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44" r:id="rId2"/>
    <p:sldId id="322" r:id="rId3"/>
    <p:sldId id="521" r:id="rId4"/>
    <p:sldId id="576" r:id="rId5"/>
    <p:sldId id="577" r:id="rId6"/>
    <p:sldId id="572" r:id="rId7"/>
    <p:sldId id="580" r:id="rId8"/>
    <p:sldId id="581" r:id="rId9"/>
    <p:sldId id="582" r:id="rId10"/>
    <p:sldId id="583" r:id="rId11"/>
    <p:sldId id="573" r:id="rId12"/>
    <p:sldId id="584" r:id="rId13"/>
    <p:sldId id="585" r:id="rId14"/>
    <p:sldId id="586" r:id="rId15"/>
    <p:sldId id="561" r:id="rId16"/>
    <p:sldId id="562" r:id="rId17"/>
    <p:sldId id="563" r:id="rId18"/>
    <p:sldId id="565" r:id="rId19"/>
    <p:sldId id="564" r:id="rId20"/>
    <p:sldId id="579" r:id="rId21"/>
    <p:sldId id="566" r:id="rId22"/>
    <p:sldId id="567" r:id="rId23"/>
    <p:sldId id="568" r:id="rId24"/>
    <p:sldId id="538" r:id="rId25"/>
    <p:sldId id="528" r:id="rId26"/>
    <p:sldId id="574" r:id="rId27"/>
    <p:sldId id="575" r:id="rId28"/>
    <p:sldId id="537" r:id="rId29"/>
    <p:sldId id="587" r:id="rId30"/>
    <p:sldId id="588" r:id="rId31"/>
    <p:sldId id="455" r:id="rId32"/>
    <p:sldId id="545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88265" autoAdjust="0"/>
  </p:normalViewPr>
  <p:slideViewPr>
    <p:cSldViewPr>
      <p:cViewPr>
        <p:scale>
          <a:sx n="90" d="100"/>
          <a:sy n="90" d="100"/>
        </p:scale>
        <p:origin x="-18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212"/>
    </p:cViewPr>
  </p:sorterViewPr>
  <p:notesViewPr>
    <p:cSldViewPr>
      <p:cViewPr varScale="1">
        <p:scale>
          <a:sx n="76" d="100"/>
          <a:sy n="76" d="100"/>
        </p:scale>
        <p:origin x="-1944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Relationship Id="rId2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19798377475543"/>
          <c:y val="0.0883784931295353"/>
          <c:w val="0.702171677403966"/>
          <c:h val="0.790629921259844"/>
        </c:manualLayout>
      </c:layout>
      <c:lineChart>
        <c:grouping val="standar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Greece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Sheet1!$G$2:$G$286</c:f>
              <c:numCache>
                <c:formatCode>0.00</c:formatCode>
                <c:ptCount val="28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23.5</c:v>
                </c:pt>
                <c:pt idx="33">
                  <c:v>23.5</c:v>
                </c:pt>
                <c:pt idx="34">
                  <c:v>25.0</c:v>
                </c:pt>
                <c:pt idx="35">
                  <c:v>24.5</c:v>
                </c:pt>
                <c:pt idx="36">
                  <c:v>24.5</c:v>
                </c:pt>
                <c:pt idx="37">
                  <c:v>24.5</c:v>
                </c:pt>
                <c:pt idx="38">
                  <c:v>24.5</c:v>
                </c:pt>
                <c:pt idx="39">
                  <c:v>24.38</c:v>
                </c:pt>
                <c:pt idx="40">
                  <c:v>23.88</c:v>
                </c:pt>
                <c:pt idx="41">
                  <c:v>23.38</c:v>
                </c:pt>
                <c:pt idx="42">
                  <c:v>22.88</c:v>
                </c:pt>
                <c:pt idx="43">
                  <c:v>22.25</c:v>
                </c:pt>
                <c:pt idx="44">
                  <c:v>22.25</c:v>
                </c:pt>
                <c:pt idx="45">
                  <c:v>22.25</c:v>
                </c:pt>
                <c:pt idx="46">
                  <c:v>22.25</c:v>
                </c:pt>
                <c:pt idx="47">
                  <c:v>22.25</c:v>
                </c:pt>
                <c:pt idx="48">
                  <c:v>22.0</c:v>
                </c:pt>
                <c:pt idx="49">
                  <c:v>21.25</c:v>
                </c:pt>
                <c:pt idx="50">
                  <c:v>20.38</c:v>
                </c:pt>
                <c:pt idx="51">
                  <c:v>20.0</c:v>
                </c:pt>
                <c:pt idx="52">
                  <c:v>20.38</c:v>
                </c:pt>
                <c:pt idx="53">
                  <c:v>20.75</c:v>
                </c:pt>
                <c:pt idx="54">
                  <c:v>21.13</c:v>
                </c:pt>
                <c:pt idx="55">
                  <c:v>21.5</c:v>
                </c:pt>
                <c:pt idx="56">
                  <c:v>21.5</c:v>
                </c:pt>
                <c:pt idx="57">
                  <c:v>20.67</c:v>
                </c:pt>
                <c:pt idx="58">
                  <c:v>19.82999999999999</c:v>
                </c:pt>
                <c:pt idx="59">
                  <c:v>19.0</c:v>
                </c:pt>
                <c:pt idx="60">
                  <c:v>19.0</c:v>
                </c:pt>
                <c:pt idx="61">
                  <c:v>18.5</c:v>
                </c:pt>
                <c:pt idx="62">
                  <c:v>18.25</c:v>
                </c:pt>
                <c:pt idx="63">
                  <c:v>18.0</c:v>
                </c:pt>
                <c:pt idx="64">
                  <c:v>17.57999999999999</c:v>
                </c:pt>
                <c:pt idx="65">
                  <c:v>17.23999999999999</c:v>
                </c:pt>
                <c:pt idx="66">
                  <c:v>16.72</c:v>
                </c:pt>
                <c:pt idx="67">
                  <c:v>16.19</c:v>
                </c:pt>
                <c:pt idx="68">
                  <c:v>15.72</c:v>
                </c:pt>
                <c:pt idx="69">
                  <c:v>15.56</c:v>
                </c:pt>
                <c:pt idx="70">
                  <c:v>15.4</c:v>
                </c:pt>
                <c:pt idx="71">
                  <c:v>15.35</c:v>
                </c:pt>
                <c:pt idx="72">
                  <c:v>15.3</c:v>
                </c:pt>
                <c:pt idx="73">
                  <c:v>15.3</c:v>
                </c:pt>
                <c:pt idx="74">
                  <c:v>14.9</c:v>
                </c:pt>
                <c:pt idx="75">
                  <c:v>14.8</c:v>
                </c:pt>
                <c:pt idx="76">
                  <c:v>14.87</c:v>
                </c:pt>
                <c:pt idx="77">
                  <c:v>14.95</c:v>
                </c:pt>
                <c:pt idx="78">
                  <c:v>14.61</c:v>
                </c:pt>
                <c:pt idx="79">
                  <c:v>14.46</c:v>
                </c:pt>
                <c:pt idx="80">
                  <c:v>14.23</c:v>
                </c:pt>
                <c:pt idx="81">
                  <c:v>14.0</c:v>
                </c:pt>
                <c:pt idx="82">
                  <c:v>13.36</c:v>
                </c:pt>
                <c:pt idx="83">
                  <c:v>12.42</c:v>
                </c:pt>
                <c:pt idx="84">
                  <c:v>12.29</c:v>
                </c:pt>
                <c:pt idx="85">
                  <c:v>10.87</c:v>
                </c:pt>
                <c:pt idx="86">
                  <c:v>9.45</c:v>
                </c:pt>
                <c:pt idx="87">
                  <c:v>9.33</c:v>
                </c:pt>
                <c:pt idx="88">
                  <c:v>8.92</c:v>
                </c:pt>
                <c:pt idx="89">
                  <c:v>9.15</c:v>
                </c:pt>
                <c:pt idx="90">
                  <c:v>9.42</c:v>
                </c:pt>
                <c:pt idx="91">
                  <c:v>9.629999999999998</c:v>
                </c:pt>
                <c:pt idx="92">
                  <c:v>9.43</c:v>
                </c:pt>
                <c:pt idx="93">
                  <c:v>9.3</c:v>
                </c:pt>
                <c:pt idx="94">
                  <c:v>10.76</c:v>
                </c:pt>
                <c:pt idx="95">
                  <c:v>10.48</c:v>
                </c:pt>
                <c:pt idx="96">
                  <c:v>11.03</c:v>
                </c:pt>
                <c:pt idx="97">
                  <c:v>11.04</c:v>
                </c:pt>
                <c:pt idx="98">
                  <c:v>9.27</c:v>
                </c:pt>
                <c:pt idx="99">
                  <c:v>8.11</c:v>
                </c:pt>
                <c:pt idx="100">
                  <c:v>7.85</c:v>
                </c:pt>
                <c:pt idx="101">
                  <c:v>7.74</c:v>
                </c:pt>
                <c:pt idx="102">
                  <c:v>7.67</c:v>
                </c:pt>
                <c:pt idx="103">
                  <c:v>7.56</c:v>
                </c:pt>
                <c:pt idx="104">
                  <c:v>8.25</c:v>
                </c:pt>
                <c:pt idx="105">
                  <c:v>8.45</c:v>
                </c:pt>
                <c:pt idx="106">
                  <c:v>7.649999999999999</c:v>
                </c:pt>
                <c:pt idx="107">
                  <c:v>7.17</c:v>
                </c:pt>
                <c:pt idx="108">
                  <c:v>6.319999999999999</c:v>
                </c:pt>
                <c:pt idx="109">
                  <c:v>5.96</c:v>
                </c:pt>
                <c:pt idx="110">
                  <c:v>5.97</c:v>
                </c:pt>
                <c:pt idx="111">
                  <c:v>5.85</c:v>
                </c:pt>
                <c:pt idx="112">
                  <c:v>5.75</c:v>
                </c:pt>
                <c:pt idx="113">
                  <c:v>6.02</c:v>
                </c:pt>
                <c:pt idx="114">
                  <c:v>6.37</c:v>
                </c:pt>
                <c:pt idx="115">
                  <c:v>6.659999999999999</c:v>
                </c:pt>
                <c:pt idx="116">
                  <c:v>6.64</c:v>
                </c:pt>
                <c:pt idx="117">
                  <c:v>7.03</c:v>
                </c:pt>
                <c:pt idx="118">
                  <c:v>6.609999999999999</c:v>
                </c:pt>
                <c:pt idx="119">
                  <c:v>6.39</c:v>
                </c:pt>
                <c:pt idx="120">
                  <c:v>6.6</c:v>
                </c:pt>
                <c:pt idx="121">
                  <c:v>6.48</c:v>
                </c:pt>
                <c:pt idx="122">
                  <c:v>6.24</c:v>
                </c:pt>
                <c:pt idx="123">
                  <c:v>6.09</c:v>
                </c:pt>
                <c:pt idx="124">
                  <c:v>6.18</c:v>
                </c:pt>
                <c:pt idx="125">
                  <c:v>6.06</c:v>
                </c:pt>
                <c:pt idx="126">
                  <c:v>6.08</c:v>
                </c:pt>
                <c:pt idx="127">
                  <c:v>6.04</c:v>
                </c:pt>
                <c:pt idx="128">
                  <c:v>6.05</c:v>
                </c:pt>
                <c:pt idx="129">
                  <c:v>5.97</c:v>
                </c:pt>
                <c:pt idx="130">
                  <c:v>5.87</c:v>
                </c:pt>
                <c:pt idx="131">
                  <c:v>5.54</c:v>
                </c:pt>
                <c:pt idx="132">
                  <c:v>5.35</c:v>
                </c:pt>
                <c:pt idx="133">
                  <c:v>5.35</c:v>
                </c:pt>
                <c:pt idx="134">
                  <c:v>5.28</c:v>
                </c:pt>
                <c:pt idx="135">
                  <c:v>5.39</c:v>
                </c:pt>
                <c:pt idx="136">
                  <c:v>5.54</c:v>
                </c:pt>
                <c:pt idx="137">
                  <c:v>5.48</c:v>
                </c:pt>
                <c:pt idx="138">
                  <c:v>5.51</c:v>
                </c:pt>
                <c:pt idx="139">
                  <c:v>5.33</c:v>
                </c:pt>
                <c:pt idx="140">
                  <c:v>5.31</c:v>
                </c:pt>
                <c:pt idx="141">
                  <c:v>5.07</c:v>
                </c:pt>
                <c:pt idx="142">
                  <c:v>4.9</c:v>
                </c:pt>
                <c:pt idx="143">
                  <c:v>5.13</c:v>
                </c:pt>
                <c:pt idx="144">
                  <c:v>5.24</c:v>
                </c:pt>
                <c:pt idx="145">
                  <c:v>5.31</c:v>
                </c:pt>
                <c:pt idx="146">
                  <c:v>5.5</c:v>
                </c:pt>
                <c:pt idx="147">
                  <c:v>5.51</c:v>
                </c:pt>
                <c:pt idx="148">
                  <c:v>5.52</c:v>
                </c:pt>
                <c:pt idx="149">
                  <c:v>5.37</c:v>
                </c:pt>
                <c:pt idx="150">
                  <c:v>5.21</c:v>
                </c:pt>
                <c:pt idx="151">
                  <c:v>4.95</c:v>
                </c:pt>
                <c:pt idx="152">
                  <c:v>4.73</c:v>
                </c:pt>
                <c:pt idx="153">
                  <c:v>4.79</c:v>
                </c:pt>
                <c:pt idx="154">
                  <c:v>4.76</c:v>
                </c:pt>
                <c:pt idx="155">
                  <c:v>4.58</c:v>
                </c:pt>
                <c:pt idx="156">
                  <c:v>4.43</c:v>
                </c:pt>
                <c:pt idx="157">
                  <c:v>4.24</c:v>
                </c:pt>
                <c:pt idx="158">
                  <c:v>4.26</c:v>
                </c:pt>
                <c:pt idx="159">
                  <c:v>4.38</c:v>
                </c:pt>
                <c:pt idx="160">
                  <c:v>4.02</c:v>
                </c:pt>
                <c:pt idx="161">
                  <c:v>3.81</c:v>
                </c:pt>
                <c:pt idx="162">
                  <c:v>4.119999999999999</c:v>
                </c:pt>
                <c:pt idx="163">
                  <c:v>4.29</c:v>
                </c:pt>
                <c:pt idx="164">
                  <c:v>4.319999999999999</c:v>
                </c:pt>
                <c:pt idx="165">
                  <c:v>4.38</c:v>
                </c:pt>
                <c:pt idx="166">
                  <c:v>4.51</c:v>
                </c:pt>
                <c:pt idx="167">
                  <c:v>4.45</c:v>
                </c:pt>
                <c:pt idx="168">
                  <c:v>4.37</c:v>
                </c:pt>
                <c:pt idx="169">
                  <c:v>4.35</c:v>
                </c:pt>
                <c:pt idx="170">
                  <c:v>4.17</c:v>
                </c:pt>
                <c:pt idx="171">
                  <c:v>4.35</c:v>
                </c:pt>
                <c:pt idx="172">
                  <c:v>4.49</c:v>
                </c:pt>
                <c:pt idx="173">
                  <c:v>4.55</c:v>
                </c:pt>
                <c:pt idx="174">
                  <c:v>4.44</c:v>
                </c:pt>
                <c:pt idx="175">
                  <c:v>4.28</c:v>
                </c:pt>
                <c:pt idx="176">
                  <c:v>4.22</c:v>
                </c:pt>
                <c:pt idx="177">
                  <c:v>4.109999999999999</c:v>
                </c:pt>
                <c:pt idx="178">
                  <c:v>3.97</c:v>
                </c:pt>
                <c:pt idx="179">
                  <c:v>3.77</c:v>
                </c:pt>
                <c:pt idx="180">
                  <c:v>3.69</c:v>
                </c:pt>
                <c:pt idx="181">
                  <c:v>3.69</c:v>
                </c:pt>
                <c:pt idx="182">
                  <c:v>3.92</c:v>
                </c:pt>
                <c:pt idx="183">
                  <c:v>3.76</c:v>
                </c:pt>
                <c:pt idx="184">
                  <c:v>3.6</c:v>
                </c:pt>
                <c:pt idx="185">
                  <c:v>3.44</c:v>
                </c:pt>
                <c:pt idx="186">
                  <c:v>3.46</c:v>
                </c:pt>
                <c:pt idx="187">
                  <c:v>3.47</c:v>
                </c:pt>
                <c:pt idx="188">
                  <c:v>3.3</c:v>
                </c:pt>
                <c:pt idx="189">
                  <c:v>3.45</c:v>
                </c:pt>
                <c:pt idx="190">
                  <c:v>3.67</c:v>
                </c:pt>
                <c:pt idx="191">
                  <c:v>3.57</c:v>
                </c:pt>
                <c:pt idx="192">
                  <c:v>3.6</c:v>
                </c:pt>
                <c:pt idx="193">
                  <c:v>3.77</c:v>
                </c:pt>
                <c:pt idx="194">
                  <c:v>3.95</c:v>
                </c:pt>
                <c:pt idx="195">
                  <c:v>4.23</c:v>
                </c:pt>
                <c:pt idx="196">
                  <c:v>4.3</c:v>
                </c:pt>
                <c:pt idx="197">
                  <c:v>4.31</c:v>
                </c:pt>
                <c:pt idx="198">
                  <c:v>4.33</c:v>
                </c:pt>
                <c:pt idx="199">
                  <c:v>4.189999999999999</c:v>
                </c:pt>
                <c:pt idx="200">
                  <c:v>4.06</c:v>
                </c:pt>
                <c:pt idx="201">
                  <c:v>4.08</c:v>
                </c:pt>
                <c:pt idx="202">
                  <c:v>3.98</c:v>
                </c:pt>
                <c:pt idx="203">
                  <c:v>4.04</c:v>
                </c:pt>
                <c:pt idx="204">
                  <c:v>4.28</c:v>
                </c:pt>
                <c:pt idx="205">
                  <c:v>4.3</c:v>
                </c:pt>
                <c:pt idx="206">
                  <c:v>4.2</c:v>
                </c:pt>
                <c:pt idx="207">
                  <c:v>4.4</c:v>
                </c:pt>
                <c:pt idx="208">
                  <c:v>4.51</c:v>
                </c:pt>
                <c:pt idx="209">
                  <c:v>4.8</c:v>
                </c:pt>
                <c:pt idx="210">
                  <c:v>4.79</c:v>
                </c:pt>
                <c:pt idx="211">
                  <c:v>4.619999999999999</c:v>
                </c:pt>
                <c:pt idx="212">
                  <c:v>4.56</c:v>
                </c:pt>
                <c:pt idx="213">
                  <c:v>4.58</c:v>
                </c:pt>
                <c:pt idx="214">
                  <c:v>4.43</c:v>
                </c:pt>
                <c:pt idx="215">
                  <c:v>4.53</c:v>
                </c:pt>
                <c:pt idx="216">
                  <c:v>4.4</c:v>
                </c:pt>
                <c:pt idx="217">
                  <c:v>4.359999999999999</c:v>
                </c:pt>
                <c:pt idx="218">
                  <c:v>4.42</c:v>
                </c:pt>
                <c:pt idx="219">
                  <c:v>4.54</c:v>
                </c:pt>
                <c:pt idx="220">
                  <c:v>4.74</c:v>
                </c:pt>
                <c:pt idx="221">
                  <c:v>5.17</c:v>
                </c:pt>
                <c:pt idx="222">
                  <c:v>5.149999999999999</c:v>
                </c:pt>
                <c:pt idx="223">
                  <c:v>4.87</c:v>
                </c:pt>
                <c:pt idx="224">
                  <c:v>4.88</c:v>
                </c:pt>
                <c:pt idx="225">
                  <c:v>4.93</c:v>
                </c:pt>
                <c:pt idx="226">
                  <c:v>5.09</c:v>
                </c:pt>
                <c:pt idx="227">
                  <c:v>5.08</c:v>
                </c:pt>
                <c:pt idx="228">
                  <c:v>5.6</c:v>
                </c:pt>
                <c:pt idx="229">
                  <c:v>5.7</c:v>
                </c:pt>
                <c:pt idx="230">
                  <c:v>5.87</c:v>
                </c:pt>
                <c:pt idx="231">
                  <c:v>5.5</c:v>
                </c:pt>
                <c:pt idx="232">
                  <c:v>5.22</c:v>
                </c:pt>
                <c:pt idx="233">
                  <c:v>5.33</c:v>
                </c:pt>
                <c:pt idx="234">
                  <c:v>4.89</c:v>
                </c:pt>
                <c:pt idx="235">
                  <c:v>4.52</c:v>
                </c:pt>
                <c:pt idx="236">
                  <c:v>4.56</c:v>
                </c:pt>
                <c:pt idx="237">
                  <c:v>4.57</c:v>
                </c:pt>
                <c:pt idx="238">
                  <c:v>4.84</c:v>
                </c:pt>
                <c:pt idx="239">
                  <c:v>5.49</c:v>
                </c:pt>
                <c:pt idx="240">
                  <c:v>6.02</c:v>
                </c:pt>
                <c:pt idx="241">
                  <c:v>6.46</c:v>
                </c:pt>
                <c:pt idx="242">
                  <c:v>6.24</c:v>
                </c:pt>
                <c:pt idx="243">
                  <c:v>7.83</c:v>
                </c:pt>
                <c:pt idx="244">
                  <c:v>7.97</c:v>
                </c:pt>
                <c:pt idx="245">
                  <c:v>9.1</c:v>
                </c:pt>
                <c:pt idx="246">
                  <c:v>10.34</c:v>
                </c:pt>
                <c:pt idx="247">
                  <c:v>10.7</c:v>
                </c:pt>
                <c:pt idx="248">
                  <c:v>11.34</c:v>
                </c:pt>
                <c:pt idx="249">
                  <c:v>9.57</c:v>
                </c:pt>
                <c:pt idx="250">
                  <c:v>11.52</c:v>
                </c:pt>
                <c:pt idx="251">
                  <c:v>12.01</c:v>
                </c:pt>
                <c:pt idx="252">
                  <c:v>11.73</c:v>
                </c:pt>
                <c:pt idx="253">
                  <c:v>11.4</c:v>
                </c:pt>
                <c:pt idx="254">
                  <c:v>12.44</c:v>
                </c:pt>
                <c:pt idx="255">
                  <c:v>13.86</c:v>
                </c:pt>
                <c:pt idx="256">
                  <c:v>15.94</c:v>
                </c:pt>
                <c:pt idx="257">
                  <c:v>16.69</c:v>
                </c:pt>
                <c:pt idx="258">
                  <c:v>16.15</c:v>
                </c:pt>
                <c:pt idx="259">
                  <c:v>15.9</c:v>
                </c:pt>
                <c:pt idx="260">
                  <c:v>17.78</c:v>
                </c:pt>
                <c:pt idx="261">
                  <c:v>18.04</c:v>
                </c:pt>
                <c:pt idx="262">
                  <c:v>17.92</c:v>
                </c:pt>
                <c:pt idx="263">
                  <c:v>21.14</c:v>
                </c:pt>
                <c:pt idx="264">
                  <c:v>25.91</c:v>
                </c:pt>
                <c:pt idx="265">
                  <c:v>29.24</c:v>
                </c:pt>
                <c:pt idx="266">
                  <c:v>19.07</c:v>
                </c:pt>
                <c:pt idx="267">
                  <c:v>21.48</c:v>
                </c:pt>
                <c:pt idx="268">
                  <c:v>26.9</c:v>
                </c:pt>
                <c:pt idx="269">
                  <c:v>27.82</c:v>
                </c:pt>
                <c:pt idx="270">
                  <c:v>25.82</c:v>
                </c:pt>
                <c:pt idx="271">
                  <c:v>24.34</c:v>
                </c:pt>
                <c:pt idx="272">
                  <c:v>20.91</c:v>
                </c:pt>
                <c:pt idx="273">
                  <c:v>17.96</c:v>
                </c:pt>
                <c:pt idx="274">
                  <c:v>17.2</c:v>
                </c:pt>
                <c:pt idx="275">
                  <c:v>13.33</c:v>
                </c:pt>
                <c:pt idx="276">
                  <c:v>11.1</c:v>
                </c:pt>
                <c:pt idx="277">
                  <c:v>10.95</c:v>
                </c:pt>
                <c:pt idx="278">
                  <c:v>11.38</c:v>
                </c:pt>
                <c:pt idx="279">
                  <c:v>11.58</c:v>
                </c:pt>
                <c:pt idx="280">
                  <c:v>9.07</c:v>
                </c:pt>
                <c:pt idx="281">
                  <c:v>10.07</c:v>
                </c:pt>
                <c:pt idx="282">
                  <c:v>10.53</c:v>
                </c:pt>
                <c:pt idx="283">
                  <c:v>10.01</c:v>
                </c:pt>
                <c:pt idx="284">
                  <c:v>10.15</c:v>
                </c:pt>
              </c:numCache>
            </c:numRef>
          </c:val>
          <c:smooth val="0"/>
        </c:ser>
        <c:ser>
          <c:idx val="10"/>
          <c:order val="1"/>
          <c:tx>
            <c:strRef>
              <c:f>Sheet1!$L$1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Sheet1!$L$2:$L$286</c:f>
              <c:numCache>
                <c:formatCode>0.00</c:formatCode>
                <c:ptCount val="285"/>
                <c:pt idx="0">
                  <c:v>15.42</c:v>
                </c:pt>
                <c:pt idx="1">
                  <c:v>15.3</c:v>
                </c:pt>
                <c:pt idx="2">
                  <c:v>15.21</c:v>
                </c:pt>
                <c:pt idx="3">
                  <c:v>15.39</c:v>
                </c:pt>
                <c:pt idx="4">
                  <c:v>15.35</c:v>
                </c:pt>
                <c:pt idx="5">
                  <c:v>15.36</c:v>
                </c:pt>
                <c:pt idx="6">
                  <c:v>15.33</c:v>
                </c:pt>
                <c:pt idx="7">
                  <c:v>15.45</c:v>
                </c:pt>
                <c:pt idx="8">
                  <c:v>15.47</c:v>
                </c:pt>
                <c:pt idx="9">
                  <c:v>15.49</c:v>
                </c:pt>
                <c:pt idx="10">
                  <c:v>15.4</c:v>
                </c:pt>
                <c:pt idx="11">
                  <c:v>15.66</c:v>
                </c:pt>
                <c:pt idx="12">
                  <c:v>15.76</c:v>
                </c:pt>
                <c:pt idx="13">
                  <c:v>15.56</c:v>
                </c:pt>
                <c:pt idx="14">
                  <c:v>15.21</c:v>
                </c:pt>
                <c:pt idx="15">
                  <c:v>15.29</c:v>
                </c:pt>
                <c:pt idx="16">
                  <c:v>14.93</c:v>
                </c:pt>
                <c:pt idx="17">
                  <c:v>14.17</c:v>
                </c:pt>
                <c:pt idx="18">
                  <c:v>14.1</c:v>
                </c:pt>
                <c:pt idx="19">
                  <c:v>14.36</c:v>
                </c:pt>
                <c:pt idx="20">
                  <c:v>14.24</c:v>
                </c:pt>
                <c:pt idx="21">
                  <c:v>13.69</c:v>
                </c:pt>
                <c:pt idx="22">
                  <c:v>13.28</c:v>
                </c:pt>
                <c:pt idx="23">
                  <c:v>13.85</c:v>
                </c:pt>
                <c:pt idx="24">
                  <c:v>15.21</c:v>
                </c:pt>
                <c:pt idx="25">
                  <c:v>14.99</c:v>
                </c:pt>
                <c:pt idx="26">
                  <c:v>14.43</c:v>
                </c:pt>
                <c:pt idx="27">
                  <c:v>13.55</c:v>
                </c:pt>
                <c:pt idx="28">
                  <c:v>13.58</c:v>
                </c:pt>
                <c:pt idx="29">
                  <c:v>13.71</c:v>
                </c:pt>
                <c:pt idx="30">
                  <c:v>13.64</c:v>
                </c:pt>
                <c:pt idx="31">
                  <c:v>14.0</c:v>
                </c:pt>
                <c:pt idx="32">
                  <c:v>13.13</c:v>
                </c:pt>
                <c:pt idx="33">
                  <c:v>12.88</c:v>
                </c:pt>
                <c:pt idx="34">
                  <c:v>13.38</c:v>
                </c:pt>
                <c:pt idx="35">
                  <c:v>13.48</c:v>
                </c:pt>
                <c:pt idx="36">
                  <c:v>13.34</c:v>
                </c:pt>
                <c:pt idx="37">
                  <c:v>12.46</c:v>
                </c:pt>
                <c:pt idx="38">
                  <c:v>11.85</c:v>
                </c:pt>
                <c:pt idx="39">
                  <c:v>12.06</c:v>
                </c:pt>
                <c:pt idx="40">
                  <c:v>12.77</c:v>
                </c:pt>
                <c:pt idx="41">
                  <c:v>13.07</c:v>
                </c:pt>
                <c:pt idx="42">
                  <c:v>10.67</c:v>
                </c:pt>
                <c:pt idx="43">
                  <c:v>10.37</c:v>
                </c:pt>
                <c:pt idx="44">
                  <c:v>9.739999999999998</c:v>
                </c:pt>
                <c:pt idx="45">
                  <c:v>9.27</c:v>
                </c:pt>
                <c:pt idx="46">
                  <c:v>9.39</c:v>
                </c:pt>
                <c:pt idx="47">
                  <c:v>9.19</c:v>
                </c:pt>
                <c:pt idx="48">
                  <c:v>8.93</c:v>
                </c:pt>
                <c:pt idx="49">
                  <c:v>8.58</c:v>
                </c:pt>
                <c:pt idx="50">
                  <c:v>8.97</c:v>
                </c:pt>
                <c:pt idx="51">
                  <c:v>9.26</c:v>
                </c:pt>
                <c:pt idx="52">
                  <c:v>9.960000000000002</c:v>
                </c:pt>
                <c:pt idx="53">
                  <c:v>10.84</c:v>
                </c:pt>
                <c:pt idx="54">
                  <c:v>11.34</c:v>
                </c:pt>
                <c:pt idx="55">
                  <c:v>11.42</c:v>
                </c:pt>
                <c:pt idx="56">
                  <c:v>11.75</c:v>
                </c:pt>
                <c:pt idx="57">
                  <c:v>11.59</c:v>
                </c:pt>
                <c:pt idx="58">
                  <c:v>11.51</c:v>
                </c:pt>
                <c:pt idx="59">
                  <c:v>11.6</c:v>
                </c:pt>
                <c:pt idx="60">
                  <c:v>11.79</c:v>
                </c:pt>
                <c:pt idx="61">
                  <c:v>11.71</c:v>
                </c:pt>
                <c:pt idx="62">
                  <c:v>11.98</c:v>
                </c:pt>
                <c:pt idx="63">
                  <c:v>12.17</c:v>
                </c:pt>
                <c:pt idx="64">
                  <c:v>11.92</c:v>
                </c:pt>
                <c:pt idx="65">
                  <c:v>11.89</c:v>
                </c:pt>
                <c:pt idx="66">
                  <c:v>11.69</c:v>
                </c:pt>
                <c:pt idx="67">
                  <c:v>11.31</c:v>
                </c:pt>
                <c:pt idx="68">
                  <c:v>11.15</c:v>
                </c:pt>
                <c:pt idx="69">
                  <c:v>11.22</c:v>
                </c:pt>
                <c:pt idx="70">
                  <c:v>10.74</c:v>
                </c:pt>
                <c:pt idx="71">
                  <c:v>10.03</c:v>
                </c:pt>
                <c:pt idx="72">
                  <c:v>9.44</c:v>
                </c:pt>
                <c:pt idx="73">
                  <c:v>9.45</c:v>
                </c:pt>
                <c:pt idx="74">
                  <c:v>9.460000000000002</c:v>
                </c:pt>
                <c:pt idx="75">
                  <c:v>9.06</c:v>
                </c:pt>
                <c:pt idx="76">
                  <c:v>8.97</c:v>
                </c:pt>
                <c:pt idx="77">
                  <c:v>8.88</c:v>
                </c:pt>
                <c:pt idx="78">
                  <c:v>8.710000000000001</c:v>
                </c:pt>
                <c:pt idx="79">
                  <c:v>8.710000000000001</c:v>
                </c:pt>
                <c:pt idx="80">
                  <c:v>8.32</c:v>
                </c:pt>
                <c:pt idx="81">
                  <c:v>7.59</c:v>
                </c:pt>
                <c:pt idx="82">
                  <c:v>7.17</c:v>
                </c:pt>
                <c:pt idx="83">
                  <c:v>6.95</c:v>
                </c:pt>
                <c:pt idx="84">
                  <c:v>6.72</c:v>
                </c:pt>
                <c:pt idx="85">
                  <c:v>6.659999999999999</c:v>
                </c:pt>
                <c:pt idx="86">
                  <c:v>6.87</c:v>
                </c:pt>
                <c:pt idx="87">
                  <c:v>6.8</c:v>
                </c:pt>
                <c:pt idx="88">
                  <c:v>6.49</c:v>
                </c:pt>
                <c:pt idx="89">
                  <c:v>6.41</c:v>
                </c:pt>
                <c:pt idx="90">
                  <c:v>6.26</c:v>
                </c:pt>
                <c:pt idx="91">
                  <c:v>6.35</c:v>
                </c:pt>
                <c:pt idx="92">
                  <c:v>6.13</c:v>
                </c:pt>
                <c:pt idx="93">
                  <c:v>5.98</c:v>
                </c:pt>
                <c:pt idx="94">
                  <c:v>5.96</c:v>
                </c:pt>
                <c:pt idx="95">
                  <c:v>5.67</c:v>
                </c:pt>
                <c:pt idx="96">
                  <c:v>5.41</c:v>
                </c:pt>
                <c:pt idx="97">
                  <c:v>5.319999999999999</c:v>
                </c:pt>
                <c:pt idx="98">
                  <c:v>5.25</c:v>
                </c:pt>
                <c:pt idx="99">
                  <c:v>5.17</c:v>
                </c:pt>
                <c:pt idx="100">
                  <c:v>5.18</c:v>
                </c:pt>
                <c:pt idx="101">
                  <c:v>5.06</c:v>
                </c:pt>
                <c:pt idx="102">
                  <c:v>4.95</c:v>
                </c:pt>
                <c:pt idx="103">
                  <c:v>4.76</c:v>
                </c:pt>
                <c:pt idx="104">
                  <c:v>4.46</c:v>
                </c:pt>
                <c:pt idx="105">
                  <c:v>4.44</c:v>
                </c:pt>
                <c:pt idx="106">
                  <c:v>4.43</c:v>
                </c:pt>
                <c:pt idx="107">
                  <c:v>4.119999999999999</c:v>
                </c:pt>
                <c:pt idx="108">
                  <c:v>3.9</c:v>
                </c:pt>
                <c:pt idx="109">
                  <c:v>4.02</c:v>
                </c:pt>
                <c:pt idx="110">
                  <c:v>4.24</c:v>
                </c:pt>
                <c:pt idx="111">
                  <c:v>4.13</c:v>
                </c:pt>
                <c:pt idx="112">
                  <c:v>4.319999999999999</c:v>
                </c:pt>
                <c:pt idx="113">
                  <c:v>4.659999999999999</c:v>
                </c:pt>
                <c:pt idx="114">
                  <c:v>4.99</c:v>
                </c:pt>
                <c:pt idx="115">
                  <c:v>5.22</c:v>
                </c:pt>
                <c:pt idx="116">
                  <c:v>5.41</c:v>
                </c:pt>
                <c:pt idx="117">
                  <c:v>5.619999999999999</c:v>
                </c:pt>
                <c:pt idx="118">
                  <c:v>5.359999999999999</c:v>
                </c:pt>
                <c:pt idx="119">
                  <c:v>5.46</c:v>
                </c:pt>
                <c:pt idx="120">
                  <c:v>5.81</c:v>
                </c:pt>
                <c:pt idx="121">
                  <c:v>5.78</c:v>
                </c:pt>
                <c:pt idx="122">
                  <c:v>5.609999999999999</c:v>
                </c:pt>
                <c:pt idx="123">
                  <c:v>5.52</c:v>
                </c:pt>
                <c:pt idx="124">
                  <c:v>5.68</c:v>
                </c:pt>
                <c:pt idx="125">
                  <c:v>5.54</c:v>
                </c:pt>
                <c:pt idx="126">
                  <c:v>5.609999999999999</c:v>
                </c:pt>
                <c:pt idx="127">
                  <c:v>5.57</c:v>
                </c:pt>
                <c:pt idx="128">
                  <c:v>5.63</c:v>
                </c:pt>
                <c:pt idx="129">
                  <c:v>5.58</c:v>
                </c:pt>
                <c:pt idx="130">
                  <c:v>5.53</c:v>
                </c:pt>
                <c:pt idx="131">
                  <c:v>5.28</c:v>
                </c:pt>
                <c:pt idx="132">
                  <c:v>5.159999999999999</c:v>
                </c:pt>
                <c:pt idx="133">
                  <c:v>5.14</c:v>
                </c:pt>
                <c:pt idx="134">
                  <c:v>5.09</c:v>
                </c:pt>
                <c:pt idx="135">
                  <c:v>5.27</c:v>
                </c:pt>
                <c:pt idx="136">
                  <c:v>5.42</c:v>
                </c:pt>
                <c:pt idx="137">
                  <c:v>5.38</c:v>
                </c:pt>
                <c:pt idx="138">
                  <c:v>5.39</c:v>
                </c:pt>
                <c:pt idx="139">
                  <c:v>5.189999999999999</c:v>
                </c:pt>
                <c:pt idx="140">
                  <c:v>5.17</c:v>
                </c:pt>
                <c:pt idx="141">
                  <c:v>4.92</c:v>
                </c:pt>
                <c:pt idx="142">
                  <c:v>4.76</c:v>
                </c:pt>
                <c:pt idx="143">
                  <c:v>5.01</c:v>
                </c:pt>
                <c:pt idx="144">
                  <c:v>5.08</c:v>
                </c:pt>
                <c:pt idx="145">
                  <c:v>5.149999999999999</c:v>
                </c:pt>
                <c:pt idx="146">
                  <c:v>5.39</c:v>
                </c:pt>
                <c:pt idx="147">
                  <c:v>5.39</c:v>
                </c:pt>
                <c:pt idx="148">
                  <c:v>5.4</c:v>
                </c:pt>
                <c:pt idx="149">
                  <c:v>5.26</c:v>
                </c:pt>
                <c:pt idx="150">
                  <c:v>5.119999999999999</c:v>
                </c:pt>
                <c:pt idx="151">
                  <c:v>4.85</c:v>
                </c:pt>
                <c:pt idx="152">
                  <c:v>4.63</c:v>
                </c:pt>
                <c:pt idx="153">
                  <c:v>4.7</c:v>
                </c:pt>
                <c:pt idx="154">
                  <c:v>4.659999999999999</c:v>
                </c:pt>
                <c:pt idx="155">
                  <c:v>4.45</c:v>
                </c:pt>
                <c:pt idx="156">
                  <c:v>4.27</c:v>
                </c:pt>
                <c:pt idx="157">
                  <c:v>4.04</c:v>
                </c:pt>
                <c:pt idx="158">
                  <c:v>4.08</c:v>
                </c:pt>
                <c:pt idx="159">
                  <c:v>4.18</c:v>
                </c:pt>
                <c:pt idx="160">
                  <c:v>3.91</c:v>
                </c:pt>
                <c:pt idx="161">
                  <c:v>3.77</c:v>
                </c:pt>
                <c:pt idx="162">
                  <c:v>4.1</c:v>
                </c:pt>
                <c:pt idx="163">
                  <c:v>4.26</c:v>
                </c:pt>
                <c:pt idx="164">
                  <c:v>4.29</c:v>
                </c:pt>
                <c:pt idx="165">
                  <c:v>4.359999999999999</c:v>
                </c:pt>
                <c:pt idx="166">
                  <c:v>4.48</c:v>
                </c:pt>
                <c:pt idx="167">
                  <c:v>4.4</c:v>
                </c:pt>
                <c:pt idx="168">
                  <c:v>4.25</c:v>
                </c:pt>
                <c:pt idx="169">
                  <c:v>4.189999999999999</c:v>
                </c:pt>
                <c:pt idx="170">
                  <c:v>4.0</c:v>
                </c:pt>
                <c:pt idx="171">
                  <c:v>4.25</c:v>
                </c:pt>
                <c:pt idx="172">
                  <c:v>4.42</c:v>
                </c:pt>
                <c:pt idx="173">
                  <c:v>4.47</c:v>
                </c:pt>
                <c:pt idx="174">
                  <c:v>4.35</c:v>
                </c:pt>
                <c:pt idx="175">
                  <c:v>4.18</c:v>
                </c:pt>
                <c:pt idx="176">
                  <c:v>4.119999999999999</c:v>
                </c:pt>
                <c:pt idx="177">
                  <c:v>3.99</c:v>
                </c:pt>
                <c:pt idx="178">
                  <c:v>3.86</c:v>
                </c:pt>
                <c:pt idx="179">
                  <c:v>3.64</c:v>
                </c:pt>
                <c:pt idx="180">
                  <c:v>3.56</c:v>
                </c:pt>
                <c:pt idx="181">
                  <c:v>3.55</c:v>
                </c:pt>
                <c:pt idx="182">
                  <c:v>3.7</c:v>
                </c:pt>
                <c:pt idx="183">
                  <c:v>3.5</c:v>
                </c:pt>
                <c:pt idx="184">
                  <c:v>3.35</c:v>
                </c:pt>
                <c:pt idx="185">
                  <c:v>3.19</c:v>
                </c:pt>
                <c:pt idx="186">
                  <c:v>3.35</c:v>
                </c:pt>
                <c:pt idx="187">
                  <c:v>3.39</c:v>
                </c:pt>
                <c:pt idx="188">
                  <c:v>3.23</c:v>
                </c:pt>
                <c:pt idx="189">
                  <c:v>3.39</c:v>
                </c:pt>
                <c:pt idx="190">
                  <c:v>3.58</c:v>
                </c:pt>
                <c:pt idx="191">
                  <c:v>3.46</c:v>
                </c:pt>
                <c:pt idx="192">
                  <c:v>3.45</c:v>
                </c:pt>
                <c:pt idx="193">
                  <c:v>3.6</c:v>
                </c:pt>
                <c:pt idx="194">
                  <c:v>3.77</c:v>
                </c:pt>
                <c:pt idx="195">
                  <c:v>4.03</c:v>
                </c:pt>
                <c:pt idx="196">
                  <c:v>4.07</c:v>
                </c:pt>
                <c:pt idx="197">
                  <c:v>4.1</c:v>
                </c:pt>
                <c:pt idx="198">
                  <c:v>4.14</c:v>
                </c:pt>
                <c:pt idx="199">
                  <c:v>4.06</c:v>
                </c:pt>
                <c:pt idx="200">
                  <c:v>3.93</c:v>
                </c:pt>
                <c:pt idx="201">
                  <c:v>3.98</c:v>
                </c:pt>
                <c:pt idx="202">
                  <c:v>3.89</c:v>
                </c:pt>
                <c:pt idx="203">
                  <c:v>3.96</c:v>
                </c:pt>
                <c:pt idx="204">
                  <c:v>4.18</c:v>
                </c:pt>
                <c:pt idx="205">
                  <c:v>4.189999999999999</c:v>
                </c:pt>
                <c:pt idx="206">
                  <c:v>4.1</c:v>
                </c:pt>
                <c:pt idx="207">
                  <c:v>4.3</c:v>
                </c:pt>
                <c:pt idx="208">
                  <c:v>4.44</c:v>
                </c:pt>
                <c:pt idx="209">
                  <c:v>4.75</c:v>
                </c:pt>
                <c:pt idx="210">
                  <c:v>4.73</c:v>
                </c:pt>
                <c:pt idx="211">
                  <c:v>4.56</c:v>
                </c:pt>
                <c:pt idx="212">
                  <c:v>4.5</c:v>
                </c:pt>
                <c:pt idx="213">
                  <c:v>4.52</c:v>
                </c:pt>
                <c:pt idx="214">
                  <c:v>4.359999999999999</c:v>
                </c:pt>
                <c:pt idx="215">
                  <c:v>4.47</c:v>
                </c:pt>
                <c:pt idx="216">
                  <c:v>4.31</c:v>
                </c:pt>
                <c:pt idx="217">
                  <c:v>4.27</c:v>
                </c:pt>
                <c:pt idx="218">
                  <c:v>4.359999999999999</c:v>
                </c:pt>
                <c:pt idx="219">
                  <c:v>4.52</c:v>
                </c:pt>
                <c:pt idx="220">
                  <c:v>4.6</c:v>
                </c:pt>
                <c:pt idx="221">
                  <c:v>4.96</c:v>
                </c:pt>
                <c:pt idx="222">
                  <c:v>4.95</c:v>
                </c:pt>
                <c:pt idx="223">
                  <c:v>4.689999999999999</c:v>
                </c:pt>
                <c:pt idx="224">
                  <c:v>4.659999999999999</c:v>
                </c:pt>
                <c:pt idx="225">
                  <c:v>4.56</c:v>
                </c:pt>
                <c:pt idx="226">
                  <c:v>4.35</c:v>
                </c:pt>
                <c:pt idx="227">
                  <c:v>4.0</c:v>
                </c:pt>
                <c:pt idx="228">
                  <c:v>4.319999999999999</c:v>
                </c:pt>
                <c:pt idx="229">
                  <c:v>4.52</c:v>
                </c:pt>
                <c:pt idx="230">
                  <c:v>4.68</c:v>
                </c:pt>
                <c:pt idx="231">
                  <c:v>4.53</c:v>
                </c:pt>
                <c:pt idx="232">
                  <c:v>4.29</c:v>
                </c:pt>
                <c:pt idx="233">
                  <c:v>4.5</c:v>
                </c:pt>
                <c:pt idx="234">
                  <c:v>4.25</c:v>
                </c:pt>
                <c:pt idx="235">
                  <c:v>3.95</c:v>
                </c:pt>
                <c:pt idx="236">
                  <c:v>3.94</c:v>
                </c:pt>
                <c:pt idx="237">
                  <c:v>3.85</c:v>
                </c:pt>
                <c:pt idx="238">
                  <c:v>3.8</c:v>
                </c:pt>
                <c:pt idx="239">
                  <c:v>3.91</c:v>
                </c:pt>
                <c:pt idx="240">
                  <c:v>4.17</c:v>
                </c:pt>
                <c:pt idx="241">
                  <c:v>4.56</c:v>
                </c:pt>
                <c:pt idx="242">
                  <c:v>4.31</c:v>
                </c:pt>
                <c:pt idx="243">
                  <c:v>4.78</c:v>
                </c:pt>
                <c:pt idx="244">
                  <c:v>5.02</c:v>
                </c:pt>
                <c:pt idx="245">
                  <c:v>5.54</c:v>
                </c:pt>
                <c:pt idx="246">
                  <c:v>5.49</c:v>
                </c:pt>
                <c:pt idx="247">
                  <c:v>5.31</c:v>
                </c:pt>
                <c:pt idx="248">
                  <c:v>6.08</c:v>
                </c:pt>
                <c:pt idx="249">
                  <c:v>6.05</c:v>
                </c:pt>
                <c:pt idx="250">
                  <c:v>6.91</c:v>
                </c:pt>
                <c:pt idx="251">
                  <c:v>6.53</c:v>
                </c:pt>
                <c:pt idx="252">
                  <c:v>6.95</c:v>
                </c:pt>
                <c:pt idx="253">
                  <c:v>7.34</c:v>
                </c:pt>
                <c:pt idx="254">
                  <c:v>7.8</c:v>
                </c:pt>
                <c:pt idx="255">
                  <c:v>9.19</c:v>
                </c:pt>
                <c:pt idx="256">
                  <c:v>9.629999999999998</c:v>
                </c:pt>
                <c:pt idx="257">
                  <c:v>10.87</c:v>
                </c:pt>
                <c:pt idx="258">
                  <c:v>12.15</c:v>
                </c:pt>
                <c:pt idx="259">
                  <c:v>10.93</c:v>
                </c:pt>
                <c:pt idx="260">
                  <c:v>11.34</c:v>
                </c:pt>
                <c:pt idx="261">
                  <c:v>11.72</c:v>
                </c:pt>
                <c:pt idx="262">
                  <c:v>11.89</c:v>
                </c:pt>
                <c:pt idx="263">
                  <c:v>13.08</c:v>
                </c:pt>
                <c:pt idx="264">
                  <c:v>13.85</c:v>
                </c:pt>
                <c:pt idx="265">
                  <c:v>12.81</c:v>
                </c:pt>
                <c:pt idx="266">
                  <c:v>13.01</c:v>
                </c:pt>
                <c:pt idx="267">
                  <c:v>12.01</c:v>
                </c:pt>
                <c:pt idx="268">
                  <c:v>11.59</c:v>
                </c:pt>
                <c:pt idx="269">
                  <c:v>10.56</c:v>
                </c:pt>
                <c:pt idx="270">
                  <c:v>10.49</c:v>
                </c:pt>
                <c:pt idx="271">
                  <c:v>9.89</c:v>
                </c:pt>
                <c:pt idx="272">
                  <c:v>8.620000000000001</c:v>
                </c:pt>
                <c:pt idx="273">
                  <c:v>8.17</c:v>
                </c:pt>
                <c:pt idx="274">
                  <c:v>8.32</c:v>
                </c:pt>
                <c:pt idx="275">
                  <c:v>7.25</c:v>
                </c:pt>
                <c:pt idx="276">
                  <c:v>6.24</c:v>
                </c:pt>
                <c:pt idx="277">
                  <c:v>6.4</c:v>
                </c:pt>
                <c:pt idx="278">
                  <c:v>6.1</c:v>
                </c:pt>
                <c:pt idx="279">
                  <c:v>6.149999999999999</c:v>
                </c:pt>
                <c:pt idx="280">
                  <c:v>5.46</c:v>
                </c:pt>
                <c:pt idx="281">
                  <c:v>6.3</c:v>
                </c:pt>
                <c:pt idx="282">
                  <c:v>6.87</c:v>
                </c:pt>
                <c:pt idx="283">
                  <c:v>6.6</c:v>
                </c:pt>
                <c:pt idx="284">
                  <c:v>7.06</c:v>
                </c:pt>
              </c:numCache>
            </c:numRef>
          </c:val>
          <c:smooth val="0"/>
        </c:ser>
        <c:ser>
          <c:idx val="11"/>
          <c:order val="2"/>
          <c:tx>
            <c:strRef>
              <c:f>Sheet1!$M$1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Sheet1!$M$2:$M$286</c:f>
              <c:numCache>
                <c:formatCode>0.00</c:formatCode>
                <c:ptCount val="285"/>
                <c:pt idx="0">
                  <c:v>14.49</c:v>
                </c:pt>
                <c:pt idx="1">
                  <c:v>14.62</c:v>
                </c:pt>
                <c:pt idx="2">
                  <c:v>14.86</c:v>
                </c:pt>
                <c:pt idx="3">
                  <c:v>14.79</c:v>
                </c:pt>
                <c:pt idx="4">
                  <c:v>14.63</c:v>
                </c:pt>
                <c:pt idx="5">
                  <c:v>14.49</c:v>
                </c:pt>
                <c:pt idx="6">
                  <c:v>14.45</c:v>
                </c:pt>
                <c:pt idx="7">
                  <c:v>14.67</c:v>
                </c:pt>
                <c:pt idx="8">
                  <c:v>15.14</c:v>
                </c:pt>
                <c:pt idx="9">
                  <c:v>14.86</c:v>
                </c:pt>
                <c:pt idx="10">
                  <c:v>14.59</c:v>
                </c:pt>
                <c:pt idx="11">
                  <c:v>14.54</c:v>
                </c:pt>
                <c:pt idx="12">
                  <c:v>14.52</c:v>
                </c:pt>
                <c:pt idx="13">
                  <c:v>14.13</c:v>
                </c:pt>
                <c:pt idx="14">
                  <c:v>13.15</c:v>
                </c:pt>
                <c:pt idx="15">
                  <c:v>12.53</c:v>
                </c:pt>
                <c:pt idx="16">
                  <c:v>11.86</c:v>
                </c:pt>
                <c:pt idx="17">
                  <c:v>11.92</c:v>
                </c:pt>
                <c:pt idx="18">
                  <c:v>12.15</c:v>
                </c:pt>
                <c:pt idx="19">
                  <c:v>12.09</c:v>
                </c:pt>
                <c:pt idx="20">
                  <c:v>11.58</c:v>
                </c:pt>
                <c:pt idx="21">
                  <c:v>11.62</c:v>
                </c:pt>
                <c:pt idx="22">
                  <c:v>11.46</c:v>
                </c:pt>
                <c:pt idx="23">
                  <c:v>11.32</c:v>
                </c:pt>
                <c:pt idx="24">
                  <c:v>10.93</c:v>
                </c:pt>
                <c:pt idx="25">
                  <c:v>10.79</c:v>
                </c:pt>
                <c:pt idx="26">
                  <c:v>10.8</c:v>
                </c:pt>
                <c:pt idx="27">
                  <c:v>10.85</c:v>
                </c:pt>
                <c:pt idx="28">
                  <c:v>10.84</c:v>
                </c:pt>
                <c:pt idx="29">
                  <c:v>11.34</c:v>
                </c:pt>
                <c:pt idx="30">
                  <c:v>11.84</c:v>
                </c:pt>
                <c:pt idx="31">
                  <c:v>12.22</c:v>
                </c:pt>
                <c:pt idx="32">
                  <c:v>12.65</c:v>
                </c:pt>
                <c:pt idx="33">
                  <c:v>13.0</c:v>
                </c:pt>
                <c:pt idx="34">
                  <c:v>12.54</c:v>
                </c:pt>
                <c:pt idx="35">
                  <c:v>12.53</c:v>
                </c:pt>
                <c:pt idx="36">
                  <c:v>12.16</c:v>
                </c:pt>
                <c:pt idx="37">
                  <c:v>11.43</c:v>
                </c:pt>
                <c:pt idx="38">
                  <c:v>11.36</c:v>
                </c:pt>
                <c:pt idx="39">
                  <c:v>11.49</c:v>
                </c:pt>
                <c:pt idx="40">
                  <c:v>11.22</c:v>
                </c:pt>
                <c:pt idx="41">
                  <c:v>10.56</c:v>
                </c:pt>
                <c:pt idx="42">
                  <c:v>10.22</c:v>
                </c:pt>
                <c:pt idx="43">
                  <c:v>9.48</c:v>
                </c:pt>
                <c:pt idx="44">
                  <c:v>9.09</c:v>
                </c:pt>
                <c:pt idx="45">
                  <c:v>8.69</c:v>
                </c:pt>
                <c:pt idx="46">
                  <c:v>8.56</c:v>
                </c:pt>
                <c:pt idx="47">
                  <c:v>8.280000000000001</c:v>
                </c:pt>
                <c:pt idx="48">
                  <c:v>7.98</c:v>
                </c:pt>
                <c:pt idx="49">
                  <c:v>8.07</c:v>
                </c:pt>
                <c:pt idx="50">
                  <c:v>8.82</c:v>
                </c:pt>
                <c:pt idx="51">
                  <c:v>9.07</c:v>
                </c:pt>
                <c:pt idx="52">
                  <c:v>9.55</c:v>
                </c:pt>
                <c:pt idx="53">
                  <c:v>10.28</c:v>
                </c:pt>
                <c:pt idx="54">
                  <c:v>10.59</c:v>
                </c:pt>
                <c:pt idx="55">
                  <c:v>10.68</c:v>
                </c:pt>
                <c:pt idx="56">
                  <c:v>11.22</c:v>
                </c:pt>
                <c:pt idx="57">
                  <c:v>11.14</c:v>
                </c:pt>
                <c:pt idx="58">
                  <c:v>11.17</c:v>
                </c:pt>
                <c:pt idx="59">
                  <c:v>11.38</c:v>
                </c:pt>
                <c:pt idx="60">
                  <c:v>11.86</c:v>
                </c:pt>
                <c:pt idx="61">
                  <c:v>11.6</c:v>
                </c:pt>
                <c:pt idx="62">
                  <c:v>12.26</c:v>
                </c:pt>
                <c:pt idx="63">
                  <c:v>12.09</c:v>
                </c:pt>
                <c:pt idx="64">
                  <c:v>11.41</c:v>
                </c:pt>
                <c:pt idx="65">
                  <c:v>11.54</c:v>
                </c:pt>
                <c:pt idx="66">
                  <c:v>11.33</c:v>
                </c:pt>
                <c:pt idx="67">
                  <c:v>10.97</c:v>
                </c:pt>
                <c:pt idx="68">
                  <c:v>10.8</c:v>
                </c:pt>
                <c:pt idx="69">
                  <c:v>10.89</c:v>
                </c:pt>
                <c:pt idx="70">
                  <c:v>10.54</c:v>
                </c:pt>
                <c:pt idx="71">
                  <c:v>9.95</c:v>
                </c:pt>
                <c:pt idx="72">
                  <c:v>9.460000000000002</c:v>
                </c:pt>
                <c:pt idx="73">
                  <c:v>9.710000000000001</c:v>
                </c:pt>
                <c:pt idx="74">
                  <c:v>9.89</c:v>
                </c:pt>
                <c:pt idx="75">
                  <c:v>9.33</c:v>
                </c:pt>
                <c:pt idx="76">
                  <c:v>9.17</c:v>
                </c:pt>
                <c:pt idx="77">
                  <c:v>9.11</c:v>
                </c:pt>
                <c:pt idx="78">
                  <c:v>8.780000000000001</c:v>
                </c:pt>
                <c:pt idx="79">
                  <c:v>8.86</c:v>
                </c:pt>
                <c:pt idx="80">
                  <c:v>8.43</c:v>
                </c:pt>
                <c:pt idx="81">
                  <c:v>7.76</c:v>
                </c:pt>
                <c:pt idx="82">
                  <c:v>7.34</c:v>
                </c:pt>
                <c:pt idx="83">
                  <c:v>7.0</c:v>
                </c:pt>
                <c:pt idx="84">
                  <c:v>6.83</c:v>
                </c:pt>
                <c:pt idx="85">
                  <c:v>6.74</c:v>
                </c:pt>
                <c:pt idx="86">
                  <c:v>7.03</c:v>
                </c:pt>
                <c:pt idx="87">
                  <c:v>6.95</c:v>
                </c:pt>
                <c:pt idx="88">
                  <c:v>6.609999999999999</c:v>
                </c:pt>
                <c:pt idx="89">
                  <c:v>6.47</c:v>
                </c:pt>
                <c:pt idx="90">
                  <c:v>6.21</c:v>
                </c:pt>
                <c:pt idx="91">
                  <c:v>6.31</c:v>
                </c:pt>
                <c:pt idx="92">
                  <c:v>6.09</c:v>
                </c:pt>
                <c:pt idx="93">
                  <c:v>5.98</c:v>
                </c:pt>
                <c:pt idx="94">
                  <c:v>5.96</c:v>
                </c:pt>
                <c:pt idx="95">
                  <c:v>5.64</c:v>
                </c:pt>
                <c:pt idx="96">
                  <c:v>5.4</c:v>
                </c:pt>
                <c:pt idx="97">
                  <c:v>5.24</c:v>
                </c:pt>
                <c:pt idx="98">
                  <c:v>5.09</c:v>
                </c:pt>
                <c:pt idx="99">
                  <c:v>5.06</c:v>
                </c:pt>
                <c:pt idx="100">
                  <c:v>5.13</c:v>
                </c:pt>
                <c:pt idx="101">
                  <c:v>5.02</c:v>
                </c:pt>
                <c:pt idx="102">
                  <c:v>4.94</c:v>
                </c:pt>
                <c:pt idx="103">
                  <c:v>4.74</c:v>
                </c:pt>
                <c:pt idx="104">
                  <c:v>4.48</c:v>
                </c:pt>
                <c:pt idx="105">
                  <c:v>4.43</c:v>
                </c:pt>
                <c:pt idx="106">
                  <c:v>4.41</c:v>
                </c:pt>
                <c:pt idx="107">
                  <c:v>4.07</c:v>
                </c:pt>
                <c:pt idx="108">
                  <c:v>3.88</c:v>
                </c:pt>
                <c:pt idx="109">
                  <c:v>4.02</c:v>
                </c:pt>
                <c:pt idx="110">
                  <c:v>4.26</c:v>
                </c:pt>
                <c:pt idx="111">
                  <c:v>4.09</c:v>
                </c:pt>
                <c:pt idx="112">
                  <c:v>4.28</c:v>
                </c:pt>
                <c:pt idx="113">
                  <c:v>4.609999999999999</c:v>
                </c:pt>
                <c:pt idx="114">
                  <c:v>4.91</c:v>
                </c:pt>
                <c:pt idx="115">
                  <c:v>5.17</c:v>
                </c:pt>
                <c:pt idx="116">
                  <c:v>5.319999999999999</c:v>
                </c:pt>
                <c:pt idx="117">
                  <c:v>5.56</c:v>
                </c:pt>
                <c:pt idx="118">
                  <c:v>5.28</c:v>
                </c:pt>
                <c:pt idx="119">
                  <c:v>5.37</c:v>
                </c:pt>
                <c:pt idx="120">
                  <c:v>5.76</c:v>
                </c:pt>
                <c:pt idx="121">
                  <c:v>5.73</c:v>
                </c:pt>
                <c:pt idx="122">
                  <c:v>5.55</c:v>
                </c:pt>
                <c:pt idx="123">
                  <c:v>5.45</c:v>
                </c:pt>
                <c:pt idx="124">
                  <c:v>5.63</c:v>
                </c:pt>
                <c:pt idx="125">
                  <c:v>5.45</c:v>
                </c:pt>
                <c:pt idx="126">
                  <c:v>5.53</c:v>
                </c:pt>
                <c:pt idx="127">
                  <c:v>5.5</c:v>
                </c:pt>
                <c:pt idx="128">
                  <c:v>5.56</c:v>
                </c:pt>
                <c:pt idx="129">
                  <c:v>5.5</c:v>
                </c:pt>
                <c:pt idx="130">
                  <c:v>5.45</c:v>
                </c:pt>
                <c:pt idx="131">
                  <c:v>5.2</c:v>
                </c:pt>
                <c:pt idx="132">
                  <c:v>5.08</c:v>
                </c:pt>
                <c:pt idx="133">
                  <c:v>5.119999999999999</c:v>
                </c:pt>
                <c:pt idx="134">
                  <c:v>5.04</c:v>
                </c:pt>
                <c:pt idx="135">
                  <c:v>5.18</c:v>
                </c:pt>
                <c:pt idx="136">
                  <c:v>5.359999999999999</c:v>
                </c:pt>
                <c:pt idx="137">
                  <c:v>5.33</c:v>
                </c:pt>
                <c:pt idx="138">
                  <c:v>5.35</c:v>
                </c:pt>
                <c:pt idx="139">
                  <c:v>5.159999999999999</c:v>
                </c:pt>
                <c:pt idx="140">
                  <c:v>5.14</c:v>
                </c:pt>
                <c:pt idx="141">
                  <c:v>4.91</c:v>
                </c:pt>
                <c:pt idx="142">
                  <c:v>4.76</c:v>
                </c:pt>
                <c:pt idx="143">
                  <c:v>4.97</c:v>
                </c:pt>
                <c:pt idx="144">
                  <c:v>5.05</c:v>
                </c:pt>
                <c:pt idx="145">
                  <c:v>5.109999999999999</c:v>
                </c:pt>
                <c:pt idx="146">
                  <c:v>5.34</c:v>
                </c:pt>
                <c:pt idx="147">
                  <c:v>5.34</c:v>
                </c:pt>
                <c:pt idx="148">
                  <c:v>5.359999999999999</c:v>
                </c:pt>
                <c:pt idx="149">
                  <c:v>5.23</c:v>
                </c:pt>
                <c:pt idx="150">
                  <c:v>5.07</c:v>
                </c:pt>
                <c:pt idx="151">
                  <c:v>4.78</c:v>
                </c:pt>
                <c:pt idx="152">
                  <c:v>4.57</c:v>
                </c:pt>
                <c:pt idx="153">
                  <c:v>4.63</c:v>
                </c:pt>
                <c:pt idx="154">
                  <c:v>4.6</c:v>
                </c:pt>
                <c:pt idx="155">
                  <c:v>4.43</c:v>
                </c:pt>
                <c:pt idx="156">
                  <c:v>4.24</c:v>
                </c:pt>
                <c:pt idx="157">
                  <c:v>4.01</c:v>
                </c:pt>
                <c:pt idx="158">
                  <c:v>4.04</c:v>
                </c:pt>
                <c:pt idx="159">
                  <c:v>4.189999999999999</c:v>
                </c:pt>
                <c:pt idx="160">
                  <c:v>3.88</c:v>
                </c:pt>
                <c:pt idx="161">
                  <c:v>3.69</c:v>
                </c:pt>
                <c:pt idx="162">
                  <c:v>4.03</c:v>
                </c:pt>
                <c:pt idx="163">
                  <c:v>4.189999999999999</c:v>
                </c:pt>
                <c:pt idx="164">
                  <c:v>4.21</c:v>
                </c:pt>
                <c:pt idx="165">
                  <c:v>4.27</c:v>
                </c:pt>
                <c:pt idx="166">
                  <c:v>4.4</c:v>
                </c:pt>
                <c:pt idx="167">
                  <c:v>4.34</c:v>
                </c:pt>
                <c:pt idx="168">
                  <c:v>4.189999999999999</c:v>
                </c:pt>
                <c:pt idx="169">
                  <c:v>4.149999999999999</c:v>
                </c:pt>
                <c:pt idx="170">
                  <c:v>4.01</c:v>
                </c:pt>
                <c:pt idx="171">
                  <c:v>4.2</c:v>
                </c:pt>
                <c:pt idx="172">
                  <c:v>4.33</c:v>
                </c:pt>
                <c:pt idx="173">
                  <c:v>4.39</c:v>
                </c:pt>
                <c:pt idx="174">
                  <c:v>4.28</c:v>
                </c:pt>
                <c:pt idx="175">
                  <c:v>4.149999999999999</c:v>
                </c:pt>
                <c:pt idx="176">
                  <c:v>4.08</c:v>
                </c:pt>
                <c:pt idx="177">
                  <c:v>3.97</c:v>
                </c:pt>
                <c:pt idx="178">
                  <c:v>3.85</c:v>
                </c:pt>
                <c:pt idx="179">
                  <c:v>3.64</c:v>
                </c:pt>
                <c:pt idx="180">
                  <c:v>3.59</c:v>
                </c:pt>
                <c:pt idx="181">
                  <c:v>3.58</c:v>
                </c:pt>
                <c:pt idx="182">
                  <c:v>3.74</c:v>
                </c:pt>
                <c:pt idx="183">
                  <c:v>3.53</c:v>
                </c:pt>
                <c:pt idx="184">
                  <c:v>3.36</c:v>
                </c:pt>
                <c:pt idx="185">
                  <c:v>3.18</c:v>
                </c:pt>
                <c:pt idx="186">
                  <c:v>3.22</c:v>
                </c:pt>
                <c:pt idx="187">
                  <c:v>3.23</c:v>
                </c:pt>
                <c:pt idx="188">
                  <c:v>3.09</c:v>
                </c:pt>
                <c:pt idx="189">
                  <c:v>3.28</c:v>
                </c:pt>
                <c:pt idx="190">
                  <c:v>3.48</c:v>
                </c:pt>
                <c:pt idx="191">
                  <c:v>3.37</c:v>
                </c:pt>
                <c:pt idx="192">
                  <c:v>3.33</c:v>
                </c:pt>
                <c:pt idx="193">
                  <c:v>3.48</c:v>
                </c:pt>
                <c:pt idx="194">
                  <c:v>3.66</c:v>
                </c:pt>
                <c:pt idx="195">
                  <c:v>3.92</c:v>
                </c:pt>
                <c:pt idx="196">
                  <c:v>3.99</c:v>
                </c:pt>
                <c:pt idx="197">
                  <c:v>3.99</c:v>
                </c:pt>
                <c:pt idx="198">
                  <c:v>4.02</c:v>
                </c:pt>
                <c:pt idx="199">
                  <c:v>3.89</c:v>
                </c:pt>
                <c:pt idx="200">
                  <c:v>3.76</c:v>
                </c:pt>
                <c:pt idx="201">
                  <c:v>3.81</c:v>
                </c:pt>
                <c:pt idx="202">
                  <c:v>3.75</c:v>
                </c:pt>
                <c:pt idx="203">
                  <c:v>3.82</c:v>
                </c:pt>
                <c:pt idx="204">
                  <c:v>4.07</c:v>
                </c:pt>
                <c:pt idx="205">
                  <c:v>4.1</c:v>
                </c:pt>
                <c:pt idx="206">
                  <c:v>4.01</c:v>
                </c:pt>
                <c:pt idx="207">
                  <c:v>4.21</c:v>
                </c:pt>
                <c:pt idx="208">
                  <c:v>4.34</c:v>
                </c:pt>
                <c:pt idx="209">
                  <c:v>4.619999999999999</c:v>
                </c:pt>
                <c:pt idx="210">
                  <c:v>4.6</c:v>
                </c:pt>
                <c:pt idx="211">
                  <c:v>4.4</c:v>
                </c:pt>
                <c:pt idx="212">
                  <c:v>4.359999999999999</c:v>
                </c:pt>
                <c:pt idx="213">
                  <c:v>4.38</c:v>
                </c:pt>
                <c:pt idx="214">
                  <c:v>4.25</c:v>
                </c:pt>
                <c:pt idx="215">
                  <c:v>4.35</c:v>
                </c:pt>
                <c:pt idx="216">
                  <c:v>4.18</c:v>
                </c:pt>
                <c:pt idx="217">
                  <c:v>4.149999999999999</c:v>
                </c:pt>
                <c:pt idx="218">
                  <c:v>4.119999999999999</c:v>
                </c:pt>
                <c:pt idx="219">
                  <c:v>4.319999999999999</c:v>
                </c:pt>
                <c:pt idx="220">
                  <c:v>4.43</c:v>
                </c:pt>
                <c:pt idx="221">
                  <c:v>4.79</c:v>
                </c:pt>
                <c:pt idx="222">
                  <c:v>4.8</c:v>
                </c:pt>
                <c:pt idx="223">
                  <c:v>4.56</c:v>
                </c:pt>
                <c:pt idx="224">
                  <c:v>4.57</c:v>
                </c:pt>
                <c:pt idx="225">
                  <c:v>4.47</c:v>
                </c:pt>
                <c:pt idx="226">
                  <c:v>4.149999999999999</c:v>
                </c:pt>
                <c:pt idx="227">
                  <c:v>3.86</c:v>
                </c:pt>
                <c:pt idx="228">
                  <c:v>4.149999999999999</c:v>
                </c:pt>
                <c:pt idx="229">
                  <c:v>4.23</c:v>
                </c:pt>
                <c:pt idx="230">
                  <c:v>4.06</c:v>
                </c:pt>
                <c:pt idx="231">
                  <c:v>4.01</c:v>
                </c:pt>
                <c:pt idx="232">
                  <c:v>4.06</c:v>
                </c:pt>
                <c:pt idx="233">
                  <c:v>4.25</c:v>
                </c:pt>
                <c:pt idx="234">
                  <c:v>4.01</c:v>
                </c:pt>
                <c:pt idx="235">
                  <c:v>3.79</c:v>
                </c:pt>
                <c:pt idx="236">
                  <c:v>3.81</c:v>
                </c:pt>
                <c:pt idx="237">
                  <c:v>3.78</c:v>
                </c:pt>
                <c:pt idx="238">
                  <c:v>3.79</c:v>
                </c:pt>
                <c:pt idx="239">
                  <c:v>3.81</c:v>
                </c:pt>
                <c:pt idx="240">
                  <c:v>3.99</c:v>
                </c:pt>
                <c:pt idx="241">
                  <c:v>3.98</c:v>
                </c:pt>
                <c:pt idx="242">
                  <c:v>3.83</c:v>
                </c:pt>
                <c:pt idx="243">
                  <c:v>3.9</c:v>
                </c:pt>
                <c:pt idx="244">
                  <c:v>4.08</c:v>
                </c:pt>
                <c:pt idx="245">
                  <c:v>4.56</c:v>
                </c:pt>
                <c:pt idx="246">
                  <c:v>4.43</c:v>
                </c:pt>
                <c:pt idx="247">
                  <c:v>4.04</c:v>
                </c:pt>
                <c:pt idx="248">
                  <c:v>4.09</c:v>
                </c:pt>
                <c:pt idx="249">
                  <c:v>4.04</c:v>
                </c:pt>
                <c:pt idx="250">
                  <c:v>4.689999999999999</c:v>
                </c:pt>
                <c:pt idx="251">
                  <c:v>5.38</c:v>
                </c:pt>
                <c:pt idx="252">
                  <c:v>5.38</c:v>
                </c:pt>
                <c:pt idx="253">
                  <c:v>5.26</c:v>
                </c:pt>
                <c:pt idx="254">
                  <c:v>5.25</c:v>
                </c:pt>
                <c:pt idx="255">
                  <c:v>5.33</c:v>
                </c:pt>
                <c:pt idx="256">
                  <c:v>5.319999999999999</c:v>
                </c:pt>
                <c:pt idx="257">
                  <c:v>5.48</c:v>
                </c:pt>
                <c:pt idx="258">
                  <c:v>5.83</c:v>
                </c:pt>
                <c:pt idx="259">
                  <c:v>5.25</c:v>
                </c:pt>
                <c:pt idx="260">
                  <c:v>5.2</c:v>
                </c:pt>
                <c:pt idx="261">
                  <c:v>5.26</c:v>
                </c:pt>
                <c:pt idx="262">
                  <c:v>6.2</c:v>
                </c:pt>
                <c:pt idx="263">
                  <c:v>5.53</c:v>
                </c:pt>
                <c:pt idx="264">
                  <c:v>5.41</c:v>
                </c:pt>
                <c:pt idx="265">
                  <c:v>5.109999999999999</c:v>
                </c:pt>
                <c:pt idx="266">
                  <c:v>5.17</c:v>
                </c:pt>
                <c:pt idx="267">
                  <c:v>5.79</c:v>
                </c:pt>
                <c:pt idx="268">
                  <c:v>6.13</c:v>
                </c:pt>
                <c:pt idx="269">
                  <c:v>6.59</c:v>
                </c:pt>
                <c:pt idx="270">
                  <c:v>6.79</c:v>
                </c:pt>
                <c:pt idx="271">
                  <c:v>6.58</c:v>
                </c:pt>
                <c:pt idx="272">
                  <c:v>5.91</c:v>
                </c:pt>
                <c:pt idx="273">
                  <c:v>5.64</c:v>
                </c:pt>
                <c:pt idx="274">
                  <c:v>5.689999999999999</c:v>
                </c:pt>
                <c:pt idx="275">
                  <c:v>5.34</c:v>
                </c:pt>
                <c:pt idx="276">
                  <c:v>5.05</c:v>
                </c:pt>
                <c:pt idx="277">
                  <c:v>5.22</c:v>
                </c:pt>
                <c:pt idx="278">
                  <c:v>4.92</c:v>
                </c:pt>
                <c:pt idx="279">
                  <c:v>4.59</c:v>
                </c:pt>
                <c:pt idx="280">
                  <c:v>4.25</c:v>
                </c:pt>
                <c:pt idx="281">
                  <c:v>4.67</c:v>
                </c:pt>
                <c:pt idx="282">
                  <c:v>4.67</c:v>
                </c:pt>
                <c:pt idx="283">
                  <c:v>4.5</c:v>
                </c:pt>
                <c:pt idx="284">
                  <c:v>4.42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Sheet1!$H$2:$H$286</c:f>
              <c:numCache>
                <c:formatCode>0.00</c:formatCode>
                <c:ptCount val="285"/>
                <c:pt idx="0">
                  <c:v>9.370000000000002</c:v>
                </c:pt>
                <c:pt idx="1">
                  <c:v>10.27</c:v>
                </c:pt>
                <c:pt idx="2">
                  <c:v>10.77</c:v>
                </c:pt>
                <c:pt idx="3">
                  <c:v>10.31</c:v>
                </c:pt>
                <c:pt idx="4">
                  <c:v>10.08</c:v>
                </c:pt>
                <c:pt idx="5">
                  <c:v>9.92</c:v>
                </c:pt>
                <c:pt idx="6">
                  <c:v>9.52</c:v>
                </c:pt>
                <c:pt idx="7">
                  <c:v>10.2</c:v>
                </c:pt>
                <c:pt idx="8">
                  <c:v>10.46</c:v>
                </c:pt>
                <c:pt idx="9">
                  <c:v>10.29</c:v>
                </c:pt>
                <c:pt idx="10">
                  <c:v>10.06</c:v>
                </c:pt>
                <c:pt idx="11">
                  <c:v>9.75</c:v>
                </c:pt>
                <c:pt idx="12">
                  <c:v>9.719999999999998</c:v>
                </c:pt>
                <c:pt idx="13">
                  <c:v>9.219999999999998</c:v>
                </c:pt>
                <c:pt idx="14">
                  <c:v>9.11</c:v>
                </c:pt>
                <c:pt idx="15">
                  <c:v>9.07</c:v>
                </c:pt>
                <c:pt idx="16">
                  <c:v>9.08</c:v>
                </c:pt>
                <c:pt idx="17">
                  <c:v>9.120000000000001</c:v>
                </c:pt>
                <c:pt idx="18">
                  <c:v>9.38</c:v>
                </c:pt>
                <c:pt idx="19">
                  <c:v>9.3</c:v>
                </c:pt>
                <c:pt idx="20">
                  <c:v>9.219999999999998</c:v>
                </c:pt>
                <c:pt idx="21">
                  <c:v>9.16</c:v>
                </c:pt>
                <c:pt idx="22">
                  <c:v>9.09</c:v>
                </c:pt>
                <c:pt idx="23">
                  <c:v>9.06</c:v>
                </c:pt>
                <c:pt idx="24">
                  <c:v>8.780000000000001</c:v>
                </c:pt>
                <c:pt idx="25">
                  <c:v>8.790000000000001</c:v>
                </c:pt>
                <c:pt idx="26">
                  <c:v>8.739999999999998</c:v>
                </c:pt>
                <c:pt idx="27">
                  <c:v>8.82</c:v>
                </c:pt>
                <c:pt idx="28">
                  <c:v>8.780000000000001</c:v>
                </c:pt>
                <c:pt idx="29">
                  <c:v>8.86</c:v>
                </c:pt>
                <c:pt idx="30">
                  <c:v>8.92</c:v>
                </c:pt>
                <c:pt idx="31">
                  <c:v>9.09</c:v>
                </c:pt>
                <c:pt idx="32">
                  <c:v>9.16</c:v>
                </c:pt>
                <c:pt idx="33">
                  <c:v>9.629999999999998</c:v>
                </c:pt>
                <c:pt idx="34">
                  <c:v>9.639999999999998</c:v>
                </c:pt>
                <c:pt idx="35">
                  <c:v>9.629999999999998</c:v>
                </c:pt>
                <c:pt idx="36">
                  <c:v>9.88</c:v>
                </c:pt>
                <c:pt idx="37">
                  <c:v>9.26</c:v>
                </c:pt>
                <c:pt idx="38">
                  <c:v>8.620000000000001</c:v>
                </c:pt>
                <c:pt idx="39">
                  <c:v>8.11</c:v>
                </c:pt>
                <c:pt idx="40">
                  <c:v>7.83</c:v>
                </c:pt>
                <c:pt idx="41">
                  <c:v>7.609999999999999</c:v>
                </c:pt>
                <c:pt idx="42">
                  <c:v>7.319999999999999</c:v>
                </c:pt>
                <c:pt idx="43">
                  <c:v>7.109999999999999</c:v>
                </c:pt>
                <c:pt idx="44">
                  <c:v>7.01</c:v>
                </c:pt>
                <c:pt idx="45">
                  <c:v>6.71</c:v>
                </c:pt>
                <c:pt idx="46">
                  <c:v>6.57</c:v>
                </c:pt>
                <c:pt idx="47">
                  <c:v>6.38</c:v>
                </c:pt>
                <c:pt idx="48">
                  <c:v>6.149999999999999</c:v>
                </c:pt>
                <c:pt idx="49">
                  <c:v>6.45</c:v>
                </c:pt>
                <c:pt idx="50">
                  <c:v>7.07</c:v>
                </c:pt>
                <c:pt idx="51">
                  <c:v>7.57</c:v>
                </c:pt>
                <c:pt idx="52">
                  <c:v>7.96</c:v>
                </c:pt>
                <c:pt idx="53">
                  <c:v>8.5</c:v>
                </c:pt>
                <c:pt idx="54">
                  <c:v>8.34</c:v>
                </c:pt>
                <c:pt idx="55">
                  <c:v>8.43</c:v>
                </c:pt>
                <c:pt idx="56">
                  <c:v>8.82</c:v>
                </c:pt>
                <c:pt idx="57">
                  <c:v>8.68</c:v>
                </c:pt>
                <c:pt idx="58">
                  <c:v>8.51</c:v>
                </c:pt>
                <c:pt idx="59">
                  <c:v>8.57</c:v>
                </c:pt>
                <c:pt idx="60">
                  <c:v>8.790000000000001</c:v>
                </c:pt>
                <c:pt idx="61">
                  <c:v>8.67</c:v>
                </c:pt>
                <c:pt idx="62">
                  <c:v>8.8</c:v>
                </c:pt>
                <c:pt idx="63">
                  <c:v>8.700000000000001</c:v>
                </c:pt>
                <c:pt idx="64">
                  <c:v>8.34</c:v>
                </c:pt>
                <c:pt idx="65">
                  <c:v>8.26</c:v>
                </c:pt>
                <c:pt idx="66">
                  <c:v>8.39</c:v>
                </c:pt>
                <c:pt idx="67">
                  <c:v>8.15</c:v>
                </c:pt>
                <c:pt idx="68">
                  <c:v>7.96</c:v>
                </c:pt>
                <c:pt idx="69">
                  <c:v>7.99</c:v>
                </c:pt>
                <c:pt idx="70">
                  <c:v>7.63</c:v>
                </c:pt>
                <c:pt idx="71">
                  <c:v>7.38</c:v>
                </c:pt>
                <c:pt idx="72">
                  <c:v>7.23</c:v>
                </c:pt>
                <c:pt idx="73">
                  <c:v>7.49</c:v>
                </c:pt>
                <c:pt idx="74">
                  <c:v>7.819999999999999</c:v>
                </c:pt>
                <c:pt idx="75">
                  <c:v>7.609999999999999</c:v>
                </c:pt>
                <c:pt idx="76">
                  <c:v>7.5</c:v>
                </c:pt>
                <c:pt idx="77">
                  <c:v>7.619999999999999</c:v>
                </c:pt>
                <c:pt idx="78">
                  <c:v>7.49</c:v>
                </c:pt>
                <c:pt idx="79">
                  <c:v>7.43</c:v>
                </c:pt>
                <c:pt idx="80">
                  <c:v>7.21</c:v>
                </c:pt>
                <c:pt idx="81">
                  <c:v>6.78</c:v>
                </c:pt>
                <c:pt idx="82">
                  <c:v>6.68</c:v>
                </c:pt>
                <c:pt idx="83">
                  <c:v>6.609999999999999</c:v>
                </c:pt>
                <c:pt idx="84">
                  <c:v>6.59</c:v>
                </c:pt>
                <c:pt idx="85">
                  <c:v>6.319999999999999</c:v>
                </c:pt>
                <c:pt idx="86">
                  <c:v>6.619999999999999</c:v>
                </c:pt>
                <c:pt idx="87">
                  <c:v>6.689999999999999</c:v>
                </c:pt>
                <c:pt idx="88">
                  <c:v>6.54</c:v>
                </c:pt>
                <c:pt idx="89">
                  <c:v>6.49</c:v>
                </c:pt>
                <c:pt idx="90">
                  <c:v>6.26</c:v>
                </c:pt>
                <c:pt idx="91">
                  <c:v>6.33</c:v>
                </c:pt>
                <c:pt idx="92">
                  <c:v>6.1</c:v>
                </c:pt>
                <c:pt idx="93">
                  <c:v>5.99</c:v>
                </c:pt>
                <c:pt idx="94">
                  <c:v>5.98</c:v>
                </c:pt>
                <c:pt idx="95">
                  <c:v>5.609999999999999</c:v>
                </c:pt>
                <c:pt idx="96">
                  <c:v>5.35</c:v>
                </c:pt>
                <c:pt idx="97">
                  <c:v>5.23</c:v>
                </c:pt>
                <c:pt idx="98">
                  <c:v>5.08</c:v>
                </c:pt>
                <c:pt idx="99">
                  <c:v>5.05</c:v>
                </c:pt>
                <c:pt idx="100">
                  <c:v>5.14</c:v>
                </c:pt>
                <c:pt idx="101">
                  <c:v>5.03</c:v>
                </c:pt>
                <c:pt idx="102">
                  <c:v>4.93</c:v>
                </c:pt>
                <c:pt idx="103">
                  <c:v>4.68</c:v>
                </c:pt>
                <c:pt idx="104">
                  <c:v>4.38</c:v>
                </c:pt>
                <c:pt idx="105">
                  <c:v>4.35</c:v>
                </c:pt>
                <c:pt idx="106">
                  <c:v>4.319999999999999</c:v>
                </c:pt>
                <c:pt idx="107">
                  <c:v>4.02</c:v>
                </c:pt>
                <c:pt idx="108">
                  <c:v>3.89</c:v>
                </c:pt>
                <c:pt idx="109">
                  <c:v>4.02</c:v>
                </c:pt>
                <c:pt idx="110">
                  <c:v>4.189999999999999</c:v>
                </c:pt>
                <c:pt idx="111">
                  <c:v>3.95</c:v>
                </c:pt>
                <c:pt idx="112">
                  <c:v>4.18</c:v>
                </c:pt>
                <c:pt idx="113">
                  <c:v>4.59</c:v>
                </c:pt>
                <c:pt idx="114">
                  <c:v>4.94</c:v>
                </c:pt>
                <c:pt idx="115">
                  <c:v>5.159999999999999</c:v>
                </c:pt>
                <c:pt idx="116">
                  <c:v>5.34</c:v>
                </c:pt>
                <c:pt idx="117">
                  <c:v>5.57</c:v>
                </c:pt>
                <c:pt idx="118">
                  <c:v>5.31</c:v>
                </c:pt>
                <c:pt idx="119">
                  <c:v>5.39</c:v>
                </c:pt>
                <c:pt idx="120">
                  <c:v>5.8</c:v>
                </c:pt>
                <c:pt idx="121">
                  <c:v>5.76</c:v>
                </c:pt>
                <c:pt idx="122">
                  <c:v>5.58</c:v>
                </c:pt>
                <c:pt idx="123">
                  <c:v>5.46</c:v>
                </c:pt>
                <c:pt idx="124">
                  <c:v>5.609999999999999</c:v>
                </c:pt>
                <c:pt idx="125">
                  <c:v>5.43</c:v>
                </c:pt>
                <c:pt idx="126">
                  <c:v>5.52</c:v>
                </c:pt>
                <c:pt idx="127">
                  <c:v>5.47</c:v>
                </c:pt>
                <c:pt idx="128">
                  <c:v>5.52</c:v>
                </c:pt>
                <c:pt idx="129">
                  <c:v>5.46</c:v>
                </c:pt>
                <c:pt idx="130">
                  <c:v>5.4</c:v>
                </c:pt>
                <c:pt idx="131">
                  <c:v>5.14</c:v>
                </c:pt>
                <c:pt idx="132">
                  <c:v>5.03</c:v>
                </c:pt>
                <c:pt idx="133">
                  <c:v>5.01</c:v>
                </c:pt>
                <c:pt idx="134">
                  <c:v>4.92</c:v>
                </c:pt>
                <c:pt idx="135">
                  <c:v>5.09</c:v>
                </c:pt>
                <c:pt idx="136">
                  <c:v>5.28</c:v>
                </c:pt>
                <c:pt idx="137">
                  <c:v>5.23</c:v>
                </c:pt>
                <c:pt idx="138">
                  <c:v>5.23</c:v>
                </c:pt>
                <c:pt idx="139">
                  <c:v>5.01</c:v>
                </c:pt>
                <c:pt idx="140">
                  <c:v>5.01</c:v>
                </c:pt>
                <c:pt idx="141">
                  <c:v>4.769999999999999</c:v>
                </c:pt>
                <c:pt idx="142">
                  <c:v>4.63</c:v>
                </c:pt>
                <c:pt idx="143">
                  <c:v>4.93</c:v>
                </c:pt>
                <c:pt idx="144">
                  <c:v>5.02</c:v>
                </c:pt>
                <c:pt idx="145">
                  <c:v>5.2</c:v>
                </c:pt>
                <c:pt idx="146">
                  <c:v>5.42</c:v>
                </c:pt>
                <c:pt idx="147">
                  <c:v>5.41</c:v>
                </c:pt>
                <c:pt idx="148">
                  <c:v>5.41</c:v>
                </c:pt>
                <c:pt idx="149">
                  <c:v>5.25</c:v>
                </c:pt>
                <c:pt idx="150">
                  <c:v>5.109999999999999</c:v>
                </c:pt>
                <c:pt idx="151">
                  <c:v>4.84</c:v>
                </c:pt>
                <c:pt idx="152">
                  <c:v>4.63</c:v>
                </c:pt>
                <c:pt idx="153">
                  <c:v>4.7</c:v>
                </c:pt>
                <c:pt idx="154">
                  <c:v>4.67</c:v>
                </c:pt>
                <c:pt idx="155">
                  <c:v>4.46</c:v>
                </c:pt>
                <c:pt idx="156">
                  <c:v>4.27</c:v>
                </c:pt>
                <c:pt idx="157">
                  <c:v>4.06</c:v>
                </c:pt>
                <c:pt idx="158">
                  <c:v>4.09</c:v>
                </c:pt>
                <c:pt idx="159">
                  <c:v>4.22</c:v>
                </c:pt>
                <c:pt idx="160">
                  <c:v>3.89</c:v>
                </c:pt>
                <c:pt idx="161">
                  <c:v>3.69</c:v>
                </c:pt>
                <c:pt idx="162">
                  <c:v>4.01</c:v>
                </c:pt>
                <c:pt idx="163">
                  <c:v>4.17</c:v>
                </c:pt>
                <c:pt idx="164">
                  <c:v>4.189999999999999</c:v>
                </c:pt>
                <c:pt idx="165">
                  <c:v>4.25</c:v>
                </c:pt>
                <c:pt idx="166">
                  <c:v>4.39</c:v>
                </c:pt>
                <c:pt idx="167">
                  <c:v>4.359999999999999</c:v>
                </c:pt>
                <c:pt idx="168">
                  <c:v>4.2</c:v>
                </c:pt>
                <c:pt idx="169">
                  <c:v>4.149999999999999</c:v>
                </c:pt>
                <c:pt idx="170">
                  <c:v>3.97</c:v>
                </c:pt>
                <c:pt idx="171">
                  <c:v>4.17</c:v>
                </c:pt>
                <c:pt idx="172">
                  <c:v>4.31</c:v>
                </c:pt>
                <c:pt idx="173">
                  <c:v>4.38</c:v>
                </c:pt>
                <c:pt idx="174">
                  <c:v>4.27</c:v>
                </c:pt>
                <c:pt idx="175">
                  <c:v>4.09</c:v>
                </c:pt>
                <c:pt idx="176">
                  <c:v>4.04</c:v>
                </c:pt>
                <c:pt idx="177">
                  <c:v>3.92</c:v>
                </c:pt>
                <c:pt idx="178">
                  <c:v>3.8</c:v>
                </c:pt>
                <c:pt idx="179">
                  <c:v>3.62</c:v>
                </c:pt>
                <c:pt idx="180">
                  <c:v>3.52</c:v>
                </c:pt>
                <c:pt idx="181">
                  <c:v>3.51</c:v>
                </c:pt>
                <c:pt idx="182">
                  <c:v>3.66</c:v>
                </c:pt>
                <c:pt idx="183">
                  <c:v>3.46</c:v>
                </c:pt>
                <c:pt idx="184">
                  <c:v>3.28</c:v>
                </c:pt>
                <c:pt idx="185">
                  <c:v>3.13</c:v>
                </c:pt>
                <c:pt idx="186">
                  <c:v>3.18</c:v>
                </c:pt>
                <c:pt idx="187">
                  <c:v>3.22</c:v>
                </c:pt>
                <c:pt idx="188">
                  <c:v>3.04</c:v>
                </c:pt>
                <c:pt idx="189">
                  <c:v>3.19</c:v>
                </c:pt>
                <c:pt idx="190">
                  <c:v>3.4</c:v>
                </c:pt>
                <c:pt idx="191">
                  <c:v>3.36</c:v>
                </c:pt>
                <c:pt idx="192">
                  <c:v>3.32</c:v>
                </c:pt>
                <c:pt idx="193">
                  <c:v>3.47</c:v>
                </c:pt>
                <c:pt idx="194">
                  <c:v>3.65</c:v>
                </c:pt>
                <c:pt idx="195">
                  <c:v>3.9</c:v>
                </c:pt>
                <c:pt idx="196">
                  <c:v>3.96</c:v>
                </c:pt>
                <c:pt idx="197">
                  <c:v>3.98</c:v>
                </c:pt>
                <c:pt idx="198">
                  <c:v>4.0</c:v>
                </c:pt>
                <c:pt idx="199">
                  <c:v>3.88</c:v>
                </c:pt>
                <c:pt idx="200">
                  <c:v>3.76</c:v>
                </c:pt>
                <c:pt idx="201">
                  <c:v>3.78</c:v>
                </c:pt>
                <c:pt idx="202">
                  <c:v>3.72</c:v>
                </c:pt>
                <c:pt idx="203">
                  <c:v>3.76</c:v>
                </c:pt>
                <c:pt idx="204">
                  <c:v>4.04</c:v>
                </c:pt>
                <c:pt idx="205">
                  <c:v>4.07</c:v>
                </c:pt>
                <c:pt idx="206">
                  <c:v>3.97</c:v>
                </c:pt>
                <c:pt idx="207">
                  <c:v>4.189999999999999</c:v>
                </c:pt>
                <c:pt idx="208">
                  <c:v>4.319999999999999</c:v>
                </c:pt>
                <c:pt idx="209">
                  <c:v>4.619999999999999</c:v>
                </c:pt>
                <c:pt idx="210">
                  <c:v>4.59</c:v>
                </c:pt>
                <c:pt idx="211">
                  <c:v>4.4</c:v>
                </c:pt>
                <c:pt idx="212">
                  <c:v>4.319999999999999</c:v>
                </c:pt>
                <c:pt idx="213">
                  <c:v>4.39</c:v>
                </c:pt>
                <c:pt idx="214">
                  <c:v>4.31</c:v>
                </c:pt>
                <c:pt idx="215">
                  <c:v>4.45</c:v>
                </c:pt>
                <c:pt idx="216">
                  <c:v>4.25</c:v>
                </c:pt>
                <c:pt idx="217">
                  <c:v>4.21</c:v>
                </c:pt>
                <c:pt idx="218">
                  <c:v>4.17</c:v>
                </c:pt>
                <c:pt idx="219">
                  <c:v>4.44</c:v>
                </c:pt>
                <c:pt idx="220">
                  <c:v>4.58</c:v>
                </c:pt>
                <c:pt idx="221">
                  <c:v>4.91</c:v>
                </c:pt>
                <c:pt idx="222">
                  <c:v>4.92</c:v>
                </c:pt>
                <c:pt idx="223">
                  <c:v>4.59</c:v>
                </c:pt>
                <c:pt idx="224">
                  <c:v>4.56</c:v>
                </c:pt>
                <c:pt idx="225">
                  <c:v>4.55</c:v>
                </c:pt>
                <c:pt idx="226">
                  <c:v>4.56</c:v>
                </c:pt>
                <c:pt idx="227">
                  <c:v>4.57</c:v>
                </c:pt>
                <c:pt idx="228">
                  <c:v>5.2</c:v>
                </c:pt>
                <c:pt idx="229">
                  <c:v>5.649999999999999</c:v>
                </c:pt>
                <c:pt idx="230">
                  <c:v>5.76</c:v>
                </c:pt>
                <c:pt idx="231">
                  <c:v>5.34</c:v>
                </c:pt>
                <c:pt idx="232">
                  <c:v>5.27</c:v>
                </c:pt>
                <c:pt idx="233">
                  <c:v>5.73</c:v>
                </c:pt>
                <c:pt idx="234">
                  <c:v>5.45</c:v>
                </c:pt>
                <c:pt idx="235">
                  <c:v>4.92</c:v>
                </c:pt>
                <c:pt idx="236">
                  <c:v>4.91</c:v>
                </c:pt>
                <c:pt idx="237">
                  <c:v>4.769999999999999</c:v>
                </c:pt>
                <c:pt idx="238">
                  <c:v>4.819999999999999</c:v>
                </c:pt>
                <c:pt idx="239">
                  <c:v>4.88</c:v>
                </c:pt>
                <c:pt idx="240">
                  <c:v>4.83</c:v>
                </c:pt>
                <c:pt idx="241">
                  <c:v>4.73</c:v>
                </c:pt>
                <c:pt idx="242">
                  <c:v>4.53</c:v>
                </c:pt>
                <c:pt idx="243">
                  <c:v>4.76</c:v>
                </c:pt>
                <c:pt idx="244">
                  <c:v>4.859999999999999</c:v>
                </c:pt>
                <c:pt idx="245">
                  <c:v>5.31</c:v>
                </c:pt>
                <c:pt idx="246">
                  <c:v>5.319999999999999</c:v>
                </c:pt>
                <c:pt idx="247">
                  <c:v>5.3</c:v>
                </c:pt>
                <c:pt idx="248">
                  <c:v>6.14</c:v>
                </c:pt>
                <c:pt idx="249">
                  <c:v>6.42</c:v>
                </c:pt>
                <c:pt idx="250">
                  <c:v>8.219999999999998</c:v>
                </c:pt>
                <c:pt idx="251">
                  <c:v>8.45</c:v>
                </c:pt>
                <c:pt idx="252">
                  <c:v>8.75</c:v>
                </c:pt>
                <c:pt idx="253">
                  <c:v>9.1</c:v>
                </c:pt>
                <c:pt idx="254">
                  <c:v>9.67</c:v>
                </c:pt>
                <c:pt idx="255">
                  <c:v>9.790000000000001</c:v>
                </c:pt>
                <c:pt idx="256">
                  <c:v>10.64</c:v>
                </c:pt>
                <c:pt idx="257">
                  <c:v>11.43</c:v>
                </c:pt>
                <c:pt idx="258">
                  <c:v>12.45</c:v>
                </c:pt>
                <c:pt idx="259">
                  <c:v>9.57</c:v>
                </c:pt>
                <c:pt idx="260">
                  <c:v>8.51</c:v>
                </c:pt>
                <c:pt idx="261">
                  <c:v>8.1</c:v>
                </c:pt>
                <c:pt idx="262">
                  <c:v>8.51</c:v>
                </c:pt>
                <c:pt idx="263">
                  <c:v>8.700000000000001</c:v>
                </c:pt>
                <c:pt idx="264">
                  <c:v>7.71</c:v>
                </c:pt>
                <c:pt idx="265">
                  <c:v>7.02</c:v>
                </c:pt>
                <c:pt idx="266">
                  <c:v>6.9</c:v>
                </c:pt>
                <c:pt idx="267">
                  <c:v>6.88</c:v>
                </c:pt>
                <c:pt idx="268">
                  <c:v>7.119999999999999</c:v>
                </c:pt>
                <c:pt idx="269">
                  <c:v>7.09</c:v>
                </c:pt>
                <c:pt idx="270">
                  <c:v>6.119999999999999</c:v>
                </c:pt>
                <c:pt idx="271">
                  <c:v>5.91</c:v>
                </c:pt>
                <c:pt idx="272">
                  <c:v>5.28</c:v>
                </c:pt>
                <c:pt idx="273">
                  <c:v>4.769999999999999</c:v>
                </c:pt>
                <c:pt idx="274">
                  <c:v>4.59</c:v>
                </c:pt>
                <c:pt idx="275">
                  <c:v>4.67</c:v>
                </c:pt>
                <c:pt idx="276">
                  <c:v>4.18</c:v>
                </c:pt>
                <c:pt idx="277">
                  <c:v>3.78</c:v>
                </c:pt>
                <c:pt idx="278">
                  <c:v>3.83</c:v>
                </c:pt>
                <c:pt idx="279">
                  <c:v>3.78</c:v>
                </c:pt>
                <c:pt idx="280">
                  <c:v>3.48</c:v>
                </c:pt>
                <c:pt idx="281">
                  <c:v>4.02</c:v>
                </c:pt>
                <c:pt idx="282">
                  <c:v>3.88</c:v>
                </c:pt>
                <c:pt idx="283">
                  <c:v>3.92</c:v>
                </c:pt>
                <c:pt idx="284">
                  <c:v>3.95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Sheet1!$I$1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Sheet1!$I$2:$I$286</c:f>
              <c:numCache>
                <c:formatCode>0.00</c:formatCode>
                <c:ptCount val="285"/>
                <c:pt idx="0">
                  <c:v>13.87</c:v>
                </c:pt>
                <c:pt idx="1">
                  <c:v>14.02</c:v>
                </c:pt>
                <c:pt idx="2">
                  <c:v>14.08</c:v>
                </c:pt>
                <c:pt idx="3">
                  <c:v>13.86</c:v>
                </c:pt>
                <c:pt idx="4">
                  <c:v>13.62</c:v>
                </c:pt>
                <c:pt idx="5">
                  <c:v>12.96</c:v>
                </c:pt>
                <c:pt idx="6">
                  <c:v>12.91</c:v>
                </c:pt>
                <c:pt idx="7">
                  <c:v>13.47</c:v>
                </c:pt>
                <c:pt idx="8">
                  <c:v>13.28</c:v>
                </c:pt>
                <c:pt idx="9">
                  <c:v>13.27</c:v>
                </c:pt>
                <c:pt idx="10">
                  <c:v>13.4</c:v>
                </c:pt>
                <c:pt idx="11">
                  <c:v>13.69</c:v>
                </c:pt>
                <c:pt idx="12">
                  <c:v>13.8</c:v>
                </c:pt>
                <c:pt idx="13">
                  <c:v>13.78</c:v>
                </c:pt>
                <c:pt idx="14">
                  <c:v>13.77</c:v>
                </c:pt>
                <c:pt idx="15">
                  <c:v>13.43</c:v>
                </c:pt>
                <c:pt idx="16">
                  <c:v>13.06</c:v>
                </c:pt>
                <c:pt idx="17">
                  <c:v>13.09</c:v>
                </c:pt>
                <c:pt idx="18">
                  <c:v>13.34</c:v>
                </c:pt>
                <c:pt idx="19">
                  <c:v>13.45</c:v>
                </c:pt>
                <c:pt idx="20">
                  <c:v>13.02</c:v>
                </c:pt>
                <c:pt idx="21">
                  <c:v>12.79</c:v>
                </c:pt>
                <c:pt idx="22">
                  <c:v>12.91</c:v>
                </c:pt>
                <c:pt idx="23">
                  <c:v>12.95</c:v>
                </c:pt>
                <c:pt idx="24">
                  <c:v>12.68</c:v>
                </c:pt>
                <c:pt idx="25">
                  <c:v>12.61</c:v>
                </c:pt>
                <c:pt idx="26">
                  <c:v>12.57</c:v>
                </c:pt>
                <c:pt idx="27">
                  <c:v>12.69</c:v>
                </c:pt>
                <c:pt idx="28">
                  <c:v>12.58</c:v>
                </c:pt>
                <c:pt idx="29">
                  <c:v>13.1</c:v>
                </c:pt>
                <c:pt idx="30">
                  <c:v>13.63</c:v>
                </c:pt>
                <c:pt idx="31">
                  <c:v>13.68</c:v>
                </c:pt>
                <c:pt idx="32">
                  <c:v>14.11</c:v>
                </c:pt>
                <c:pt idx="33">
                  <c:v>14.42</c:v>
                </c:pt>
                <c:pt idx="34">
                  <c:v>13.47</c:v>
                </c:pt>
                <c:pt idx="35">
                  <c:v>13.66</c:v>
                </c:pt>
                <c:pt idx="36">
                  <c:v>13.43</c:v>
                </c:pt>
                <c:pt idx="37">
                  <c:v>13.06</c:v>
                </c:pt>
                <c:pt idx="38">
                  <c:v>12.9</c:v>
                </c:pt>
                <c:pt idx="39">
                  <c:v>13.11</c:v>
                </c:pt>
                <c:pt idx="40">
                  <c:v>12.46</c:v>
                </c:pt>
                <c:pt idx="41">
                  <c:v>11.67</c:v>
                </c:pt>
                <c:pt idx="42">
                  <c:v>11.1</c:v>
                </c:pt>
                <c:pt idx="43">
                  <c:v>9.76</c:v>
                </c:pt>
                <c:pt idx="44">
                  <c:v>9.47</c:v>
                </c:pt>
                <c:pt idx="45">
                  <c:v>9.02</c:v>
                </c:pt>
                <c:pt idx="46">
                  <c:v>9.33</c:v>
                </c:pt>
                <c:pt idx="47">
                  <c:v>8.93</c:v>
                </c:pt>
                <c:pt idx="48">
                  <c:v>8.67</c:v>
                </c:pt>
                <c:pt idx="49">
                  <c:v>8.77</c:v>
                </c:pt>
                <c:pt idx="50">
                  <c:v>9.45</c:v>
                </c:pt>
                <c:pt idx="51">
                  <c:v>9.05</c:v>
                </c:pt>
                <c:pt idx="52">
                  <c:v>9.370000000000002</c:v>
                </c:pt>
                <c:pt idx="53">
                  <c:v>10.48</c:v>
                </c:pt>
                <c:pt idx="54">
                  <c:v>10.77</c:v>
                </c:pt>
                <c:pt idx="55">
                  <c:v>11.46</c:v>
                </c:pt>
                <c:pt idx="56">
                  <c:v>11.94</c:v>
                </c:pt>
                <c:pt idx="57">
                  <c:v>12.07</c:v>
                </c:pt>
                <c:pt idx="58">
                  <c:v>12.02</c:v>
                </c:pt>
                <c:pt idx="59">
                  <c:v>12.2</c:v>
                </c:pt>
                <c:pt idx="60">
                  <c:v>12.37</c:v>
                </c:pt>
                <c:pt idx="61">
                  <c:v>12.39</c:v>
                </c:pt>
                <c:pt idx="62">
                  <c:v>13.45</c:v>
                </c:pt>
                <c:pt idx="63">
                  <c:v>13.41</c:v>
                </c:pt>
                <c:pt idx="64">
                  <c:v>12.3</c:v>
                </c:pt>
                <c:pt idx="65">
                  <c:v>12.38</c:v>
                </c:pt>
                <c:pt idx="66">
                  <c:v>12.21</c:v>
                </c:pt>
                <c:pt idx="67">
                  <c:v>11.66</c:v>
                </c:pt>
                <c:pt idx="68">
                  <c:v>11.54</c:v>
                </c:pt>
                <c:pt idx="69">
                  <c:v>11.96</c:v>
                </c:pt>
                <c:pt idx="70">
                  <c:v>11.63</c:v>
                </c:pt>
                <c:pt idx="71">
                  <c:v>11.17</c:v>
                </c:pt>
                <c:pt idx="72">
                  <c:v>10.43</c:v>
                </c:pt>
                <c:pt idx="73">
                  <c:v>10.52</c:v>
                </c:pt>
                <c:pt idx="74">
                  <c:v>10.69</c:v>
                </c:pt>
                <c:pt idx="75">
                  <c:v>10.34</c:v>
                </c:pt>
                <c:pt idx="76">
                  <c:v>9.700000000000001</c:v>
                </c:pt>
                <c:pt idx="77">
                  <c:v>9.57</c:v>
                </c:pt>
                <c:pt idx="78">
                  <c:v>9.43</c:v>
                </c:pt>
                <c:pt idx="79">
                  <c:v>9.48</c:v>
                </c:pt>
                <c:pt idx="80">
                  <c:v>9.17</c:v>
                </c:pt>
                <c:pt idx="81">
                  <c:v>8.229999999999998</c:v>
                </c:pt>
                <c:pt idx="82">
                  <c:v>7.689999999999999</c:v>
                </c:pt>
                <c:pt idx="83">
                  <c:v>7.57</c:v>
                </c:pt>
                <c:pt idx="84">
                  <c:v>7.38</c:v>
                </c:pt>
                <c:pt idx="85">
                  <c:v>7.359999999999999</c:v>
                </c:pt>
                <c:pt idx="86">
                  <c:v>7.87</c:v>
                </c:pt>
                <c:pt idx="87">
                  <c:v>7.74</c:v>
                </c:pt>
                <c:pt idx="88">
                  <c:v>7.319999999999999</c:v>
                </c:pt>
                <c:pt idx="89">
                  <c:v>7.07</c:v>
                </c:pt>
                <c:pt idx="90">
                  <c:v>6.52</c:v>
                </c:pt>
                <c:pt idx="91">
                  <c:v>6.659999999999999</c:v>
                </c:pt>
                <c:pt idx="92">
                  <c:v>6.359999999999999</c:v>
                </c:pt>
                <c:pt idx="93">
                  <c:v>6.2</c:v>
                </c:pt>
                <c:pt idx="94">
                  <c:v>6.13</c:v>
                </c:pt>
                <c:pt idx="95">
                  <c:v>5.74</c:v>
                </c:pt>
                <c:pt idx="96">
                  <c:v>5.43</c:v>
                </c:pt>
                <c:pt idx="97">
                  <c:v>5.38</c:v>
                </c:pt>
                <c:pt idx="98">
                  <c:v>5.2</c:v>
                </c:pt>
                <c:pt idx="99">
                  <c:v>5.149999999999999</c:v>
                </c:pt>
                <c:pt idx="100">
                  <c:v>5.21</c:v>
                </c:pt>
                <c:pt idx="101">
                  <c:v>5.08</c:v>
                </c:pt>
                <c:pt idx="102">
                  <c:v>4.97</c:v>
                </c:pt>
                <c:pt idx="103">
                  <c:v>4.79</c:v>
                </c:pt>
                <c:pt idx="104">
                  <c:v>4.53</c:v>
                </c:pt>
                <c:pt idx="105">
                  <c:v>4.49</c:v>
                </c:pt>
                <c:pt idx="106">
                  <c:v>4.38</c:v>
                </c:pt>
                <c:pt idx="107">
                  <c:v>4.0</c:v>
                </c:pt>
                <c:pt idx="108">
                  <c:v>3.92</c:v>
                </c:pt>
                <c:pt idx="109">
                  <c:v>4.05</c:v>
                </c:pt>
                <c:pt idx="110">
                  <c:v>4.27</c:v>
                </c:pt>
                <c:pt idx="111">
                  <c:v>4.109999999999999</c:v>
                </c:pt>
                <c:pt idx="112">
                  <c:v>4.28</c:v>
                </c:pt>
                <c:pt idx="113">
                  <c:v>4.619999999999999</c:v>
                </c:pt>
                <c:pt idx="114">
                  <c:v>4.94</c:v>
                </c:pt>
                <c:pt idx="115">
                  <c:v>5.13</c:v>
                </c:pt>
                <c:pt idx="116">
                  <c:v>5.28</c:v>
                </c:pt>
                <c:pt idx="117">
                  <c:v>5.52</c:v>
                </c:pt>
                <c:pt idx="118">
                  <c:v>5.25</c:v>
                </c:pt>
                <c:pt idx="119">
                  <c:v>5.359999999999999</c:v>
                </c:pt>
                <c:pt idx="120">
                  <c:v>5.75</c:v>
                </c:pt>
                <c:pt idx="121">
                  <c:v>5.73</c:v>
                </c:pt>
                <c:pt idx="122">
                  <c:v>5.58</c:v>
                </c:pt>
                <c:pt idx="123">
                  <c:v>5.47</c:v>
                </c:pt>
                <c:pt idx="124">
                  <c:v>5.67</c:v>
                </c:pt>
                <c:pt idx="125">
                  <c:v>5.51</c:v>
                </c:pt>
                <c:pt idx="126">
                  <c:v>5.59</c:v>
                </c:pt>
                <c:pt idx="127">
                  <c:v>5.56</c:v>
                </c:pt>
                <c:pt idx="128">
                  <c:v>5.63</c:v>
                </c:pt>
                <c:pt idx="129">
                  <c:v>5.58</c:v>
                </c:pt>
                <c:pt idx="130">
                  <c:v>5.55</c:v>
                </c:pt>
                <c:pt idx="131">
                  <c:v>5.3</c:v>
                </c:pt>
                <c:pt idx="132">
                  <c:v>5.18</c:v>
                </c:pt>
                <c:pt idx="133">
                  <c:v>5.18</c:v>
                </c:pt>
                <c:pt idx="134">
                  <c:v>5.13</c:v>
                </c:pt>
                <c:pt idx="135">
                  <c:v>5.28</c:v>
                </c:pt>
                <c:pt idx="136">
                  <c:v>5.45</c:v>
                </c:pt>
                <c:pt idx="137">
                  <c:v>5.4</c:v>
                </c:pt>
                <c:pt idx="138">
                  <c:v>5.42</c:v>
                </c:pt>
                <c:pt idx="139">
                  <c:v>5.22</c:v>
                </c:pt>
                <c:pt idx="140">
                  <c:v>5.2</c:v>
                </c:pt>
                <c:pt idx="141">
                  <c:v>4.96</c:v>
                </c:pt>
                <c:pt idx="142">
                  <c:v>4.8</c:v>
                </c:pt>
                <c:pt idx="143">
                  <c:v>5.05</c:v>
                </c:pt>
                <c:pt idx="144">
                  <c:v>5.14</c:v>
                </c:pt>
                <c:pt idx="145">
                  <c:v>5.2</c:v>
                </c:pt>
                <c:pt idx="146">
                  <c:v>5.41</c:v>
                </c:pt>
                <c:pt idx="147">
                  <c:v>5.4</c:v>
                </c:pt>
                <c:pt idx="148">
                  <c:v>5.41</c:v>
                </c:pt>
                <c:pt idx="149">
                  <c:v>5.26</c:v>
                </c:pt>
                <c:pt idx="150">
                  <c:v>5.109999999999999</c:v>
                </c:pt>
                <c:pt idx="151">
                  <c:v>4.83</c:v>
                </c:pt>
                <c:pt idx="152">
                  <c:v>4.619999999999999</c:v>
                </c:pt>
                <c:pt idx="153">
                  <c:v>4.76</c:v>
                </c:pt>
                <c:pt idx="154">
                  <c:v>4.74</c:v>
                </c:pt>
                <c:pt idx="155">
                  <c:v>4.55</c:v>
                </c:pt>
                <c:pt idx="156">
                  <c:v>4.38</c:v>
                </c:pt>
                <c:pt idx="157">
                  <c:v>4.159999999999999</c:v>
                </c:pt>
                <c:pt idx="158">
                  <c:v>4.189999999999999</c:v>
                </c:pt>
                <c:pt idx="159">
                  <c:v>4.31</c:v>
                </c:pt>
                <c:pt idx="160">
                  <c:v>4.04</c:v>
                </c:pt>
                <c:pt idx="161">
                  <c:v>3.82</c:v>
                </c:pt>
                <c:pt idx="162">
                  <c:v>4.13</c:v>
                </c:pt>
                <c:pt idx="163">
                  <c:v>4.29</c:v>
                </c:pt>
                <c:pt idx="164">
                  <c:v>4.31</c:v>
                </c:pt>
                <c:pt idx="165">
                  <c:v>4.38</c:v>
                </c:pt>
                <c:pt idx="166">
                  <c:v>4.51</c:v>
                </c:pt>
                <c:pt idx="167">
                  <c:v>4.46</c:v>
                </c:pt>
                <c:pt idx="168">
                  <c:v>4.319999999999999</c:v>
                </c:pt>
                <c:pt idx="169">
                  <c:v>4.34</c:v>
                </c:pt>
                <c:pt idx="170">
                  <c:v>4.17</c:v>
                </c:pt>
                <c:pt idx="171">
                  <c:v>4.35</c:v>
                </c:pt>
                <c:pt idx="172">
                  <c:v>4.49</c:v>
                </c:pt>
                <c:pt idx="173">
                  <c:v>4.54</c:v>
                </c:pt>
                <c:pt idx="174">
                  <c:v>4.44</c:v>
                </c:pt>
                <c:pt idx="175">
                  <c:v>4.28</c:v>
                </c:pt>
                <c:pt idx="176">
                  <c:v>4.25</c:v>
                </c:pt>
                <c:pt idx="177">
                  <c:v>4.13</c:v>
                </c:pt>
                <c:pt idx="178">
                  <c:v>4.0</c:v>
                </c:pt>
                <c:pt idx="179">
                  <c:v>3.79</c:v>
                </c:pt>
                <c:pt idx="180">
                  <c:v>3.71</c:v>
                </c:pt>
                <c:pt idx="181">
                  <c:v>3.68</c:v>
                </c:pt>
                <c:pt idx="182">
                  <c:v>3.84</c:v>
                </c:pt>
                <c:pt idx="183">
                  <c:v>3.65</c:v>
                </c:pt>
                <c:pt idx="184">
                  <c:v>3.55</c:v>
                </c:pt>
                <c:pt idx="185">
                  <c:v>3.41</c:v>
                </c:pt>
                <c:pt idx="186">
                  <c:v>3.44</c:v>
                </c:pt>
                <c:pt idx="187">
                  <c:v>3.45</c:v>
                </c:pt>
                <c:pt idx="188">
                  <c:v>3.29</c:v>
                </c:pt>
                <c:pt idx="189">
                  <c:v>3.44</c:v>
                </c:pt>
                <c:pt idx="190">
                  <c:v>3.66</c:v>
                </c:pt>
                <c:pt idx="191">
                  <c:v>3.55</c:v>
                </c:pt>
                <c:pt idx="192">
                  <c:v>3.54</c:v>
                </c:pt>
                <c:pt idx="193">
                  <c:v>3.7</c:v>
                </c:pt>
                <c:pt idx="194">
                  <c:v>3.92</c:v>
                </c:pt>
                <c:pt idx="195">
                  <c:v>4.22</c:v>
                </c:pt>
                <c:pt idx="196">
                  <c:v>4.29</c:v>
                </c:pt>
                <c:pt idx="197">
                  <c:v>4.3</c:v>
                </c:pt>
                <c:pt idx="198">
                  <c:v>4.31</c:v>
                </c:pt>
                <c:pt idx="199">
                  <c:v>4.17</c:v>
                </c:pt>
                <c:pt idx="200">
                  <c:v>4.04</c:v>
                </c:pt>
                <c:pt idx="201">
                  <c:v>4.07</c:v>
                </c:pt>
                <c:pt idx="202">
                  <c:v>3.97</c:v>
                </c:pt>
                <c:pt idx="203">
                  <c:v>4.04</c:v>
                </c:pt>
                <c:pt idx="204">
                  <c:v>4.26</c:v>
                </c:pt>
                <c:pt idx="205">
                  <c:v>4.28</c:v>
                </c:pt>
                <c:pt idx="206">
                  <c:v>4.18</c:v>
                </c:pt>
                <c:pt idx="207">
                  <c:v>4.37</c:v>
                </c:pt>
                <c:pt idx="208">
                  <c:v>4.49</c:v>
                </c:pt>
                <c:pt idx="209">
                  <c:v>4.769999999999999</c:v>
                </c:pt>
                <c:pt idx="210">
                  <c:v>4.76</c:v>
                </c:pt>
                <c:pt idx="211">
                  <c:v>4.58</c:v>
                </c:pt>
                <c:pt idx="212">
                  <c:v>4.57</c:v>
                </c:pt>
                <c:pt idx="213">
                  <c:v>4.59</c:v>
                </c:pt>
                <c:pt idx="214">
                  <c:v>4.45</c:v>
                </c:pt>
                <c:pt idx="215">
                  <c:v>4.54</c:v>
                </c:pt>
                <c:pt idx="216">
                  <c:v>4.4</c:v>
                </c:pt>
                <c:pt idx="217">
                  <c:v>4.35</c:v>
                </c:pt>
                <c:pt idx="218">
                  <c:v>4.38</c:v>
                </c:pt>
                <c:pt idx="219">
                  <c:v>4.53</c:v>
                </c:pt>
                <c:pt idx="220">
                  <c:v>4.7</c:v>
                </c:pt>
                <c:pt idx="221">
                  <c:v>5.109999999999999</c:v>
                </c:pt>
                <c:pt idx="222">
                  <c:v>5.1</c:v>
                </c:pt>
                <c:pt idx="223">
                  <c:v>4.81</c:v>
                </c:pt>
                <c:pt idx="224">
                  <c:v>4.8</c:v>
                </c:pt>
                <c:pt idx="225">
                  <c:v>4.78</c:v>
                </c:pt>
                <c:pt idx="226">
                  <c:v>4.74</c:v>
                </c:pt>
                <c:pt idx="227">
                  <c:v>4.47</c:v>
                </c:pt>
                <c:pt idx="228">
                  <c:v>4.619999999999999</c:v>
                </c:pt>
                <c:pt idx="229">
                  <c:v>4.54</c:v>
                </c:pt>
                <c:pt idx="230">
                  <c:v>4.46</c:v>
                </c:pt>
                <c:pt idx="231">
                  <c:v>4.359999999999999</c:v>
                </c:pt>
                <c:pt idx="232">
                  <c:v>4.42</c:v>
                </c:pt>
                <c:pt idx="233">
                  <c:v>4.609999999999999</c:v>
                </c:pt>
                <c:pt idx="234">
                  <c:v>4.37</c:v>
                </c:pt>
                <c:pt idx="235">
                  <c:v>4.119999999999999</c:v>
                </c:pt>
                <c:pt idx="236">
                  <c:v>4.09</c:v>
                </c:pt>
                <c:pt idx="237">
                  <c:v>4.1</c:v>
                </c:pt>
                <c:pt idx="238">
                  <c:v>4.06</c:v>
                </c:pt>
                <c:pt idx="239">
                  <c:v>4.01</c:v>
                </c:pt>
                <c:pt idx="240">
                  <c:v>4.08</c:v>
                </c:pt>
                <c:pt idx="241">
                  <c:v>4.05</c:v>
                </c:pt>
                <c:pt idx="242">
                  <c:v>3.95</c:v>
                </c:pt>
                <c:pt idx="243">
                  <c:v>4.0</c:v>
                </c:pt>
                <c:pt idx="244">
                  <c:v>3.99</c:v>
                </c:pt>
                <c:pt idx="245">
                  <c:v>4.1</c:v>
                </c:pt>
                <c:pt idx="246">
                  <c:v>4.03</c:v>
                </c:pt>
                <c:pt idx="247">
                  <c:v>3.8</c:v>
                </c:pt>
                <c:pt idx="248">
                  <c:v>3.86</c:v>
                </c:pt>
                <c:pt idx="249">
                  <c:v>3.8</c:v>
                </c:pt>
                <c:pt idx="250">
                  <c:v>4.18</c:v>
                </c:pt>
                <c:pt idx="251">
                  <c:v>4.6</c:v>
                </c:pt>
                <c:pt idx="252">
                  <c:v>4.73</c:v>
                </c:pt>
                <c:pt idx="253">
                  <c:v>4.74</c:v>
                </c:pt>
                <c:pt idx="254">
                  <c:v>4.88</c:v>
                </c:pt>
                <c:pt idx="255">
                  <c:v>4.84</c:v>
                </c:pt>
                <c:pt idx="256">
                  <c:v>4.76</c:v>
                </c:pt>
                <c:pt idx="257">
                  <c:v>4.819999999999999</c:v>
                </c:pt>
                <c:pt idx="258">
                  <c:v>5.46</c:v>
                </c:pt>
                <c:pt idx="259">
                  <c:v>5.27</c:v>
                </c:pt>
                <c:pt idx="260">
                  <c:v>5.75</c:v>
                </c:pt>
                <c:pt idx="261">
                  <c:v>5.97</c:v>
                </c:pt>
                <c:pt idx="262">
                  <c:v>7.06</c:v>
                </c:pt>
                <c:pt idx="263">
                  <c:v>6.81</c:v>
                </c:pt>
                <c:pt idx="264">
                  <c:v>6.54</c:v>
                </c:pt>
                <c:pt idx="265">
                  <c:v>5.55</c:v>
                </c:pt>
                <c:pt idx="266">
                  <c:v>5.05</c:v>
                </c:pt>
                <c:pt idx="267">
                  <c:v>5.68</c:v>
                </c:pt>
                <c:pt idx="268">
                  <c:v>5.78</c:v>
                </c:pt>
                <c:pt idx="269">
                  <c:v>5.9</c:v>
                </c:pt>
                <c:pt idx="270">
                  <c:v>6.0</c:v>
                </c:pt>
                <c:pt idx="271">
                  <c:v>5.819999999999999</c:v>
                </c:pt>
                <c:pt idx="272">
                  <c:v>5.25</c:v>
                </c:pt>
                <c:pt idx="273">
                  <c:v>4.95</c:v>
                </c:pt>
                <c:pt idx="274">
                  <c:v>4.85</c:v>
                </c:pt>
                <c:pt idx="275">
                  <c:v>4.54</c:v>
                </c:pt>
                <c:pt idx="276">
                  <c:v>4.21</c:v>
                </c:pt>
                <c:pt idx="277">
                  <c:v>4.49</c:v>
                </c:pt>
                <c:pt idx="278">
                  <c:v>4.64</c:v>
                </c:pt>
                <c:pt idx="279">
                  <c:v>4.28</c:v>
                </c:pt>
                <c:pt idx="280">
                  <c:v>3.96</c:v>
                </c:pt>
                <c:pt idx="281">
                  <c:v>4.38</c:v>
                </c:pt>
                <c:pt idx="282">
                  <c:v>4.42</c:v>
                </c:pt>
                <c:pt idx="283">
                  <c:v>4.42</c:v>
                </c:pt>
                <c:pt idx="284">
                  <c:v>4.54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Sheet1!$C$1</c:f>
              <c:strCache>
                <c:ptCount val="1"/>
                <c:pt idx="0">
                  <c:v>Belgium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Sheet1!$C$2:$C$286</c:f>
              <c:numCache>
                <c:formatCode>0.00</c:formatCode>
                <c:ptCount val="285"/>
                <c:pt idx="0">
                  <c:v>9.8</c:v>
                </c:pt>
                <c:pt idx="1">
                  <c:v>10.4</c:v>
                </c:pt>
                <c:pt idx="2">
                  <c:v>10.26</c:v>
                </c:pt>
                <c:pt idx="3">
                  <c:v>10.0</c:v>
                </c:pt>
                <c:pt idx="4">
                  <c:v>9.82</c:v>
                </c:pt>
                <c:pt idx="5">
                  <c:v>9.75</c:v>
                </c:pt>
                <c:pt idx="6">
                  <c:v>9.55</c:v>
                </c:pt>
                <c:pt idx="7">
                  <c:v>10.01</c:v>
                </c:pt>
                <c:pt idx="8">
                  <c:v>10.3</c:v>
                </c:pt>
                <c:pt idx="9">
                  <c:v>10.22</c:v>
                </c:pt>
                <c:pt idx="10">
                  <c:v>10.01</c:v>
                </c:pt>
                <c:pt idx="11">
                  <c:v>9.95</c:v>
                </c:pt>
                <c:pt idx="12">
                  <c:v>9.870000000000002</c:v>
                </c:pt>
                <c:pt idx="13">
                  <c:v>9.25</c:v>
                </c:pt>
                <c:pt idx="14">
                  <c:v>9.229999999999998</c:v>
                </c:pt>
                <c:pt idx="15">
                  <c:v>9.17</c:v>
                </c:pt>
                <c:pt idx="16">
                  <c:v>9.129999999999998</c:v>
                </c:pt>
                <c:pt idx="17">
                  <c:v>9.26</c:v>
                </c:pt>
                <c:pt idx="18">
                  <c:v>9.460000000000002</c:v>
                </c:pt>
                <c:pt idx="19">
                  <c:v>9.41</c:v>
                </c:pt>
                <c:pt idx="20">
                  <c:v>9.219999999999998</c:v>
                </c:pt>
                <c:pt idx="21">
                  <c:v>9.129999999999998</c:v>
                </c:pt>
                <c:pt idx="22">
                  <c:v>9.15</c:v>
                </c:pt>
                <c:pt idx="23">
                  <c:v>9.129999999999998</c:v>
                </c:pt>
                <c:pt idx="24">
                  <c:v>8.719999999999998</c:v>
                </c:pt>
                <c:pt idx="25">
                  <c:v>8.719999999999998</c:v>
                </c:pt>
                <c:pt idx="26">
                  <c:v>8.81</c:v>
                </c:pt>
                <c:pt idx="27">
                  <c:v>8.85</c:v>
                </c:pt>
                <c:pt idx="28">
                  <c:v>8.83</c:v>
                </c:pt>
                <c:pt idx="29">
                  <c:v>8.92</c:v>
                </c:pt>
                <c:pt idx="30">
                  <c:v>8.91</c:v>
                </c:pt>
                <c:pt idx="31">
                  <c:v>9.030000000000001</c:v>
                </c:pt>
                <c:pt idx="32">
                  <c:v>8.77</c:v>
                </c:pt>
                <c:pt idx="33">
                  <c:v>8.280000000000001</c:v>
                </c:pt>
                <c:pt idx="34">
                  <c:v>8.040000000000001</c:v>
                </c:pt>
                <c:pt idx="35">
                  <c:v>7.94</c:v>
                </c:pt>
                <c:pt idx="36">
                  <c:v>7.57</c:v>
                </c:pt>
                <c:pt idx="37">
                  <c:v>7.649999999999999</c:v>
                </c:pt>
                <c:pt idx="38">
                  <c:v>7.37</c:v>
                </c:pt>
                <c:pt idx="39">
                  <c:v>7.44</c:v>
                </c:pt>
                <c:pt idx="40">
                  <c:v>7.43</c:v>
                </c:pt>
                <c:pt idx="41">
                  <c:v>7.23</c:v>
                </c:pt>
                <c:pt idx="42">
                  <c:v>7.05</c:v>
                </c:pt>
                <c:pt idx="43">
                  <c:v>7.08</c:v>
                </c:pt>
                <c:pt idx="44">
                  <c:v>7.22</c:v>
                </c:pt>
                <c:pt idx="45">
                  <c:v>7.189999999999999</c:v>
                </c:pt>
                <c:pt idx="46">
                  <c:v>6.92</c:v>
                </c:pt>
                <c:pt idx="47">
                  <c:v>6.59</c:v>
                </c:pt>
                <c:pt idx="48">
                  <c:v>6.52</c:v>
                </c:pt>
                <c:pt idx="49">
                  <c:v>6.7</c:v>
                </c:pt>
                <c:pt idx="50">
                  <c:v>7.14</c:v>
                </c:pt>
                <c:pt idx="51">
                  <c:v>7.29</c:v>
                </c:pt>
                <c:pt idx="52">
                  <c:v>7.54</c:v>
                </c:pt>
                <c:pt idx="53">
                  <c:v>7.98</c:v>
                </c:pt>
                <c:pt idx="54">
                  <c:v>7.95</c:v>
                </c:pt>
                <c:pt idx="55">
                  <c:v>8.210000000000001</c:v>
                </c:pt>
                <c:pt idx="56">
                  <c:v>8.58</c:v>
                </c:pt>
                <c:pt idx="57">
                  <c:v>8.45</c:v>
                </c:pt>
                <c:pt idx="58">
                  <c:v>8.35</c:v>
                </c:pt>
                <c:pt idx="59">
                  <c:v>8.3</c:v>
                </c:pt>
                <c:pt idx="60">
                  <c:v>8.45</c:v>
                </c:pt>
                <c:pt idx="61">
                  <c:v>8.27</c:v>
                </c:pt>
                <c:pt idx="62">
                  <c:v>8.16</c:v>
                </c:pt>
                <c:pt idx="63">
                  <c:v>7.85</c:v>
                </c:pt>
                <c:pt idx="64">
                  <c:v>7.59</c:v>
                </c:pt>
                <c:pt idx="65">
                  <c:v>7.33</c:v>
                </c:pt>
                <c:pt idx="66">
                  <c:v>7.33</c:v>
                </c:pt>
                <c:pt idx="67">
                  <c:v>7.189999999999999</c:v>
                </c:pt>
                <c:pt idx="68">
                  <c:v>7.04</c:v>
                </c:pt>
                <c:pt idx="69">
                  <c:v>7.06</c:v>
                </c:pt>
                <c:pt idx="70">
                  <c:v>6.8</c:v>
                </c:pt>
                <c:pt idx="71">
                  <c:v>6.7</c:v>
                </c:pt>
                <c:pt idx="72">
                  <c:v>6.44</c:v>
                </c:pt>
                <c:pt idx="73">
                  <c:v>6.64</c:v>
                </c:pt>
                <c:pt idx="74">
                  <c:v>6.84</c:v>
                </c:pt>
                <c:pt idx="75">
                  <c:v>6.67</c:v>
                </c:pt>
                <c:pt idx="76">
                  <c:v>6.689999999999999</c:v>
                </c:pt>
                <c:pt idx="77">
                  <c:v>6.78</c:v>
                </c:pt>
                <c:pt idx="78">
                  <c:v>6.78</c:v>
                </c:pt>
                <c:pt idx="79">
                  <c:v>6.619999999999999</c:v>
                </c:pt>
                <c:pt idx="80">
                  <c:v>6.45</c:v>
                </c:pt>
                <c:pt idx="81">
                  <c:v>6.1</c:v>
                </c:pt>
                <c:pt idx="82">
                  <c:v>6.0</c:v>
                </c:pt>
                <c:pt idx="83">
                  <c:v>5.9</c:v>
                </c:pt>
                <c:pt idx="84">
                  <c:v>5.89</c:v>
                </c:pt>
                <c:pt idx="85">
                  <c:v>5.649999999999999</c:v>
                </c:pt>
                <c:pt idx="86">
                  <c:v>5.85</c:v>
                </c:pt>
                <c:pt idx="87">
                  <c:v>6.02</c:v>
                </c:pt>
                <c:pt idx="88">
                  <c:v>5.9</c:v>
                </c:pt>
                <c:pt idx="89">
                  <c:v>5.83</c:v>
                </c:pt>
                <c:pt idx="90">
                  <c:v>5.64</c:v>
                </c:pt>
                <c:pt idx="91">
                  <c:v>5.75</c:v>
                </c:pt>
                <c:pt idx="92">
                  <c:v>5.689999999999999</c:v>
                </c:pt>
                <c:pt idx="93">
                  <c:v>5.689999999999999</c:v>
                </c:pt>
                <c:pt idx="94">
                  <c:v>5.68</c:v>
                </c:pt>
                <c:pt idx="95">
                  <c:v>5.45</c:v>
                </c:pt>
                <c:pt idx="96">
                  <c:v>5.22</c:v>
                </c:pt>
                <c:pt idx="97">
                  <c:v>5.109999999999999</c:v>
                </c:pt>
                <c:pt idx="98">
                  <c:v>5.03</c:v>
                </c:pt>
                <c:pt idx="99">
                  <c:v>5.03</c:v>
                </c:pt>
                <c:pt idx="100">
                  <c:v>5.09</c:v>
                </c:pt>
                <c:pt idx="101">
                  <c:v>4.96</c:v>
                </c:pt>
                <c:pt idx="102">
                  <c:v>4.88</c:v>
                </c:pt>
                <c:pt idx="103">
                  <c:v>4.659999999999999</c:v>
                </c:pt>
                <c:pt idx="104">
                  <c:v>4.34</c:v>
                </c:pt>
                <c:pt idx="105">
                  <c:v>4.28</c:v>
                </c:pt>
                <c:pt idx="106">
                  <c:v>4.33</c:v>
                </c:pt>
                <c:pt idx="107">
                  <c:v>4.09</c:v>
                </c:pt>
                <c:pt idx="108">
                  <c:v>3.9</c:v>
                </c:pt>
                <c:pt idx="109">
                  <c:v>4.04</c:v>
                </c:pt>
                <c:pt idx="110">
                  <c:v>4.26</c:v>
                </c:pt>
                <c:pt idx="111">
                  <c:v>4.109999999999999</c:v>
                </c:pt>
                <c:pt idx="112">
                  <c:v>4.29</c:v>
                </c:pt>
                <c:pt idx="113">
                  <c:v>4.64</c:v>
                </c:pt>
                <c:pt idx="114">
                  <c:v>4.94</c:v>
                </c:pt>
                <c:pt idx="115">
                  <c:v>5.18</c:v>
                </c:pt>
                <c:pt idx="116">
                  <c:v>5.34</c:v>
                </c:pt>
                <c:pt idx="117">
                  <c:v>5.58</c:v>
                </c:pt>
                <c:pt idx="118">
                  <c:v>5.3</c:v>
                </c:pt>
                <c:pt idx="119">
                  <c:v>5.41</c:v>
                </c:pt>
                <c:pt idx="120">
                  <c:v>5.79</c:v>
                </c:pt>
                <c:pt idx="121">
                  <c:v>5.79</c:v>
                </c:pt>
                <c:pt idx="122">
                  <c:v>5.619999999999999</c:v>
                </c:pt>
                <c:pt idx="123">
                  <c:v>5.52</c:v>
                </c:pt>
                <c:pt idx="124">
                  <c:v>5.689999999999999</c:v>
                </c:pt>
                <c:pt idx="125">
                  <c:v>5.53</c:v>
                </c:pt>
                <c:pt idx="126">
                  <c:v>5.6</c:v>
                </c:pt>
                <c:pt idx="127">
                  <c:v>5.56</c:v>
                </c:pt>
                <c:pt idx="128">
                  <c:v>5.63</c:v>
                </c:pt>
                <c:pt idx="129">
                  <c:v>5.58</c:v>
                </c:pt>
                <c:pt idx="130">
                  <c:v>5.52</c:v>
                </c:pt>
                <c:pt idx="131">
                  <c:v>5.28</c:v>
                </c:pt>
                <c:pt idx="132">
                  <c:v>5.159999999999999</c:v>
                </c:pt>
                <c:pt idx="133">
                  <c:v>5.159999999999999</c:v>
                </c:pt>
                <c:pt idx="134">
                  <c:v>5.08</c:v>
                </c:pt>
                <c:pt idx="135">
                  <c:v>5.21</c:v>
                </c:pt>
                <c:pt idx="136">
                  <c:v>5.38</c:v>
                </c:pt>
                <c:pt idx="137">
                  <c:v>5.33</c:v>
                </c:pt>
                <c:pt idx="138">
                  <c:v>5.35</c:v>
                </c:pt>
                <c:pt idx="139">
                  <c:v>5.149999999999999</c:v>
                </c:pt>
                <c:pt idx="140">
                  <c:v>5.14</c:v>
                </c:pt>
                <c:pt idx="141">
                  <c:v>4.89</c:v>
                </c:pt>
                <c:pt idx="142">
                  <c:v>4.75</c:v>
                </c:pt>
                <c:pt idx="143">
                  <c:v>4.97</c:v>
                </c:pt>
                <c:pt idx="144">
                  <c:v>5.08</c:v>
                </c:pt>
                <c:pt idx="145">
                  <c:v>5.149999999999999</c:v>
                </c:pt>
                <c:pt idx="146">
                  <c:v>5.37</c:v>
                </c:pt>
                <c:pt idx="147">
                  <c:v>5.37</c:v>
                </c:pt>
                <c:pt idx="148">
                  <c:v>5.38</c:v>
                </c:pt>
                <c:pt idx="149">
                  <c:v>5.24</c:v>
                </c:pt>
                <c:pt idx="150">
                  <c:v>5.09</c:v>
                </c:pt>
                <c:pt idx="151">
                  <c:v>4.8</c:v>
                </c:pt>
                <c:pt idx="152">
                  <c:v>4.6</c:v>
                </c:pt>
                <c:pt idx="153">
                  <c:v>4.659999999999999</c:v>
                </c:pt>
                <c:pt idx="154">
                  <c:v>4.64</c:v>
                </c:pt>
                <c:pt idx="155">
                  <c:v>4.46</c:v>
                </c:pt>
                <c:pt idx="156">
                  <c:v>4.28</c:v>
                </c:pt>
                <c:pt idx="157">
                  <c:v>4.109999999999999</c:v>
                </c:pt>
                <c:pt idx="158">
                  <c:v>4.149999999999999</c:v>
                </c:pt>
                <c:pt idx="159">
                  <c:v>4.29</c:v>
                </c:pt>
                <c:pt idx="160">
                  <c:v>3.95</c:v>
                </c:pt>
                <c:pt idx="161">
                  <c:v>3.74</c:v>
                </c:pt>
                <c:pt idx="162">
                  <c:v>4.06</c:v>
                </c:pt>
                <c:pt idx="163">
                  <c:v>4.22</c:v>
                </c:pt>
                <c:pt idx="164">
                  <c:v>4.25</c:v>
                </c:pt>
                <c:pt idx="165">
                  <c:v>4.31</c:v>
                </c:pt>
                <c:pt idx="166">
                  <c:v>4.43</c:v>
                </c:pt>
                <c:pt idx="167">
                  <c:v>4.38</c:v>
                </c:pt>
                <c:pt idx="168">
                  <c:v>4.26</c:v>
                </c:pt>
                <c:pt idx="169">
                  <c:v>4.26</c:v>
                </c:pt>
                <c:pt idx="170">
                  <c:v>4.07</c:v>
                </c:pt>
                <c:pt idx="171">
                  <c:v>4.26</c:v>
                </c:pt>
                <c:pt idx="172">
                  <c:v>4.4</c:v>
                </c:pt>
                <c:pt idx="173">
                  <c:v>4.46</c:v>
                </c:pt>
                <c:pt idx="174">
                  <c:v>4.34</c:v>
                </c:pt>
                <c:pt idx="175">
                  <c:v>4.18</c:v>
                </c:pt>
                <c:pt idx="176">
                  <c:v>4.109999999999999</c:v>
                </c:pt>
                <c:pt idx="177">
                  <c:v>3.98</c:v>
                </c:pt>
                <c:pt idx="178">
                  <c:v>3.85</c:v>
                </c:pt>
                <c:pt idx="179">
                  <c:v>3.66</c:v>
                </c:pt>
                <c:pt idx="180">
                  <c:v>3.59</c:v>
                </c:pt>
                <c:pt idx="181">
                  <c:v>3.57</c:v>
                </c:pt>
                <c:pt idx="182">
                  <c:v>3.76</c:v>
                </c:pt>
                <c:pt idx="183">
                  <c:v>3.6</c:v>
                </c:pt>
                <c:pt idx="184">
                  <c:v>3.43</c:v>
                </c:pt>
                <c:pt idx="185">
                  <c:v>3.26</c:v>
                </c:pt>
                <c:pt idx="186">
                  <c:v>3.3</c:v>
                </c:pt>
                <c:pt idx="187">
                  <c:v>3.31</c:v>
                </c:pt>
                <c:pt idx="188">
                  <c:v>3.14</c:v>
                </c:pt>
                <c:pt idx="189">
                  <c:v>3.3</c:v>
                </c:pt>
                <c:pt idx="190">
                  <c:v>3.49</c:v>
                </c:pt>
                <c:pt idx="191">
                  <c:v>3.39</c:v>
                </c:pt>
                <c:pt idx="192">
                  <c:v>3.37</c:v>
                </c:pt>
                <c:pt idx="193">
                  <c:v>3.54</c:v>
                </c:pt>
                <c:pt idx="194">
                  <c:v>3.7</c:v>
                </c:pt>
                <c:pt idx="195">
                  <c:v>3.96</c:v>
                </c:pt>
                <c:pt idx="196">
                  <c:v>4.03</c:v>
                </c:pt>
                <c:pt idx="197">
                  <c:v>4.02</c:v>
                </c:pt>
                <c:pt idx="198">
                  <c:v>4.04</c:v>
                </c:pt>
                <c:pt idx="199">
                  <c:v>3.92</c:v>
                </c:pt>
                <c:pt idx="200">
                  <c:v>3.79</c:v>
                </c:pt>
                <c:pt idx="201">
                  <c:v>3.83</c:v>
                </c:pt>
                <c:pt idx="202">
                  <c:v>3.76</c:v>
                </c:pt>
                <c:pt idx="203">
                  <c:v>3.82</c:v>
                </c:pt>
                <c:pt idx="204">
                  <c:v>4.06</c:v>
                </c:pt>
                <c:pt idx="205">
                  <c:v>4.109999999999999</c:v>
                </c:pt>
                <c:pt idx="206">
                  <c:v>4.01</c:v>
                </c:pt>
                <c:pt idx="207">
                  <c:v>4.22</c:v>
                </c:pt>
                <c:pt idx="208">
                  <c:v>4.34</c:v>
                </c:pt>
                <c:pt idx="209">
                  <c:v>4.64</c:v>
                </c:pt>
                <c:pt idx="210">
                  <c:v>4.619999999999999</c:v>
                </c:pt>
                <c:pt idx="211">
                  <c:v>4.44</c:v>
                </c:pt>
                <c:pt idx="212">
                  <c:v>4.39</c:v>
                </c:pt>
                <c:pt idx="213">
                  <c:v>4.42</c:v>
                </c:pt>
                <c:pt idx="214">
                  <c:v>4.28</c:v>
                </c:pt>
                <c:pt idx="215">
                  <c:v>4.41</c:v>
                </c:pt>
                <c:pt idx="216">
                  <c:v>4.25</c:v>
                </c:pt>
                <c:pt idx="217">
                  <c:v>4.23</c:v>
                </c:pt>
                <c:pt idx="218">
                  <c:v>4.23</c:v>
                </c:pt>
                <c:pt idx="219">
                  <c:v>4.37</c:v>
                </c:pt>
                <c:pt idx="220">
                  <c:v>4.51</c:v>
                </c:pt>
                <c:pt idx="221">
                  <c:v>4.84</c:v>
                </c:pt>
                <c:pt idx="222">
                  <c:v>4.85</c:v>
                </c:pt>
                <c:pt idx="223">
                  <c:v>4.58</c:v>
                </c:pt>
                <c:pt idx="224">
                  <c:v>4.56</c:v>
                </c:pt>
                <c:pt idx="225">
                  <c:v>4.46</c:v>
                </c:pt>
                <c:pt idx="226">
                  <c:v>4.26</c:v>
                </c:pt>
                <c:pt idx="227">
                  <c:v>3.87</c:v>
                </c:pt>
                <c:pt idx="228">
                  <c:v>4.13</c:v>
                </c:pt>
                <c:pt idx="229">
                  <c:v>4.24</c:v>
                </c:pt>
                <c:pt idx="230">
                  <c:v>4.03</c:v>
                </c:pt>
                <c:pt idx="231">
                  <c:v>3.93</c:v>
                </c:pt>
                <c:pt idx="232">
                  <c:v>4.03</c:v>
                </c:pt>
                <c:pt idx="233">
                  <c:v>4.119999999999999</c:v>
                </c:pt>
                <c:pt idx="234">
                  <c:v>3.92</c:v>
                </c:pt>
                <c:pt idx="235">
                  <c:v>3.77</c:v>
                </c:pt>
                <c:pt idx="236">
                  <c:v>3.72</c:v>
                </c:pt>
                <c:pt idx="237">
                  <c:v>3.68</c:v>
                </c:pt>
                <c:pt idx="238">
                  <c:v>3.64</c:v>
                </c:pt>
                <c:pt idx="239">
                  <c:v>3.61</c:v>
                </c:pt>
                <c:pt idx="240">
                  <c:v>3.75</c:v>
                </c:pt>
                <c:pt idx="241">
                  <c:v>3.73</c:v>
                </c:pt>
                <c:pt idx="242">
                  <c:v>3.63</c:v>
                </c:pt>
                <c:pt idx="243">
                  <c:v>3.54</c:v>
                </c:pt>
                <c:pt idx="244">
                  <c:v>3.31</c:v>
                </c:pt>
                <c:pt idx="245">
                  <c:v>3.47</c:v>
                </c:pt>
                <c:pt idx="246">
                  <c:v>3.29</c:v>
                </c:pt>
                <c:pt idx="247">
                  <c:v>3.03</c:v>
                </c:pt>
                <c:pt idx="248">
                  <c:v>3.12</c:v>
                </c:pt>
                <c:pt idx="249">
                  <c:v>3.21</c:v>
                </c:pt>
                <c:pt idx="250">
                  <c:v>3.48</c:v>
                </c:pt>
                <c:pt idx="251">
                  <c:v>3.99</c:v>
                </c:pt>
                <c:pt idx="252">
                  <c:v>4.14</c:v>
                </c:pt>
                <c:pt idx="253">
                  <c:v>4.21</c:v>
                </c:pt>
                <c:pt idx="254">
                  <c:v>4.21</c:v>
                </c:pt>
                <c:pt idx="255">
                  <c:v>4.29</c:v>
                </c:pt>
                <c:pt idx="256">
                  <c:v>4.21</c:v>
                </c:pt>
                <c:pt idx="257">
                  <c:v>4.14</c:v>
                </c:pt>
                <c:pt idx="258">
                  <c:v>4.22</c:v>
                </c:pt>
                <c:pt idx="259">
                  <c:v>4.109999999999999</c:v>
                </c:pt>
                <c:pt idx="260">
                  <c:v>3.88</c:v>
                </c:pt>
                <c:pt idx="261">
                  <c:v>4.2</c:v>
                </c:pt>
                <c:pt idx="262">
                  <c:v>4.84</c:v>
                </c:pt>
                <c:pt idx="263">
                  <c:v>4.35</c:v>
                </c:pt>
                <c:pt idx="264">
                  <c:v>4.109999999999999</c:v>
                </c:pt>
                <c:pt idx="265">
                  <c:v>3.7</c:v>
                </c:pt>
                <c:pt idx="266">
                  <c:v>3.53</c:v>
                </c:pt>
                <c:pt idx="267">
                  <c:v>3.52</c:v>
                </c:pt>
                <c:pt idx="268">
                  <c:v>3.3</c:v>
                </c:pt>
                <c:pt idx="269">
                  <c:v>3.17</c:v>
                </c:pt>
                <c:pt idx="270">
                  <c:v>2.69</c:v>
                </c:pt>
                <c:pt idx="271">
                  <c:v>2.54</c:v>
                </c:pt>
                <c:pt idx="272">
                  <c:v>2.61</c:v>
                </c:pt>
                <c:pt idx="273">
                  <c:v>2.44</c:v>
                </c:pt>
                <c:pt idx="274">
                  <c:v>2.29</c:v>
                </c:pt>
                <c:pt idx="275">
                  <c:v>2.1</c:v>
                </c:pt>
                <c:pt idx="276">
                  <c:v>2.31</c:v>
                </c:pt>
                <c:pt idx="277">
                  <c:v>2.46</c:v>
                </c:pt>
                <c:pt idx="278">
                  <c:v>2.25</c:v>
                </c:pt>
                <c:pt idx="279">
                  <c:v>2.04</c:v>
                </c:pt>
                <c:pt idx="280">
                  <c:v>2.06</c:v>
                </c:pt>
                <c:pt idx="281">
                  <c:v>2.44</c:v>
                </c:pt>
                <c:pt idx="282">
                  <c:v>2.54</c:v>
                </c:pt>
                <c:pt idx="283">
                  <c:v>2.65</c:v>
                </c:pt>
                <c:pt idx="284">
                  <c:v>2.75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Sheet1!$E$1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Sheet1!$E$2:$E$286</c:f>
              <c:numCache>
                <c:formatCode>0.00</c:formatCode>
                <c:ptCount val="285"/>
                <c:pt idx="0">
                  <c:v>9.55</c:v>
                </c:pt>
                <c:pt idx="1">
                  <c:v>10.03</c:v>
                </c:pt>
                <c:pt idx="2">
                  <c:v>10.01</c:v>
                </c:pt>
                <c:pt idx="3">
                  <c:v>9.620000000000001</c:v>
                </c:pt>
                <c:pt idx="4">
                  <c:v>9.57</c:v>
                </c:pt>
                <c:pt idx="5">
                  <c:v>9.719999999999998</c:v>
                </c:pt>
                <c:pt idx="6">
                  <c:v>9.59</c:v>
                </c:pt>
                <c:pt idx="7">
                  <c:v>10.12</c:v>
                </c:pt>
                <c:pt idx="8">
                  <c:v>10.48</c:v>
                </c:pt>
                <c:pt idx="9">
                  <c:v>10.38</c:v>
                </c:pt>
                <c:pt idx="10">
                  <c:v>10.2</c:v>
                </c:pt>
                <c:pt idx="11">
                  <c:v>9.92</c:v>
                </c:pt>
                <c:pt idx="12">
                  <c:v>9.8</c:v>
                </c:pt>
                <c:pt idx="13">
                  <c:v>9.139999999999998</c:v>
                </c:pt>
                <c:pt idx="14">
                  <c:v>9.06</c:v>
                </c:pt>
                <c:pt idx="15">
                  <c:v>8.89</c:v>
                </c:pt>
                <c:pt idx="16">
                  <c:v>8.870000000000002</c:v>
                </c:pt>
                <c:pt idx="17">
                  <c:v>9.120000000000001</c:v>
                </c:pt>
                <c:pt idx="18">
                  <c:v>9.16</c:v>
                </c:pt>
                <c:pt idx="19">
                  <c:v>9.09</c:v>
                </c:pt>
                <c:pt idx="20">
                  <c:v>8.88</c:v>
                </c:pt>
                <c:pt idx="21">
                  <c:v>8.8</c:v>
                </c:pt>
                <c:pt idx="22">
                  <c:v>8.83</c:v>
                </c:pt>
                <c:pt idx="23">
                  <c:v>8.8</c:v>
                </c:pt>
                <c:pt idx="24">
                  <c:v>8.45</c:v>
                </c:pt>
                <c:pt idx="25">
                  <c:v>8.5</c:v>
                </c:pt>
                <c:pt idx="26">
                  <c:v>8.639999999999998</c:v>
                </c:pt>
                <c:pt idx="27">
                  <c:v>8.700000000000001</c:v>
                </c:pt>
                <c:pt idx="28">
                  <c:v>8.57</c:v>
                </c:pt>
                <c:pt idx="29">
                  <c:v>8.739999999999998</c:v>
                </c:pt>
                <c:pt idx="30">
                  <c:v>8.91</c:v>
                </c:pt>
                <c:pt idx="31">
                  <c:v>9.040000000000001</c:v>
                </c:pt>
                <c:pt idx="32">
                  <c:v>8.739999999999998</c:v>
                </c:pt>
                <c:pt idx="33">
                  <c:v>8.42</c:v>
                </c:pt>
                <c:pt idx="34">
                  <c:v>8.129999999999998</c:v>
                </c:pt>
                <c:pt idx="35">
                  <c:v>8.200000000000001</c:v>
                </c:pt>
                <c:pt idx="36">
                  <c:v>7.92</c:v>
                </c:pt>
                <c:pt idx="37">
                  <c:v>7.77</c:v>
                </c:pt>
                <c:pt idx="38">
                  <c:v>7.33</c:v>
                </c:pt>
                <c:pt idx="39">
                  <c:v>7.149999999999999</c:v>
                </c:pt>
                <c:pt idx="40">
                  <c:v>7.18</c:v>
                </c:pt>
                <c:pt idx="41">
                  <c:v>6.95</c:v>
                </c:pt>
                <c:pt idx="42">
                  <c:v>6.76</c:v>
                </c:pt>
                <c:pt idx="43">
                  <c:v>6.31</c:v>
                </c:pt>
                <c:pt idx="44">
                  <c:v>6.13</c:v>
                </c:pt>
                <c:pt idx="45">
                  <c:v>5.96</c:v>
                </c:pt>
                <c:pt idx="46">
                  <c:v>6.04</c:v>
                </c:pt>
                <c:pt idx="47">
                  <c:v>5.8</c:v>
                </c:pt>
                <c:pt idx="48">
                  <c:v>5.67</c:v>
                </c:pt>
                <c:pt idx="49">
                  <c:v>5.94</c:v>
                </c:pt>
                <c:pt idx="50">
                  <c:v>6.37</c:v>
                </c:pt>
                <c:pt idx="51">
                  <c:v>6.689999999999999</c:v>
                </c:pt>
                <c:pt idx="52">
                  <c:v>6.97</c:v>
                </c:pt>
                <c:pt idx="53">
                  <c:v>7.49</c:v>
                </c:pt>
                <c:pt idx="54">
                  <c:v>7.4</c:v>
                </c:pt>
                <c:pt idx="55">
                  <c:v>7.609999999999999</c:v>
                </c:pt>
                <c:pt idx="56">
                  <c:v>8.1</c:v>
                </c:pt>
                <c:pt idx="57">
                  <c:v>8.19</c:v>
                </c:pt>
                <c:pt idx="58">
                  <c:v>8.139999999999998</c:v>
                </c:pt>
                <c:pt idx="59">
                  <c:v>8.02</c:v>
                </c:pt>
                <c:pt idx="60">
                  <c:v>8.229999999999998</c:v>
                </c:pt>
                <c:pt idx="61">
                  <c:v>8.01</c:v>
                </c:pt>
                <c:pt idx="62">
                  <c:v>8.02</c:v>
                </c:pt>
                <c:pt idx="63">
                  <c:v>7.819999999999999</c:v>
                </c:pt>
                <c:pt idx="64">
                  <c:v>7.52</c:v>
                </c:pt>
                <c:pt idx="65">
                  <c:v>7.45</c:v>
                </c:pt>
                <c:pt idx="66">
                  <c:v>7.43</c:v>
                </c:pt>
                <c:pt idx="67">
                  <c:v>7.33</c:v>
                </c:pt>
                <c:pt idx="68">
                  <c:v>7.35</c:v>
                </c:pt>
                <c:pt idx="69">
                  <c:v>7.48</c:v>
                </c:pt>
                <c:pt idx="70">
                  <c:v>7.03</c:v>
                </c:pt>
                <c:pt idx="71">
                  <c:v>6.75</c:v>
                </c:pt>
                <c:pt idx="72">
                  <c:v>6.44</c:v>
                </c:pt>
                <c:pt idx="73">
                  <c:v>6.59</c:v>
                </c:pt>
                <c:pt idx="74">
                  <c:v>6.64</c:v>
                </c:pt>
                <c:pt idx="75">
                  <c:v>6.5</c:v>
                </c:pt>
                <c:pt idx="76">
                  <c:v>6.46</c:v>
                </c:pt>
                <c:pt idx="77">
                  <c:v>6.55</c:v>
                </c:pt>
                <c:pt idx="78">
                  <c:v>6.44</c:v>
                </c:pt>
                <c:pt idx="79">
                  <c:v>6.34</c:v>
                </c:pt>
                <c:pt idx="80">
                  <c:v>6.23</c:v>
                </c:pt>
                <c:pt idx="81">
                  <c:v>5.97</c:v>
                </c:pt>
                <c:pt idx="82">
                  <c:v>5.83</c:v>
                </c:pt>
                <c:pt idx="83">
                  <c:v>5.74</c:v>
                </c:pt>
                <c:pt idx="84">
                  <c:v>5.68</c:v>
                </c:pt>
                <c:pt idx="85">
                  <c:v>5.46</c:v>
                </c:pt>
                <c:pt idx="86">
                  <c:v>5.649999999999999</c:v>
                </c:pt>
                <c:pt idx="87">
                  <c:v>5.8</c:v>
                </c:pt>
                <c:pt idx="88">
                  <c:v>5.689999999999999</c:v>
                </c:pt>
                <c:pt idx="89">
                  <c:v>5.649999999999999</c:v>
                </c:pt>
                <c:pt idx="90">
                  <c:v>5.47</c:v>
                </c:pt>
                <c:pt idx="91">
                  <c:v>5.58</c:v>
                </c:pt>
                <c:pt idx="92">
                  <c:v>5.52</c:v>
                </c:pt>
                <c:pt idx="93">
                  <c:v>5.59</c:v>
                </c:pt>
                <c:pt idx="94">
                  <c:v>5.57</c:v>
                </c:pt>
                <c:pt idx="95">
                  <c:v>5.319999999999999</c:v>
                </c:pt>
                <c:pt idx="96">
                  <c:v>5.109999999999999</c:v>
                </c:pt>
                <c:pt idx="97">
                  <c:v>5.03</c:v>
                </c:pt>
                <c:pt idx="98">
                  <c:v>4.95</c:v>
                </c:pt>
                <c:pt idx="99">
                  <c:v>4.96</c:v>
                </c:pt>
                <c:pt idx="100">
                  <c:v>5.01</c:v>
                </c:pt>
                <c:pt idx="101">
                  <c:v>4.859999999999999</c:v>
                </c:pt>
                <c:pt idx="102">
                  <c:v>4.78</c:v>
                </c:pt>
                <c:pt idx="103">
                  <c:v>4.52</c:v>
                </c:pt>
                <c:pt idx="104">
                  <c:v>4.2</c:v>
                </c:pt>
                <c:pt idx="105">
                  <c:v>4.17</c:v>
                </c:pt>
                <c:pt idx="106">
                  <c:v>4.18</c:v>
                </c:pt>
                <c:pt idx="107">
                  <c:v>3.91</c:v>
                </c:pt>
                <c:pt idx="108">
                  <c:v>3.77</c:v>
                </c:pt>
                <c:pt idx="109">
                  <c:v>3.93</c:v>
                </c:pt>
                <c:pt idx="110">
                  <c:v>4.13</c:v>
                </c:pt>
                <c:pt idx="111">
                  <c:v>3.98</c:v>
                </c:pt>
                <c:pt idx="112">
                  <c:v>4.159999999999999</c:v>
                </c:pt>
                <c:pt idx="113">
                  <c:v>4.47</c:v>
                </c:pt>
                <c:pt idx="114">
                  <c:v>4.81</c:v>
                </c:pt>
                <c:pt idx="115">
                  <c:v>5.01</c:v>
                </c:pt>
                <c:pt idx="116">
                  <c:v>5.189999999999999</c:v>
                </c:pt>
                <c:pt idx="117">
                  <c:v>5.43</c:v>
                </c:pt>
                <c:pt idx="118">
                  <c:v>5.149999999999999</c:v>
                </c:pt>
                <c:pt idx="119">
                  <c:v>5.27</c:v>
                </c:pt>
                <c:pt idx="120">
                  <c:v>5.659999999999999</c:v>
                </c:pt>
                <c:pt idx="121">
                  <c:v>5.619999999999999</c:v>
                </c:pt>
                <c:pt idx="122">
                  <c:v>5.43</c:v>
                </c:pt>
                <c:pt idx="123">
                  <c:v>5.33</c:v>
                </c:pt>
                <c:pt idx="124">
                  <c:v>5.5</c:v>
                </c:pt>
                <c:pt idx="125">
                  <c:v>5.319999999999999</c:v>
                </c:pt>
                <c:pt idx="126">
                  <c:v>5.4</c:v>
                </c:pt>
                <c:pt idx="127">
                  <c:v>5.359999999999999</c:v>
                </c:pt>
                <c:pt idx="128">
                  <c:v>5.42</c:v>
                </c:pt>
                <c:pt idx="129">
                  <c:v>5.359999999999999</c:v>
                </c:pt>
                <c:pt idx="130">
                  <c:v>5.29</c:v>
                </c:pt>
                <c:pt idx="131">
                  <c:v>5.04</c:v>
                </c:pt>
                <c:pt idx="132">
                  <c:v>4.94</c:v>
                </c:pt>
                <c:pt idx="133">
                  <c:v>4.93</c:v>
                </c:pt>
                <c:pt idx="134">
                  <c:v>4.84</c:v>
                </c:pt>
                <c:pt idx="135">
                  <c:v>5.0</c:v>
                </c:pt>
                <c:pt idx="136">
                  <c:v>5.21</c:v>
                </c:pt>
                <c:pt idx="137">
                  <c:v>5.149999999999999</c:v>
                </c:pt>
                <c:pt idx="138">
                  <c:v>5.149999999999999</c:v>
                </c:pt>
                <c:pt idx="139">
                  <c:v>4.95</c:v>
                </c:pt>
                <c:pt idx="140">
                  <c:v>4.94</c:v>
                </c:pt>
                <c:pt idx="141">
                  <c:v>4.72</c:v>
                </c:pt>
                <c:pt idx="142">
                  <c:v>4.57</c:v>
                </c:pt>
                <c:pt idx="143">
                  <c:v>4.87</c:v>
                </c:pt>
                <c:pt idx="144">
                  <c:v>4.93</c:v>
                </c:pt>
                <c:pt idx="145">
                  <c:v>4.99</c:v>
                </c:pt>
                <c:pt idx="146">
                  <c:v>5.24</c:v>
                </c:pt>
                <c:pt idx="147">
                  <c:v>5.24</c:v>
                </c:pt>
                <c:pt idx="148">
                  <c:v>5.26</c:v>
                </c:pt>
                <c:pt idx="149">
                  <c:v>5.109999999999999</c:v>
                </c:pt>
                <c:pt idx="150">
                  <c:v>4.96</c:v>
                </c:pt>
                <c:pt idx="151">
                  <c:v>4.67</c:v>
                </c:pt>
                <c:pt idx="152">
                  <c:v>4.46</c:v>
                </c:pt>
                <c:pt idx="153">
                  <c:v>4.55</c:v>
                </c:pt>
                <c:pt idx="154">
                  <c:v>4.53</c:v>
                </c:pt>
                <c:pt idx="155">
                  <c:v>4.38</c:v>
                </c:pt>
                <c:pt idx="156">
                  <c:v>4.22</c:v>
                </c:pt>
                <c:pt idx="157">
                  <c:v>4.01</c:v>
                </c:pt>
                <c:pt idx="158">
                  <c:v>4.1</c:v>
                </c:pt>
                <c:pt idx="159">
                  <c:v>4.22</c:v>
                </c:pt>
                <c:pt idx="160">
                  <c:v>3.89</c:v>
                </c:pt>
                <c:pt idx="161">
                  <c:v>3.69</c:v>
                </c:pt>
                <c:pt idx="162">
                  <c:v>4.01</c:v>
                </c:pt>
                <c:pt idx="163">
                  <c:v>4.159999999999999</c:v>
                </c:pt>
                <c:pt idx="164">
                  <c:v>4.23</c:v>
                </c:pt>
                <c:pt idx="165">
                  <c:v>4.28</c:v>
                </c:pt>
                <c:pt idx="166">
                  <c:v>4.41</c:v>
                </c:pt>
                <c:pt idx="167">
                  <c:v>4.34</c:v>
                </c:pt>
                <c:pt idx="168">
                  <c:v>4.2</c:v>
                </c:pt>
                <c:pt idx="169">
                  <c:v>4.14</c:v>
                </c:pt>
                <c:pt idx="170">
                  <c:v>3.98</c:v>
                </c:pt>
                <c:pt idx="171">
                  <c:v>4.18</c:v>
                </c:pt>
                <c:pt idx="172">
                  <c:v>4.34</c:v>
                </c:pt>
                <c:pt idx="173">
                  <c:v>4.39</c:v>
                </c:pt>
                <c:pt idx="174">
                  <c:v>4.27</c:v>
                </c:pt>
                <c:pt idx="175">
                  <c:v>4.109999999999999</c:v>
                </c:pt>
                <c:pt idx="176">
                  <c:v>4.09</c:v>
                </c:pt>
                <c:pt idx="177">
                  <c:v>3.98</c:v>
                </c:pt>
                <c:pt idx="178">
                  <c:v>3.86</c:v>
                </c:pt>
                <c:pt idx="179">
                  <c:v>3.64</c:v>
                </c:pt>
                <c:pt idx="180">
                  <c:v>3.58</c:v>
                </c:pt>
                <c:pt idx="181">
                  <c:v>3.6</c:v>
                </c:pt>
                <c:pt idx="182">
                  <c:v>3.75</c:v>
                </c:pt>
                <c:pt idx="183">
                  <c:v>3.54</c:v>
                </c:pt>
                <c:pt idx="184">
                  <c:v>3.38</c:v>
                </c:pt>
                <c:pt idx="185">
                  <c:v>3.2</c:v>
                </c:pt>
                <c:pt idx="186">
                  <c:v>3.27</c:v>
                </c:pt>
                <c:pt idx="187">
                  <c:v>3.3</c:v>
                </c:pt>
                <c:pt idx="188">
                  <c:v>3.13</c:v>
                </c:pt>
                <c:pt idx="189">
                  <c:v>3.29</c:v>
                </c:pt>
                <c:pt idx="190">
                  <c:v>3.5</c:v>
                </c:pt>
                <c:pt idx="191">
                  <c:v>3.38</c:v>
                </c:pt>
                <c:pt idx="192">
                  <c:v>3.34</c:v>
                </c:pt>
                <c:pt idx="193">
                  <c:v>3.51</c:v>
                </c:pt>
                <c:pt idx="194">
                  <c:v>3.69</c:v>
                </c:pt>
                <c:pt idx="195">
                  <c:v>3.95</c:v>
                </c:pt>
                <c:pt idx="196">
                  <c:v>4.0</c:v>
                </c:pt>
                <c:pt idx="197">
                  <c:v>4.01</c:v>
                </c:pt>
                <c:pt idx="198">
                  <c:v>4.03</c:v>
                </c:pt>
                <c:pt idx="199">
                  <c:v>3.9</c:v>
                </c:pt>
                <c:pt idx="200">
                  <c:v>3.77</c:v>
                </c:pt>
                <c:pt idx="201">
                  <c:v>3.81</c:v>
                </c:pt>
                <c:pt idx="202">
                  <c:v>3.74</c:v>
                </c:pt>
                <c:pt idx="203">
                  <c:v>3.81</c:v>
                </c:pt>
                <c:pt idx="204">
                  <c:v>4.07</c:v>
                </c:pt>
                <c:pt idx="205">
                  <c:v>4.1</c:v>
                </c:pt>
                <c:pt idx="206">
                  <c:v>4.0</c:v>
                </c:pt>
                <c:pt idx="207">
                  <c:v>4.21</c:v>
                </c:pt>
                <c:pt idx="208">
                  <c:v>4.34</c:v>
                </c:pt>
                <c:pt idx="209">
                  <c:v>4.619999999999999</c:v>
                </c:pt>
                <c:pt idx="210">
                  <c:v>4.58</c:v>
                </c:pt>
                <c:pt idx="211">
                  <c:v>4.39</c:v>
                </c:pt>
                <c:pt idx="212">
                  <c:v>4.359999999999999</c:v>
                </c:pt>
                <c:pt idx="213">
                  <c:v>4.4</c:v>
                </c:pt>
                <c:pt idx="214">
                  <c:v>4.23</c:v>
                </c:pt>
                <c:pt idx="215">
                  <c:v>4.35</c:v>
                </c:pt>
                <c:pt idx="216">
                  <c:v>4.149999999999999</c:v>
                </c:pt>
                <c:pt idx="217">
                  <c:v>4.08</c:v>
                </c:pt>
                <c:pt idx="218">
                  <c:v>4.02</c:v>
                </c:pt>
                <c:pt idx="219">
                  <c:v>4.27</c:v>
                </c:pt>
                <c:pt idx="220">
                  <c:v>4.41</c:v>
                </c:pt>
                <c:pt idx="221">
                  <c:v>4.73</c:v>
                </c:pt>
                <c:pt idx="222">
                  <c:v>4.689999999999999</c:v>
                </c:pt>
                <c:pt idx="223">
                  <c:v>4.4</c:v>
                </c:pt>
                <c:pt idx="224">
                  <c:v>4.359999999999999</c:v>
                </c:pt>
                <c:pt idx="225">
                  <c:v>4.18</c:v>
                </c:pt>
                <c:pt idx="226">
                  <c:v>3.98</c:v>
                </c:pt>
                <c:pt idx="227">
                  <c:v>3.54</c:v>
                </c:pt>
                <c:pt idx="228">
                  <c:v>3.6</c:v>
                </c:pt>
                <c:pt idx="229">
                  <c:v>3.68</c:v>
                </c:pt>
                <c:pt idx="230">
                  <c:v>3.65</c:v>
                </c:pt>
                <c:pt idx="231">
                  <c:v>3.66</c:v>
                </c:pt>
                <c:pt idx="232">
                  <c:v>3.8</c:v>
                </c:pt>
                <c:pt idx="233">
                  <c:v>3.9</c:v>
                </c:pt>
                <c:pt idx="234">
                  <c:v>3.73</c:v>
                </c:pt>
                <c:pt idx="235">
                  <c:v>3.59</c:v>
                </c:pt>
                <c:pt idx="236">
                  <c:v>3.59</c:v>
                </c:pt>
                <c:pt idx="237">
                  <c:v>3.56</c:v>
                </c:pt>
                <c:pt idx="238">
                  <c:v>3.56</c:v>
                </c:pt>
                <c:pt idx="239">
                  <c:v>3.48</c:v>
                </c:pt>
                <c:pt idx="240">
                  <c:v>3.52</c:v>
                </c:pt>
                <c:pt idx="241">
                  <c:v>3.5</c:v>
                </c:pt>
                <c:pt idx="242">
                  <c:v>3.44</c:v>
                </c:pt>
                <c:pt idx="243">
                  <c:v>3.4</c:v>
                </c:pt>
                <c:pt idx="244">
                  <c:v>3.08</c:v>
                </c:pt>
                <c:pt idx="245">
                  <c:v>3.07</c:v>
                </c:pt>
                <c:pt idx="246">
                  <c:v>2.99</c:v>
                </c:pt>
                <c:pt idx="247">
                  <c:v>2.68</c:v>
                </c:pt>
                <c:pt idx="248">
                  <c:v>2.68</c:v>
                </c:pt>
                <c:pt idx="249">
                  <c:v>2.72</c:v>
                </c:pt>
                <c:pt idx="250">
                  <c:v>3.0</c:v>
                </c:pt>
                <c:pt idx="251">
                  <c:v>3.34</c:v>
                </c:pt>
                <c:pt idx="252">
                  <c:v>3.44</c:v>
                </c:pt>
                <c:pt idx="253">
                  <c:v>3.6</c:v>
                </c:pt>
                <c:pt idx="254">
                  <c:v>3.61</c:v>
                </c:pt>
                <c:pt idx="255">
                  <c:v>3.69</c:v>
                </c:pt>
                <c:pt idx="256">
                  <c:v>3.49</c:v>
                </c:pt>
                <c:pt idx="257">
                  <c:v>3.43</c:v>
                </c:pt>
                <c:pt idx="258">
                  <c:v>3.4</c:v>
                </c:pt>
                <c:pt idx="259">
                  <c:v>2.98</c:v>
                </c:pt>
                <c:pt idx="260">
                  <c:v>2.64</c:v>
                </c:pt>
                <c:pt idx="261">
                  <c:v>2.99</c:v>
                </c:pt>
                <c:pt idx="262">
                  <c:v>3.41</c:v>
                </c:pt>
                <c:pt idx="263">
                  <c:v>3.16</c:v>
                </c:pt>
                <c:pt idx="264">
                  <c:v>3.18</c:v>
                </c:pt>
                <c:pt idx="265">
                  <c:v>3.02</c:v>
                </c:pt>
                <c:pt idx="266">
                  <c:v>2.95</c:v>
                </c:pt>
                <c:pt idx="267">
                  <c:v>2.99</c:v>
                </c:pt>
                <c:pt idx="268">
                  <c:v>2.75</c:v>
                </c:pt>
                <c:pt idx="269">
                  <c:v>2.57</c:v>
                </c:pt>
                <c:pt idx="270">
                  <c:v>2.28</c:v>
                </c:pt>
                <c:pt idx="271">
                  <c:v>2.12</c:v>
                </c:pt>
                <c:pt idx="272">
                  <c:v>2.24</c:v>
                </c:pt>
                <c:pt idx="273">
                  <c:v>2.19</c:v>
                </c:pt>
                <c:pt idx="274">
                  <c:v>2.14</c:v>
                </c:pt>
                <c:pt idx="275">
                  <c:v>2.01</c:v>
                </c:pt>
                <c:pt idx="276">
                  <c:v>2.17</c:v>
                </c:pt>
                <c:pt idx="277">
                  <c:v>2.24</c:v>
                </c:pt>
                <c:pt idx="278">
                  <c:v>2.07</c:v>
                </c:pt>
                <c:pt idx="279">
                  <c:v>1.8</c:v>
                </c:pt>
                <c:pt idx="280">
                  <c:v>1.87</c:v>
                </c:pt>
                <c:pt idx="281">
                  <c:v>2.21</c:v>
                </c:pt>
                <c:pt idx="282">
                  <c:v>2.25</c:v>
                </c:pt>
                <c:pt idx="283">
                  <c:v>2.36</c:v>
                </c:pt>
                <c:pt idx="284">
                  <c:v>2.49</c:v>
                </c:pt>
              </c:numCache>
            </c:numRef>
          </c:val>
          <c:smooth val="0"/>
        </c:ser>
        <c:ser>
          <c:idx val="0"/>
          <c:order val="7"/>
          <c:tx>
            <c:strRef>
              <c:f>Sheet1!$B$1</c:f>
              <c:strCache>
                <c:ptCount val="1"/>
                <c:pt idx="0">
                  <c:v>Austria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Sheet1!$B$2:$B$286</c:f>
              <c:numCache>
                <c:formatCode>0.00</c:formatCode>
                <c:ptCount val="285"/>
                <c:pt idx="0">
                  <c:v>8.18</c:v>
                </c:pt>
                <c:pt idx="1">
                  <c:v>8.540000000000001</c:v>
                </c:pt>
                <c:pt idx="2">
                  <c:v>8.77</c:v>
                </c:pt>
                <c:pt idx="3">
                  <c:v>8.790000000000001</c:v>
                </c:pt>
                <c:pt idx="4">
                  <c:v>8.83</c:v>
                </c:pt>
                <c:pt idx="5">
                  <c:v>8.83</c:v>
                </c:pt>
                <c:pt idx="6">
                  <c:v>8.69</c:v>
                </c:pt>
                <c:pt idx="7">
                  <c:v>8.83</c:v>
                </c:pt>
                <c:pt idx="8">
                  <c:v>9.01</c:v>
                </c:pt>
                <c:pt idx="9">
                  <c:v>9.05</c:v>
                </c:pt>
                <c:pt idx="10">
                  <c:v>8.9</c:v>
                </c:pt>
                <c:pt idx="11">
                  <c:v>8.76</c:v>
                </c:pt>
                <c:pt idx="12">
                  <c:v>8.91</c:v>
                </c:pt>
                <c:pt idx="13">
                  <c:v>8.56</c:v>
                </c:pt>
                <c:pt idx="14">
                  <c:v>8.4</c:v>
                </c:pt>
                <c:pt idx="15">
                  <c:v>8.41</c:v>
                </c:pt>
                <c:pt idx="16">
                  <c:v>8.48</c:v>
                </c:pt>
                <c:pt idx="17">
                  <c:v>8.5</c:v>
                </c:pt>
                <c:pt idx="18">
                  <c:v>8.61</c:v>
                </c:pt>
                <c:pt idx="19">
                  <c:v>8.639999999999998</c:v>
                </c:pt>
                <c:pt idx="20">
                  <c:v>8.6</c:v>
                </c:pt>
                <c:pt idx="21">
                  <c:v>8.51</c:v>
                </c:pt>
                <c:pt idx="22">
                  <c:v>8.540000000000001</c:v>
                </c:pt>
                <c:pt idx="23">
                  <c:v>8.55</c:v>
                </c:pt>
                <c:pt idx="24">
                  <c:v>8.31</c:v>
                </c:pt>
                <c:pt idx="25">
                  <c:v>8.229999999999998</c:v>
                </c:pt>
                <c:pt idx="26">
                  <c:v>8.25</c:v>
                </c:pt>
                <c:pt idx="27">
                  <c:v>8.3</c:v>
                </c:pt>
                <c:pt idx="28">
                  <c:v>8.34</c:v>
                </c:pt>
                <c:pt idx="29">
                  <c:v>8.39</c:v>
                </c:pt>
                <c:pt idx="30">
                  <c:v>8.44</c:v>
                </c:pt>
                <c:pt idx="31">
                  <c:v>8.43</c:v>
                </c:pt>
                <c:pt idx="32">
                  <c:v>8.219999999999998</c:v>
                </c:pt>
                <c:pt idx="33">
                  <c:v>7.83</c:v>
                </c:pt>
                <c:pt idx="34">
                  <c:v>7.74</c:v>
                </c:pt>
                <c:pt idx="35">
                  <c:v>7.37</c:v>
                </c:pt>
                <c:pt idx="36">
                  <c:v>7.22</c:v>
                </c:pt>
                <c:pt idx="37">
                  <c:v>7.13</c:v>
                </c:pt>
                <c:pt idx="38">
                  <c:v>6.859999999999999</c:v>
                </c:pt>
                <c:pt idx="39">
                  <c:v>6.93</c:v>
                </c:pt>
                <c:pt idx="40">
                  <c:v>7.06</c:v>
                </c:pt>
                <c:pt idx="41">
                  <c:v>6.99</c:v>
                </c:pt>
                <c:pt idx="42">
                  <c:v>6.75</c:v>
                </c:pt>
                <c:pt idx="43">
                  <c:v>6.6</c:v>
                </c:pt>
                <c:pt idx="44">
                  <c:v>6.44</c:v>
                </c:pt>
                <c:pt idx="45">
                  <c:v>6.26</c:v>
                </c:pt>
                <c:pt idx="46">
                  <c:v>6.18</c:v>
                </c:pt>
                <c:pt idx="47">
                  <c:v>6.04</c:v>
                </c:pt>
                <c:pt idx="48">
                  <c:v>5.81</c:v>
                </c:pt>
                <c:pt idx="49">
                  <c:v>6.06</c:v>
                </c:pt>
                <c:pt idx="50">
                  <c:v>6.45</c:v>
                </c:pt>
                <c:pt idx="51">
                  <c:v>6.67</c:v>
                </c:pt>
                <c:pt idx="52">
                  <c:v>6.97</c:v>
                </c:pt>
                <c:pt idx="53">
                  <c:v>7.41</c:v>
                </c:pt>
                <c:pt idx="54">
                  <c:v>7.119999999999999</c:v>
                </c:pt>
                <c:pt idx="55">
                  <c:v>7.2</c:v>
                </c:pt>
                <c:pt idx="56">
                  <c:v>7.57</c:v>
                </c:pt>
                <c:pt idx="57">
                  <c:v>7.689999999999999</c:v>
                </c:pt>
                <c:pt idx="58">
                  <c:v>7.72</c:v>
                </c:pt>
                <c:pt idx="59">
                  <c:v>7.63</c:v>
                </c:pt>
                <c:pt idx="60">
                  <c:v>7.72</c:v>
                </c:pt>
                <c:pt idx="61">
                  <c:v>7.649999999999999</c:v>
                </c:pt>
                <c:pt idx="62">
                  <c:v>7.51</c:v>
                </c:pt>
                <c:pt idx="63">
                  <c:v>7.37</c:v>
                </c:pt>
                <c:pt idx="64">
                  <c:v>7.13</c:v>
                </c:pt>
                <c:pt idx="65">
                  <c:v>7.05</c:v>
                </c:pt>
                <c:pt idx="66">
                  <c:v>7.109999999999999</c:v>
                </c:pt>
                <c:pt idx="67">
                  <c:v>7.0</c:v>
                </c:pt>
                <c:pt idx="68">
                  <c:v>6.88</c:v>
                </c:pt>
                <c:pt idx="69">
                  <c:v>6.96</c:v>
                </c:pt>
                <c:pt idx="70">
                  <c:v>6.76</c:v>
                </c:pt>
                <c:pt idx="71">
                  <c:v>6.47</c:v>
                </c:pt>
                <c:pt idx="72">
                  <c:v>6.21</c:v>
                </c:pt>
                <c:pt idx="73">
                  <c:v>6.44</c:v>
                </c:pt>
                <c:pt idx="74">
                  <c:v>6.55</c:v>
                </c:pt>
                <c:pt idx="75">
                  <c:v>6.43</c:v>
                </c:pt>
                <c:pt idx="76">
                  <c:v>6.45</c:v>
                </c:pt>
                <c:pt idx="77">
                  <c:v>6.63</c:v>
                </c:pt>
                <c:pt idx="78">
                  <c:v>6.58</c:v>
                </c:pt>
                <c:pt idx="79">
                  <c:v>6.41</c:v>
                </c:pt>
                <c:pt idx="80">
                  <c:v>6.3</c:v>
                </c:pt>
                <c:pt idx="81">
                  <c:v>6.06</c:v>
                </c:pt>
                <c:pt idx="82">
                  <c:v>5.95</c:v>
                </c:pt>
                <c:pt idx="83">
                  <c:v>5.859999999999999</c:v>
                </c:pt>
                <c:pt idx="84">
                  <c:v>5.84</c:v>
                </c:pt>
                <c:pt idx="85">
                  <c:v>5.58</c:v>
                </c:pt>
                <c:pt idx="86">
                  <c:v>5.71</c:v>
                </c:pt>
                <c:pt idx="87">
                  <c:v>5.9</c:v>
                </c:pt>
                <c:pt idx="88">
                  <c:v>5.79</c:v>
                </c:pt>
                <c:pt idx="89">
                  <c:v>5.78</c:v>
                </c:pt>
                <c:pt idx="90">
                  <c:v>5.609999999999999</c:v>
                </c:pt>
                <c:pt idx="91">
                  <c:v>5.7</c:v>
                </c:pt>
                <c:pt idx="92">
                  <c:v>5.63</c:v>
                </c:pt>
                <c:pt idx="93">
                  <c:v>5.619999999999999</c:v>
                </c:pt>
                <c:pt idx="94">
                  <c:v>5.63</c:v>
                </c:pt>
                <c:pt idx="95">
                  <c:v>5.4</c:v>
                </c:pt>
                <c:pt idx="96">
                  <c:v>5.189999999999999</c:v>
                </c:pt>
                <c:pt idx="97">
                  <c:v>5.07</c:v>
                </c:pt>
                <c:pt idx="98">
                  <c:v>4.97</c:v>
                </c:pt>
                <c:pt idx="99">
                  <c:v>4.97</c:v>
                </c:pt>
                <c:pt idx="100">
                  <c:v>5.03</c:v>
                </c:pt>
                <c:pt idx="101">
                  <c:v>4.89</c:v>
                </c:pt>
                <c:pt idx="102">
                  <c:v>4.83</c:v>
                </c:pt>
                <c:pt idx="103">
                  <c:v>4.619999999999999</c:v>
                </c:pt>
                <c:pt idx="104">
                  <c:v>4.31</c:v>
                </c:pt>
                <c:pt idx="105">
                  <c:v>4.3</c:v>
                </c:pt>
                <c:pt idx="106">
                  <c:v>4.33</c:v>
                </c:pt>
                <c:pt idx="107">
                  <c:v>4.05</c:v>
                </c:pt>
                <c:pt idx="108">
                  <c:v>3.84</c:v>
                </c:pt>
                <c:pt idx="109">
                  <c:v>3.98</c:v>
                </c:pt>
                <c:pt idx="110">
                  <c:v>4.159999999999999</c:v>
                </c:pt>
                <c:pt idx="111">
                  <c:v>4.03</c:v>
                </c:pt>
                <c:pt idx="112">
                  <c:v>4.21</c:v>
                </c:pt>
                <c:pt idx="113">
                  <c:v>4.54</c:v>
                </c:pt>
                <c:pt idx="114">
                  <c:v>4.87</c:v>
                </c:pt>
                <c:pt idx="115">
                  <c:v>5.1</c:v>
                </c:pt>
                <c:pt idx="116">
                  <c:v>5.27</c:v>
                </c:pt>
                <c:pt idx="117">
                  <c:v>5.53</c:v>
                </c:pt>
                <c:pt idx="118">
                  <c:v>5.27</c:v>
                </c:pt>
                <c:pt idx="119">
                  <c:v>5.35</c:v>
                </c:pt>
                <c:pt idx="120">
                  <c:v>5.75</c:v>
                </c:pt>
                <c:pt idx="121">
                  <c:v>5.77</c:v>
                </c:pt>
                <c:pt idx="122">
                  <c:v>5.59</c:v>
                </c:pt>
                <c:pt idx="123">
                  <c:v>5.49</c:v>
                </c:pt>
                <c:pt idx="124">
                  <c:v>5.659999999999999</c:v>
                </c:pt>
                <c:pt idx="125">
                  <c:v>5.52</c:v>
                </c:pt>
                <c:pt idx="126">
                  <c:v>5.6</c:v>
                </c:pt>
                <c:pt idx="127">
                  <c:v>5.54</c:v>
                </c:pt>
                <c:pt idx="128">
                  <c:v>5.57</c:v>
                </c:pt>
                <c:pt idx="129">
                  <c:v>5.52</c:v>
                </c:pt>
                <c:pt idx="130">
                  <c:v>5.46</c:v>
                </c:pt>
                <c:pt idx="131">
                  <c:v>5.21</c:v>
                </c:pt>
                <c:pt idx="132">
                  <c:v>5.1</c:v>
                </c:pt>
                <c:pt idx="133">
                  <c:v>5.1</c:v>
                </c:pt>
                <c:pt idx="134">
                  <c:v>5.01</c:v>
                </c:pt>
                <c:pt idx="135">
                  <c:v>5.159999999999999</c:v>
                </c:pt>
                <c:pt idx="136">
                  <c:v>5.34</c:v>
                </c:pt>
                <c:pt idx="137">
                  <c:v>5.27</c:v>
                </c:pt>
                <c:pt idx="138">
                  <c:v>5.29</c:v>
                </c:pt>
                <c:pt idx="139">
                  <c:v>5.1</c:v>
                </c:pt>
                <c:pt idx="140">
                  <c:v>5.08</c:v>
                </c:pt>
                <c:pt idx="141">
                  <c:v>4.85</c:v>
                </c:pt>
                <c:pt idx="142">
                  <c:v>4.7</c:v>
                </c:pt>
                <c:pt idx="143">
                  <c:v>4.95</c:v>
                </c:pt>
                <c:pt idx="144">
                  <c:v>5.06</c:v>
                </c:pt>
                <c:pt idx="145">
                  <c:v>5.119999999999999</c:v>
                </c:pt>
                <c:pt idx="146">
                  <c:v>5.359999999999999</c:v>
                </c:pt>
                <c:pt idx="147">
                  <c:v>5.35</c:v>
                </c:pt>
                <c:pt idx="148">
                  <c:v>5.37</c:v>
                </c:pt>
                <c:pt idx="149">
                  <c:v>5.22</c:v>
                </c:pt>
                <c:pt idx="150">
                  <c:v>5.06</c:v>
                </c:pt>
                <c:pt idx="151">
                  <c:v>4.769999999999999</c:v>
                </c:pt>
                <c:pt idx="152">
                  <c:v>4.57</c:v>
                </c:pt>
                <c:pt idx="153">
                  <c:v>4.64</c:v>
                </c:pt>
                <c:pt idx="154">
                  <c:v>4.619999999999999</c:v>
                </c:pt>
                <c:pt idx="155">
                  <c:v>4.43</c:v>
                </c:pt>
                <c:pt idx="156">
                  <c:v>4.22</c:v>
                </c:pt>
                <c:pt idx="157">
                  <c:v>4.01</c:v>
                </c:pt>
                <c:pt idx="158">
                  <c:v>4.03</c:v>
                </c:pt>
                <c:pt idx="159">
                  <c:v>4.159999999999999</c:v>
                </c:pt>
                <c:pt idx="160">
                  <c:v>3.85</c:v>
                </c:pt>
                <c:pt idx="161">
                  <c:v>3.76</c:v>
                </c:pt>
                <c:pt idx="162">
                  <c:v>4.06</c:v>
                </c:pt>
                <c:pt idx="163">
                  <c:v>4.22</c:v>
                </c:pt>
                <c:pt idx="164">
                  <c:v>4.24</c:v>
                </c:pt>
                <c:pt idx="165">
                  <c:v>4.319999999999999</c:v>
                </c:pt>
                <c:pt idx="166">
                  <c:v>4.44</c:v>
                </c:pt>
                <c:pt idx="167">
                  <c:v>4.38</c:v>
                </c:pt>
                <c:pt idx="168">
                  <c:v>4.27</c:v>
                </c:pt>
                <c:pt idx="169">
                  <c:v>4.23</c:v>
                </c:pt>
                <c:pt idx="170">
                  <c:v>4.05</c:v>
                </c:pt>
                <c:pt idx="171">
                  <c:v>4.24</c:v>
                </c:pt>
                <c:pt idx="172">
                  <c:v>4.37</c:v>
                </c:pt>
                <c:pt idx="173">
                  <c:v>4.42</c:v>
                </c:pt>
                <c:pt idx="174">
                  <c:v>4.31</c:v>
                </c:pt>
                <c:pt idx="175">
                  <c:v>4.149999999999999</c:v>
                </c:pt>
                <c:pt idx="176">
                  <c:v>4.09</c:v>
                </c:pt>
                <c:pt idx="177">
                  <c:v>3.97</c:v>
                </c:pt>
                <c:pt idx="178">
                  <c:v>3.84</c:v>
                </c:pt>
                <c:pt idx="179">
                  <c:v>3.63</c:v>
                </c:pt>
                <c:pt idx="180">
                  <c:v>3.56</c:v>
                </c:pt>
                <c:pt idx="181">
                  <c:v>3.55</c:v>
                </c:pt>
                <c:pt idx="182">
                  <c:v>3.7</c:v>
                </c:pt>
                <c:pt idx="183">
                  <c:v>3.5</c:v>
                </c:pt>
                <c:pt idx="184">
                  <c:v>3.41</c:v>
                </c:pt>
                <c:pt idx="185">
                  <c:v>3.23</c:v>
                </c:pt>
                <c:pt idx="186">
                  <c:v>3.27</c:v>
                </c:pt>
                <c:pt idx="187">
                  <c:v>3.28</c:v>
                </c:pt>
                <c:pt idx="188">
                  <c:v>3.12</c:v>
                </c:pt>
                <c:pt idx="189">
                  <c:v>3.27</c:v>
                </c:pt>
                <c:pt idx="190">
                  <c:v>3.48</c:v>
                </c:pt>
                <c:pt idx="191">
                  <c:v>3.36</c:v>
                </c:pt>
                <c:pt idx="192">
                  <c:v>3.33</c:v>
                </c:pt>
                <c:pt idx="193">
                  <c:v>3.48</c:v>
                </c:pt>
                <c:pt idx="194">
                  <c:v>3.65</c:v>
                </c:pt>
                <c:pt idx="195">
                  <c:v>3.92</c:v>
                </c:pt>
                <c:pt idx="196">
                  <c:v>4.03</c:v>
                </c:pt>
                <c:pt idx="197">
                  <c:v>4.03</c:v>
                </c:pt>
                <c:pt idx="198">
                  <c:v>4.05</c:v>
                </c:pt>
                <c:pt idx="199">
                  <c:v>3.92</c:v>
                </c:pt>
                <c:pt idx="200">
                  <c:v>3.79</c:v>
                </c:pt>
                <c:pt idx="201">
                  <c:v>3.83</c:v>
                </c:pt>
                <c:pt idx="202">
                  <c:v>3.76</c:v>
                </c:pt>
                <c:pt idx="203">
                  <c:v>3.81</c:v>
                </c:pt>
                <c:pt idx="204">
                  <c:v>4.06</c:v>
                </c:pt>
                <c:pt idx="205">
                  <c:v>4.09</c:v>
                </c:pt>
                <c:pt idx="206">
                  <c:v>3.99</c:v>
                </c:pt>
                <c:pt idx="207">
                  <c:v>4.21</c:v>
                </c:pt>
                <c:pt idx="208">
                  <c:v>4.33</c:v>
                </c:pt>
                <c:pt idx="209">
                  <c:v>4.63</c:v>
                </c:pt>
                <c:pt idx="210">
                  <c:v>4.59</c:v>
                </c:pt>
                <c:pt idx="211">
                  <c:v>4.38</c:v>
                </c:pt>
                <c:pt idx="212">
                  <c:v>4.33</c:v>
                </c:pt>
                <c:pt idx="213">
                  <c:v>4.4</c:v>
                </c:pt>
                <c:pt idx="214">
                  <c:v>4.21</c:v>
                </c:pt>
                <c:pt idx="215">
                  <c:v>4.35</c:v>
                </c:pt>
                <c:pt idx="216">
                  <c:v>4.22</c:v>
                </c:pt>
                <c:pt idx="217">
                  <c:v>4.18</c:v>
                </c:pt>
                <c:pt idx="218">
                  <c:v>4.14</c:v>
                </c:pt>
                <c:pt idx="219">
                  <c:v>4.34</c:v>
                </c:pt>
                <c:pt idx="220">
                  <c:v>4.48</c:v>
                </c:pt>
                <c:pt idx="221">
                  <c:v>4.8</c:v>
                </c:pt>
                <c:pt idx="222">
                  <c:v>4.78</c:v>
                </c:pt>
                <c:pt idx="223">
                  <c:v>4.48</c:v>
                </c:pt>
                <c:pt idx="224">
                  <c:v>4.46</c:v>
                </c:pt>
                <c:pt idx="225">
                  <c:v>4.33</c:v>
                </c:pt>
                <c:pt idx="226">
                  <c:v>4.189999999999999</c:v>
                </c:pt>
                <c:pt idx="227">
                  <c:v>3.9</c:v>
                </c:pt>
                <c:pt idx="228">
                  <c:v>4.0</c:v>
                </c:pt>
                <c:pt idx="229">
                  <c:v>4.21</c:v>
                </c:pt>
                <c:pt idx="230">
                  <c:v>4.159999999999999</c:v>
                </c:pt>
                <c:pt idx="231">
                  <c:v>4.04</c:v>
                </c:pt>
                <c:pt idx="232">
                  <c:v>4.1</c:v>
                </c:pt>
                <c:pt idx="233">
                  <c:v>4.319999999999999</c:v>
                </c:pt>
                <c:pt idx="234">
                  <c:v>4.04</c:v>
                </c:pt>
                <c:pt idx="235">
                  <c:v>3.76</c:v>
                </c:pt>
                <c:pt idx="236">
                  <c:v>3.75</c:v>
                </c:pt>
                <c:pt idx="237">
                  <c:v>3.65</c:v>
                </c:pt>
                <c:pt idx="238">
                  <c:v>3.6</c:v>
                </c:pt>
                <c:pt idx="239">
                  <c:v>3.61</c:v>
                </c:pt>
                <c:pt idx="240">
                  <c:v>3.75</c:v>
                </c:pt>
                <c:pt idx="241">
                  <c:v>3.66</c:v>
                </c:pt>
                <c:pt idx="242">
                  <c:v>3.53</c:v>
                </c:pt>
                <c:pt idx="243">
                  <c:v>3.46</c:v>
                </c:pt>
                <c:pt idx="244">
                  <c:v>3.21</c:v>
                </c:pt>
                <c:pt idx="245">
                  <c:v>3.2</c:v>
                </c:pt>
                <c:pt idx="246">
                  <c:v>3.07</c:v>
                </c:pt>
                <c:pt idx="247">
                  <c:v>2.77</c:v>
                </c:pt>
                <c:pt idx="248">
                  <c:v>2.8</c:v>
                </c:pt>
                <c:pt idx="249">
                  <c:v>2.82</c:v>
                </c:pt>
                <c:pt idx="250">
                  <c:v>3.01</c:v>
                </c:pt>
                <c:pt idx="251">
                  <c:v>3.43</c:v>
                </c:pt>
                <c:pt idx="252">
                  <c:v>3.54</c:v>
                </c:pt>
                <c:pt idx="253">
                  <c:v>3.68</c:v>
                </c:pt>
                <c:pt idx="254">
                  <c:v>3.68</c:v>
                </c:pt>
                <c:pt idx="255">
                  <c:v>3.76</c:v>
                </c:pt>
                <c:pt idx="256">
                  <c:v>3.53</c:v>
                </c:pt>
                <c:pt idx="257">
                  <c:v>3.43</c:v>
                </c:pt>
                <c:pt idx="258">
                  <c:v>3.35</c:v>
                </c:pt>
                <c:pt idx="259">
                  <c:v>2.84</c:v>
                </c:pt>
                <c:pt idx="260">
                  <c:v>2.64</c:v>
                </c:pt>
                <c:pt idx="261">
                  <c:v>2.92</c:v>
                </c:pt>
                <c:pt idx="262">
                  <c:v>3.36</c:v>
                </c:pt>
                <c:pt idx="263">
                  <c:v>3.1</c:v>
                </c:pt>
                <c:pt idx="264">
                  <c:v>3.27</c:v>
                </c:pt>
                <c:pt idx="265">
                  <c:v>3.0</c:v>
                </c:pt>
                <c:pt idx="266">
                  <c:v>2.87</c:v>
                </c:pt>
                <c:pt idx="267">
                  <c:v>2.83</c:v>
                </c:pt>
                <c:pt idx="268">
                  <c:v>2.49</c:v>
                </c:pt>
                <c:pt idx="269">
                  <c:v>2.29</c:v>
                </c:pt>
                <c:pt idx="270">
                  <c:v>2.07</c:v>
                </c:pt>
                <c:pt idx="271">
                  <c:v>1.97</c:v>
                </c:pt>
                <c:pt idx="272">
                  <c:v>2.04</c:v>
                </c:pt>
                <c:pt idx="273">
                  <c:v>2.02</c:v>
                </c:pt>
                <c:pt idx="274">
                  <c:v>1.85</c:v>
                </c:pt>
                <c:pt idx="275">
                  <c:v>1.77</c:v>
                </c:pt>
                <c:pt idx="276">
                  <c:v>1.92</c:v>
                </c:pt>
                <c:pt idx="277">
                  <c:v>1.96</c:v>
                </c:pt>
                <c:pt idx="278">
                  <c:v>1.75</c:v>
                </c:pt>
                <c:pt idx="279">
                  <c:v>1.64</c:v>
                </c:pt>
                <c:pt idx="280">
                  <c:v>1.75</c:v>
                </c:pt>
                <c:pt idx="281">
                  <c:v>2.04</c:v>
                </c:pt>
                <c:pt idx="282">
                  <c:v>2.06</c:v>
                </c:pt>
                <c:pt idx="283">
                  <c:v>2.22</c:v>
                </c:pt>
                <c:pt idx="284">
                  <c:v>2.34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Netherlands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Sheet1!$K$2:$K$286</c:f>
              <c:numCache>
                <c:formatCode>0.00</c:formatCode>
                <c:ptCount val="285"/>
                <c:pt idx="0">
                  <c:v>8.219999999999998</c:v>
                </c:pt>
                <c:pt idx="1">
                  <c:v>8.780000000000001</c:v>
                </c:pt>
                <c:pt idx="2">
                  <c:v>8.98</c:v>
                </c:pt>
                <c:pt idx="3">
                  <c:v>8.89</c:v>
                </c:pt>
                <c:pt idx="4">
                  <c:v>8.95</c:v>
                </c:pt>
                <c:pt idx="5">
                  <c:v>8.960000000000002</c:v>
                </c:pt>
                <c:pt idx="6">
                  <c:v>8.739999999999998</c:v>
                </c:pt>
                <c:pt idx="7">
                  <c:v>8.99</c:v>
                </c:pt>
                <c:pt idx="8">
                  <c:v>9.16</c:v>
                </c:pt>
                <c:pt idx="9">
                  <c:v>9.19</c:v>
                </c:pt>
                <c:pt idx="10">
                  <c:v>9.129999999999998</c:v>
                </c:pt>
                <c:pt idx="11">
                  <c:v>9.06</c:v>
                </c:pt>
                <c:pt idx="12">
                  <c:v>9.15</c:v>
                </c:pt>
                <c:pt idx="13">
                  <c:v>8.639999999999998</c:v>
                </c:pt>
                <c:pt idx="14">
                  <c:v>8.66</c:v>
                </c:pt>
                <c:pt idx="15">
                  <c:v>8.57</c:v>
                </c:pt>
                <c:pt idx="16">
                  <c:v>8.59</c:v>
                </c:pt>
                <c:pt idx="17">
                  <c:v>8.639999999999998</c:v>
                </c:pt>
                <c:pt idx="18">
                  <c:v>8.82</c:v>
                </c:pt>
                <c:pt idx="19">
                  <c:v>8.84</c:v>
                </c:pt>
                <c:pt idx="20">
                  <c:v>8.77</c:v>
                </c:pt>
                <c:pt idx="21">
                  <c:v>8.719999999999998</c:v>
                </c:pt>
                <c:pt idx="22">
                  <c:v>8.75</c:v>
                </c:pt>
                <c:pt idx="23">
                  <c:v>8.719999999999998</c:v>
                </c:pt>
                <c:pt idx="24">
                  <c:v>8.39</c:v>
                </c:pt>
                <c:pt idx="25">
                  <c:v>8.290000000000001</c:v>
                </c:pt>
                <c:pt idx="26">
                  <c:v>8.31</c:v>
                </c:pt>
                <c:pt idx="27">
                  <c:v>8.31</c:v>
                </c:pt>
                <c:pt idx="28">
                  <c:v>8.32</c:v>
                </c:pt>
                <c:pt idx="29">
                  <c:v>8.3</c:v>
                </c:pt>
                <c:pt idx="30">
                  <c:v>8.34</c:v>
                </c:pt>
                <c:pt idx="31">
                  <c:v>8.36</c:v>
                </c:pt>
                <c:pt idx="32">
                  <c:v>8.040000000000001</c:v>
                </c:pt>
                <c:pt idx="33">
                  <c:v>7.64</c:v>
                </c:pt>
                <c:pt idx="34">
                  <c:v>7.51</c:v>
                </c:pt>
                <c:pt idx="35">
                  <c:v>7.4</c:v>
                </c:pt>
                <c:pt idx="36">
                  <c:v>7.13</c:v>
                </c:pt>
                <c:pt idx="37">
                  <c:v>6.87</c:v>
                </c:pt>
                <c:pt idx="38">
                  <c:v>6.56</c:v>
                </c:pt>
                <c:pt idx="39">
                  <c:v>6.6</c:v>
                </c:pt>
                <c:pt idx="40">
                  <c:v>6.67</c:v>
                </c:pt>
                <c:pt idx="41">
                  <c:v>6.59</c:v>
                </c:pt>
                <c:pt idx="42">
                  <c:v>6.43</c:v>
                </c:pt>
                <c:pt idx="43">
                  <c:v>6.18</c:v>
                </c:pt>
                <c:pt idx="44">
                  <c:v>5.98</c:v>
                </c:pt>
                <c:pt idx="45">
                  <c:v>5.83</c:v>
                </c:pt>
                <c:pt idx="46">
                  <c:v>5.81</c:v>
                </c:pt>
                <c:pt idx="47">
                  <c:v>5.68</c:v>
                </c:pt>
                <c:pt idx="48">
                  <c:v>5.609999999999999</c:v>
                </c:pt>
                <c:pt idx="49">
                  <c:v>5.87</c:v>
                </c:pt>
                <c:pt idx="50">
                  <c:v>6.29</c:v>
                </c:pt>
                <c:pt idx="51">
                  <c:v>6.54</c:v>
                </c:pt>
                <c:pt idx="52">
                  <c:v>6.75</c:v>
                </c:pt>
                <c:pt idx="53">
                  <c:v>7.109999999999999</c:v>
                </c:pt>
                <c:pt idx="54">
                  <c:v>6.91</c:v>
                </c:pt>
                <c:pt idx="55">
                  <c:v>7.119999999999999</c:v>
                </c:pt>
                <c:pt idx="56">
                  <c:v>7.49</c:v>
                </c:pt>
                <c:pt idx="57">
                  <c:v>7.55</c:v>
                </c:pt>
                <c:pt idx="58">
                  <c:v>7.54</c:v>
                </c:pt>
                <c:pt idx="59">
                  <c:v>7.59</c:v>
                </c:pt>
                <c:pt idx="60">
                  <c:v>7.71</c:v>
                </c:pt>
                <c:pt idx="61">
                  <c:v>7.54</c:v>
                </c:pt>
                <c:pt idx="62">
                  <c:v>7.42</c:v>
                </c:pt>
                <c:pt idx="63">
                  <c:v>7.17</c:v>
                </c:pt>
                <c:pt idx="64">
                  <c:v>6.92</c:v>
                </c:pt>
                <c:pt idx="65">
                  <c:v>6.83</c:v>
                </c:pt>
                <c:pt idx="66">
                  <c:v>6.85</c:v>
                </c:pt>
                <c:pt idx="67">
                  <c:v>6.74</c:v>
                </c:pt>
                <c:pt idx="68">
                  <c:v>6.58</c:v>
                </c:pt>
                <c:pt idx="69">
                  <c:v>6.59</c:v>
                </c:pt>
                <c:pt idx="70">
                  <c:v>6.35</c:v>
                </c:pt>
                <c:pt idx="71">
                  <c:v>6.09</c:v>
                </c:pt>
                <c:pt idx="72">
                  <c:v>5.87</c:v>
                </c:pt>
                <c:pt idx="73">
                  <c:v>6.21</c:v>
                </c:pt>
                <c:pt idx="74">
                  <c:v>6.45</c:v>
                </c:pt>
                <c:pt idx="75">
                  <c:v>6.35</c:v>
                </c:pt>
                <c:pt idx="76">
                  <c:v>6.35</c:v>
                </c:pt>
                <c:pt idx="77">
                  <c:v>6.47</c:v>
                </c:pt>
                <c:pt idx="78">
                  <c:v>6.41</c:v>
                </c:pt>
                <c:pt idx="79">
                  <c:v>6.24</c:v>
                </c:pt>
                <c:pt idx="80">
                  <c:v>6.1</c:v>
                </c:pt>
                <c:pt idx="81">
                  <c:v>5.88</c:v>
                </c:pt>
                <c:pt idx="82">
                  <c:v>5.76</c:v>
                </c:pt>
                <c:pt idx="83">
                  <c:v>5.72</c:v>
                </c:pt>
                <c:pt idx="84">
                  <c:v>5.659999999999999</c:v>
                </c:pt>
                <c:pt idx="85">
                  <c:v>5.47</c:v>
                </c:pt>
                <c:pt idx="86">
                  <c:v>5.649999999999999</c:v>
                </c:pt>
                <c:pt idx="87">
                  <c:v>5.79</c:v>
                </c:pt>
                <c:pt idx="88">
                  <c:v>5.689999999999999</c:v>
                </c:pt>
                <c:pt idx="89">
                  <c:v>5.619999999999999</c:v>
                </c:pt>
                <c:pt idx="90">
                  <c:v>5.49</c:v>
                </c:pt>
                <c:pt idx="91">
                  <c:v>5.6</c:v>
                </c:pt>
                <c:pt idx="92">
                  <c:v>5.55</c:v>
                </c:pt>
                <c:pt idx="93">
                  <c:v>5.57</c:v>
                </c:pt>
                <c:pt idx="94">
                  <c:v>5.54</c:v>
                </c:pt>
                <c:pt idx="95">
                  <c:v>5.29</c:v>
                </c:pt>
                <c:pt idx="96">
                  <c:v>5.07</c:v>
                </c:pt>
                <c:pt idx="97">
                  <c:v>5.01</c:v>
                </c:pt>
                <c:pt idx="98">
                  <c:v>4.94</c:v>
                </c:pt>
                <c:pt idx="99">
                  <c:v>4.95</c:v>
                </c:pt>
                <c:pt idx="100">
                  <c:v>5.0</c:v>
                </c:pt>
                <c:pt idx="101">
                  <c:v>4.85</c:v>
                </c:pt>
                <c:pt idx="102">
                  <c:v>4.76</c:v>
                </c:pt>
                <c:pt idx="103">
                  <c:v>4.53</c:v>
                </c:pt>
                <c:pt idx="104">
                  <c:v>4.189999999999999</c:v>
                </c:pt>
                <c:pt idx="105">
                  <c:v>4.14</c:v>
                </c:pt>
                <c:pt idx="106">
                  <c:v>4.189999999999999</c:v>
                </c:pt>
                <c:pt idx="107">
                  <c:v>3.95</c:v>
                </c:pt>
                <c:pt idx="108">
                  <c:v>3.8</c:v>
                </c:pt>
                <c:pt idx="109">
                  <c:v>3.93</c:v>
                </c:pt>
                <c:pt idx="110">
                  <c:v>4.14</c:v>
                </c:pt>
                <c:pt idx="111">
                  <c:v>4.0</c:v>
                </c:pt>
                <c:pt idx="112">
                  <c:v>4.189999999999999</c:v>
                </c:pt>
                <c:pt idx="113">
                  <c:v>4.51</c:v>
                </c:pt>
                <c:pt idx="114">
                  <c:v>4.819999999999999</c:v>
                </c:pt>
                <c:pt idx="115">
                  <c:v>5.03</c:v>
                </c:pt>
                <c:pt idx="116">
                  <c:v>5.22</c:v>
                </c:pt>
                <c:pt idx="117">
                  <c:v>5.45</c:v>
                </c:pt>
                <c:pt idx="118">
                  <c:v>5.18</c:v>
                </c:pt>
                <c:pt idx="119">
                  <c:v>5.28</c:v>
                </c:pt>
                <c:pt idx="120">
                  <c:v>5.67</c:v>
                </c:pt>
                <c:pt idx="121">
                  <c:v>5.659999999999999</c:v>
                </c:pt>
                <c:pt idx="122">
                  <c:v>5.48</c:v>
                </c:pt>
                <c:pt idx="123">
                  <c:v>5.38</c:v>
                </c:pt>
                <c:pt idx="124">
                  <c:v>5.5</c:v>
                </c:pt>
                <c:pt idx="125">
                  <c:v>5.31</c:v>
                </c:pt>
                <c:pt idx="126">
                  <c:v>5.4</c:v>
                </c:pt>
                <c:pt idx="127">
                  <c:v>5.359999999999999</c:v>
                </c:pt>
                <c:pt idx="128">
                  <c:v>5.41</c:v>
                </c:pt>
                <c:pt idx="129">
                  <c:v>5.35</c:v>
                </c:pt>
                <c:pt idx="130">
                  <c:v>5.3</c:v>
                </c:pt>
                <c:pt idx="131">
                  <c:v>5.03</c:v>
                </c:pt>
                <c:pt idx="132">
                  <c:v>4.93</c:v>
                </c:pt>
                <c:pt idx="133">
                  <c:v>4.92</c:v>
                </c:pt>
                <c:pt idx="134">
                  <c:v>4.83</c:v>
                </c:pt>
                <c:pt idx="135">
                  <c:v>5.02</c:v>
                </c:pt>
                <c:pt idx="136">
                  <c:v>5.22</c:v>
                </c:pt>
                <c:pt idx="137">
                  <c:v>5.17</c:v>
                </c:pt>
                <c:pt idx="138">
                  <c:v>5.17</c:v>
                </c:pt>
                <c:pt idx="139">
                  <c:v>4.98</c:v>
                </c:pt>
                <c:pt idx="140">
                  <c:v>4.98</c:v>
                </c:pt>
                <c:pt idx="141">
                  <c:v>4.769999999999999</c:v>
                </c:pt>
                <c:pt idx="142">
                  <c:v>4.619999999999999</c:v>
                </c:pt>
                <c:pt idx="143">
                  <c:v>4.89</c:v>
                </c:pt>
                <c:pt idx="144">
                  <c:v>4.97</c:v>
                </c:pt>
                <c:pt idx="145">
                  <c:v>5.03</c:v>
                </c:pt>
                <c:pt idx="146">
                  <c:v>5.27</c:v>
                </c:pt>
                <c:pt idx="147">
                  <c:v>5.25</c:v>
                </c:pt>
                <c:pt idx="148">
                  <c:v>5.3</c:v>
                </c:pt>
                <c:pt idx="149">
                  <c:v>5.159999999999999</c:v>
                </c:pt>
                <c:pt idx="150">
                  <c:v>4.99</c:v>
                </c:pt>
                <c:pt idx="151">
                  <c:v>4.71</c:v>
                </c:pt>
                <c:pt idx="152">
                  <c:v>4.5</c:v>
                </c:pt>
                <c:pt idx="153">
                  <c:v>4.58</c:v>
                </c:pt>
                <c:pt idx="154">
                  <c:v>4.56</c:v>
                </c:pt>
                <c:pt idx="155">
                  <c:v>4.359999999999999</c:v>
                </c:pt>
                <c:pt idx="156">
                  <c:v>4.189999999999999</c:v>
                </c:pt>
                <c:pt idx="157">
                  <c:v>3.97</c:v>
                </c:pt>
                <c:pt idx="158">
                  <c:v>4.01</c:v>
                </c:pt>
                <c:pt idx="159">
                  <c:v>4.23</c:v>
                </c:pt>
                <c:pt idx="160">
                  <c:v>3.91</c:v>
                </c:pt>
                <c:pt idx="161">
                  <c:v>3.72</c:v>
                </c:pt>
                <c:pt idx="162">
                  <c:v>4.04</c:v>
                </c:pt>
                <c:pt idx="163">
                  <c:v>4.189999999999999</c:v>
                </c:pt>
                <c:pt idx="164">
                  <c:v>4.21</c:v>
                </c:pt>
                <c:pt idx="165">
                  <c:v>4.27</c:v>
                </c:pt>
                <c:pt idx="166">
                  <c:v>4.41</c:v>
                </c:pt>
                <c:pt idx="167">
                  <c:v>4.33</c:v>
                </c:pt>
                <c:pt idx="168">
                  <c:v>4.18</c:v>
                </c:pt>
                <c:pt idx="169">
                  <c:v>4.119999999999999</c:v>
                </c:pt>
                <c:pt idx="170">
                  <c:v>3.93</c:v>
                </c:pt>
                <c:pt idx="171">
                  <c:v>4.13</c:v>
                </c:pt>
                <c:pt idx="172">
                  <c:v>4.37</c:v>
                </c:pt>
                <c:pt idx="173">
                  <c:v>4.42</c:v>
                </c:pt>
                <c:pt idx="174">
                  <c:v>4.31</c:v>
                </c:pt>
                <c:pt idx="175">
                  <c:v>4.149999999999999</c:v>
                </c:pt>
                <c:pt idx="176">
                  <c:v>4.09</c:v>
                </c:pt>
                <c:pt idx="177">
                  <c:v>3.96</c:v>
                </c:pt>
                <c:pt idx="178">
                  <c:v>3.85</c:v>
                </c:pt>
                <c:pt idx="179">
                  <c:v>3.63</c:v>
                </c:pt>
                <c:pt idx="180">
                  <c:v>3.56</c:v>
                </c:pt>
                <c:pt idx="181">
                  <c:v>3.55</c:v>
                </c:pt>
                <c:pt idx="182">
                  <c:v>3.69</c:v>
                </c:pt>
                <c:pt idx="183">
                  <c:v>3.48</c:v>
                </c:pt>
                <c:pt idx="184">
                  <c:v>3.3</c:v>
                </c:pt>
                <c:pt idx="185">
                  <c:v>3.13</c:v>
                </c:pt>
                <c:pt idx="186">
                  <c:v>3.27</c:v>
                </c:pt>
                <c:pt idx="187">
                  <c:v>3.28</c:v>
                </c:pt>
                <c:pt idx="188">
                  <c:v>3.12</c:v>
                </c:pt>
                <c:pt idx="189">
                  <c:v>3.28</c:v>
                </c:pt>
                <c:pt idx="190">
                  <c:v>3.48</c:v>
                </c:pt>
                <c:pt idx="191">
                  <c:v>3.35</c:v>
                </c:pt>
                <c:pt idx="192">
                  <c:v>3.33</c:v>
                </c:pt>
                <c:pt idx="193">
                  <c:v>3.48</c:v>
                </c:pt>
                <c:pt idx="194">
                  <c:v>3.66</c:v>
                </c:pt>
                <c:pt idx="195">
                  <c:v>3.92</c:v>
                </c:pt>
                <c:pt idx="196">
                  <c:v>3.96</c:v>
                </c:pt>
                <c:pt idx="197">
                  <c:v>3.97</c:v>
                </c:pt>
                <c:pt idx="198">
                  <c:v>3.99</c:v>
                </c:pt>
                <c:pt idx="199">
                  <c:v>3.9</c:v>
                </c:pt>
                <c:pt idx="200">
                  <c:v>3.78</c:v>
                </c:pt>
                <c:pt idx="201">
                  <c:v>3.82</c:v>
                </c:pt>
                <c:pt idx="202">
                  <c:v>3.75</c:v>
                </c:pt>
                <c:pt idx="203">
                  <c:v>3.81</c:v>
                </c:pt>
                <c:pt idx="204">
                  <c:v>4.05</c:v>
                </c:pt>
                <c:pt idx="205">
                  <c:v>4.07</c:v>
                </c:pt>
                <c:pt idx="206">
                  <c:v>3.98</c:v>
                </c:pt>
                <c:pt idx="207">
                  <c:v>4.189999999999999</c:v>
                </c:pt>
                <c:pt idx="208">
                  <c:v>4.319999999999999</c:v>
                </c:pt>
                <c:pt idx="209">
                  <c:v>4.609999999999999</c:v>
                </c:pt>
                <c:pt idx="210">
                  <c:v>4.57</c:v>
                </c:pt>
                <c:pt idx="211">
                  <c:v>4.38</c:v>
                </c:pt>
                <c:pt idx="212">
                  <c:v>4.34</c:v>
                </c:pt>
                <c:pt idx="213">
                  <c:v>4.38</c:v>
                </c:pt>
                <c:pt idx="214">
                  <c:v>4.21</c:v>
                </c:pt>
                <c:pt idx="215">
                  <c:v>4.34</c:v>
                </c:pt>
                <c:pt idx="216">
                  <c:v>4.13</c:v>
                </c:pt>
                <c:pt idx="217">
                  <c:v>4.05</c:v>
                </c:pt>
                <c:pt idx="218">
                  <c:v>3.97</c:v>
                </c:pt>
                <c:pt idx="219">
                  <c:v>4.21</c:v>
                </c:pt>
                <c:pt idx="220">
                  <c:v>4.35</c:v>
                </c:pt>
                <c:pt idx="221">
                  <c:v>4.73</c:v>
                </c:pt>
                <c:pt idx="222">
                  <c:v>4.689999999999999</c:v>
                </c:pt>
                <c:pt idx="223">
                  <c:v>4.4</c:v>
                </c:pt>
                <c:pt idx="224">
                  <c:v>4.35</c:v>
                </c:pt>
                <c:pt idx="225">
                  <c:v>4.23</c:v>
                </c:pt>
                <c:pt idx="226">
                  <c:v>3.96</c:v>
                </c:pt>
                <c:pt idx="227">
                  <c:v>3.65</c:v>
                </c:pt>
                <c:pt idx="228">
                  <c:v>3.76</c:v>
                </c:pt>
                <c:pt idx="229">
                  <c:v>3.8</c:v>
                </c:pt>
                <c:pt idx="230">
                  <c:v>3.66</c:v>
                </c:pt>
                <c:pt idx="231">
                  <c:v>3.77</c:v>
                </c:pt>
                <c:pt idx="232">
                  <c:v>3.85</c:v>
                </c:pt>
                <c:pt idx="233">
                  <c:v>3.96</c:v>
                </c:pt>
                <c:pt idx="234">
                  <c:v>3.76</c:v>
                </c:pt>
                <c:pt idx="235">
                  <c:v>3.61</c:v>
                </c:pt>
                <c:pt idx="236">
                  <c:v>3.58</c:v>
                </c:pt>
                <c:pt idx="237">
                  <c:v>3.53</c:v>
                </c:pt>
                <c:pt idx="238">
                  <c:v>3.52</c:v>
                </c:pt>
                <c:pt idx="239">
                  <c:v>3.44</c:v>
                </c:pt>
                <c:pt idx="240">
                  <c:v>3.47</c:v>
                </c:pt>
                <c:pt idx="241">
                  <c:v>3.36</c:v>
                </c:pt>
                <c:pt idx="242">
                  <c:v>3.37</c:v>
                </c:pt>
                <c:pt idx="243">
                  <c:v>3.32</c:v>
                </c:pt>
                <c:pt idx="244">
                  <c:v>3.02</c:v>
                </c:pt>
                <c:pt idx="245">
                  <c:v>2.9</c:v>
                </c:pt>
                <c:pt idx="246">
                  <c:v>2.85</c:v>
                </c:pt>
                <c:pt idx="247">
                  <c:v>2.56</c:v>
                </c:pt>
                <c:pt idx="248">
                  <c:v>2.52</c:v>
                </c:pt>
                <c:pt idx="249">
                  <c:v>2.58</c:v>
                </c:pt>
                <c:pt idx="250">
                  <c:v>2.79</c:v>
                </c:pt>
                <c:pt idx="251">
                  <c:v>3.16</c:v>
                </c:pt>
                <c:pt idx="252">
                  <c:v>3.23</c:v>
                </c:pt>
                <c:pt idx="253">
                  <c:v>3.41</c:v>
                </c:pt>
                <c:pt idx="254">
                  <c:v>3.42</c:v>
                </c:pt>
                <c:pt idx="255">
                  <c:v>3.65</c:v>
                </c:pt>
                <c:pt idx="256">
                  <c:v>3.4</c:v>
                </c:pt>
                <c:pt idx="257">
                  <c:v>3.28</c:v>
                </c:pt>
                <c:pt idx="258">
                  <c:v>3.17</c:v>
                </c:pt>
                <c:pt idx="259">
                  <c:v>2.68</c:v>
                </c:pt>
                <c:pt idx="260">
                  <c:v>2.34</c:v>
                </c:pt>
                <c:pt idx="261">
                  <c:v>2.46</c:v>
                </c:pt>
                <c:pt idx="262">
                  <c:v>2.45</c:v>
                </c:pt>
                <c:pt idx="263">
                  <c:v>2.38</c:v>
                </c:pt>
                <c:pt idx="264">
                  <c:v>2.2</c:v>
                </c:pt>
                <c:pt idx="265">
                  <c:v>2.24</c:v>
                </c:pt>
                <c:pt idx="266">
                  <c:v>2.25</c:v>
                </c:pt>
                <c:pt idx="267">
                  <c:v>2.29</c:v>
                </c:pt>
                <c:pt idx="268">
                  <c:v>1.96</c:v>
                </c:pt>
                <c:pt idx="269">
                  <c:v>1.93</c:v>
                </c:pt>
                <c:pt idx="270">
                  <c:v>1.75</c:v>
                </c:pt>
                <c:pt idx="271">
                  <c:v>1.76</c:v>
                </c:pt>
                <c:pt idx="272">
                  <c:v>1.84</c:v>
                </c:pt>
                <c:pt idx="273">
                  <c:v>1.77</c:v>
                </c:pt>
                <c:pt idx="274">
                  <c:v>1.65</c:v>
                </c:pt>
                <c:pt idx="275">
                  <c:v>1.56</c:v>
                </c:pt>
                <c:pt idx="276">
                  <c:v>1.74</c:v>
                </c:pt>
                <c:pt idx="277">
                  <c:v>1.83</c:v>
                </c:pt>
                <c:pt idx="278">
                  <c:v>1.67</c:v>
                </c:pt>
                <c:pt idx="279">
                  <c:v>1.66</c:v>
                </c:pt>
                <c:pt idx="280">
                  <c:v>1.69</c:v>
                </c:pt>
                <c:pt idx="281">
                  <c:v>2.0</c:v>
                </c:pt>
                <c:pt idx="282">
                  <c:v>2.03</c:v>
                </c:pt>
                <c:pt idx="283">
                  <c:v>2.2</c:v>
                </c:pt>
                <c:pt idx="284">
                  <c:v>2.319999999999999</c:v>
                </c:pt>
              </c:numCache>
            </c:numRef>
          </c:val>
          <c:smooth val="0"/>
        </c:ser>
        <c:ser>
          <c:idx val="2"/>
          <c:order val="9"/>
          <c:tx>
            <c:strRef>
              <c:f>Sheet1!$D$1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Sheet1!$D$2:$D$286</c:f>
              <c:numCache>
                <c:formatCode>0.00</c:formatCode>
                <c:ptCount val="285"/>
                <c:pt idx="0">
                  <c:v>12.68</c:v>
                </c:pt>
                <c:pt idx="1">
                  <c:v>12.68</c:v>
                </c:pt>
                <c:pt idx="2">
                  <c:v>13.16</c:v>
                </c:pt>
                <c:pt idx="3">
                  <c:v>13.44</c:v>
                </c:pt>
                <c:pt idx="4">
                  <c:v>13.1</c:v>
                </c:pt>
                <c:pt idx="5">
                  <c:v>13.41</c:v>
                </c:pt>
                <c:pt idx="6">
                  <c:v>13.4</c:v>
                </c:pt>
                <c:pt idx="7">
                  <c:v>13.4</c:v>
                </c:pt>
                <c:pt idx="8">
                  <c:v>13.49</c:v>
                </c:pt>
                <c:pt idx="9">
                  <c:v>13.7</c:v>
                </c:pt>
                <c:pt idx="10">
                  <c:v>13.74</c:v>
                </c:pt>
                <c:pt idx="11">
                  <c:v>13.35</c:v>
                </c:pt>
                <c:pt idx="12">
                  <c:v>13.02</c:v>
                </c:pt>
                <c:pt idx="13">
                  <c:v>12.63</c:v>
                </c:pt>
                <c:pt idx="14">
                  <c:v>12.5</c:v>
                </c:pt>
                <c:pt idx="15">
                  <c:v>12.19</c:v>
                </c:pt>
                <c:pt idx="16">
                  <c:v>11.31</c:v>
                </c:pt>
                <c:pt idx="17">
                  <c:v>11.04</c:v>
                </c:pt>
                <c:pt idx="18">
                  <c:v>11.15</c:v>
                </c:pt>
                <c:pt idx="19">
                  <c:v>11.06</c:v>
                </c:pt>
                <c:pt idx="20">
                  <c:v>11.01</c:v>
                </c:pt>
                <c:pt idx="21">
                  <c:v>10.8</c:v>
                </c:pt>
                <c:pt idx="22">
                  <c:v>11.35</c:v>
                </c:pt>
                <c:pt idx="23">
                  <c:v>12.06</c:v>
                </c:pt>
                <c:pt idx="24">
                  <c:v>11.76</c:v>
                </c:pt>
                <c:pt idx="25">
                  <c:v>11.18</c:v>
                </c:pt>
                <c:pt idx="26">
                  <c:v>11.24</c:v>
                </c:pt>
                <c:pt idx="27">
                  <c:v>11.86</c:v>
                </c:pt>
                <c:pt idx="28">
                  <c:v>11.82</c:v>
                </c:pt>
                <c:pt idx="29">
                  <c:v>12.19</c:v>
                </c:pt>
                <c:pt idx="30">
                  <c:v>12.11</c:v>
                </c:pt>
                <c:pt idx="31">
                  <c:v>12.92</c:v>
                </c:pt>
                <c:pt idx="32">
                  <c:v>13.53</c:v>
                </c:pt>
                <c:pt idx="33">
                  <c:v>12.03</c:v>
                </c:pt>
                <c:pt idx="34">
                  <c:v>12.04</c:v>
                </c:pt>
                <c:pt idx="35">
                  <c:v>10.99</c:v>
                </c:pt>
                <c:pt idx="36">
                  <c:v>10.92</c:v>
                </c:pt>
                <c:pt idx="37">
                  <c:v>10.27</c:v>
                </c:pt>
                <c:pt idx="38">
                  <c:v>9.870000000000002</c:v>
                </c:pt>
                <c:pt idx="39">
                  <c:v>9.77</c:v>
                </c:pt>
                <c:pt idx="40">
                  <c:v>9.460000000000002</c:v>
                </c:pt>
                <c:pt idx="41">
                  <c:v>9.06</c:v>
                </c:pt>
                <c:pt idx="42">
                  <c:v>8.6</c:v>
                </c:pt>
                <c:pt idx="43">
                  <c:v>7.87</c:v>
                </c:pt>
                <c:pt idx="44">
                  <c:v>7.99</c:v>
                </c:pt>
                <c:pt idx="45">
                  <c:v>7.67</c:v>
                </c:pt>
                <c:pt idx="46">
                  <c:v>7.39</c:v>
                </c:pt>
                <c:pt idx="47">
                  <c:v>7.03</c:v>
                </c:pt>
                <c:pt idx="48">
                  <c:v>6.54</c:v>
                </c:pt>
                <c:pt idx="49">
                  <c:v>6.58</c:v>
                </c:pt>
                <c:pt idx="50">
                  <c:v>7.45</c:v>
                </c:pt>
                <c:pt idx="51">
                  <c:v>8.290000000000001</c:v>
                </c:pt>
                <c:pt idx="52">
                  <c:v>8.52</c:v>
                </c:pt>
                <c:pt idx="53">
                  <c:v>9.530000000000001</c:v>
                </c:pt>
                <c:pt idx="54">
                  <c:v>9.89</c:v>
                </c:pt>
                <c:pt idx="55">
                  <c:v>10.59</c:v>
                </c:pt>
                <c:pt idx="56">
                  <c:v>10.53</c:v>
                </c:pt>
                <c:pt idx="57">
                  <c:v>10.08</c:v>
                </c:pt>
                <c:pt idx="58">
                  <c:v>10.23</c:v>
                </c:pt>
                <c:pt idx="59">
                  <c:v>10.21</c:v>
                </c:pt>
                <c:pt idx="60">
                  <c:v>10.24</c:v>
                </c:pt>
                <c:pt idx="61">
                  <c:v>10.22</c:v>
                </c:pt>
                <c:pt idx="62">
                  <c:v>10.18</c:v>
                </c:pt>
                <c:pt idx="63">
                  <c:v>9.42</c:v>
                </c:pt>
                <c:pt idx="64">
                  <c:v>8.84</c:v>
                </c:pt>
                <c:pt idx="65">
                  <c:v>8.700000000000001</c:v>
                </c:pt>
                <c:pt idx="66">
                  <c:v>8.739999999999998</c:v>
                </c:pt>
                <c:pt idx="67">
                  <c:v>8.34</c:v>
                </c:pt>
                <c:pt idx="68">
                  <c:v>7.98</c:v>
                </c:pt>
                <c:pt idx="69">
                  <c:v>7.95</c:v>
                </c:pt>
                <c:pt idx="70">
                  <c:v>7.52</c:v>
                </c:pt>
                <c:pt idx="71">
                  <c:v>7.38</c:v>
                </c:pt>
                <c:pt idx="72">
                  <c:v>7.03</c:v>
                </c:pt>
                <c:pt idx="73">
                  <c:v>7.67</c:v>
                </c:pt>
                <c:pt idx="74">
                  <c:v>7.71</c:v>
                </c:pt>
                <c:pt idx="75">
                  <c:v>7.47</c:v>
                </c:pt>
                <c:pt idx="76">
                  <c:v>7.359999999999999</c:v>
                </c:pt>
                <c:pt idx="77">
                  <c:v>7.21</c:v>
                </c:pt>
                <c:pt idx="78">
                  <c:v>7.07</c:v>
                </c:pt>
                <c:pt idx="79">
                  <c:v>7.159999999999999</c:v>
                </c:pt>
                <c:pt idx="80">
                  <c:v>6.92</c:v>
                </c:pt>
                <c:pt idx="81">
                  <c:v>6.51</c:v>
                </c:pt>
                <c:pt idx="82">
                  <c:v>6.47</c:v>
                </c:pt>
                <c:pt idx="83">
                  <c:v>6.34</c:v>
                </c:pt>
                <c:pt idx="84">
                  <c:v>6.14</c:v>
                </c:pt>
                <c:pt idx="85">
                  <c:v>5.91</c:v>
                </c:pt>
                <c:pt idx="86">
                  <c:v>6.119999999999999</c:v>
                </c:pt>
                <c:pt idx="87">
                  <c:v>6.359999999999999</c:v>
                </c:pt>
                <c:pt idx="88">
                  <c:v>6.159999999999999</c:v>
                </c:pt>
                <c:pt idx="89">
                  <c:v>6.09</c:v>
                </c:pt>
                <c:pt idx="90">
                  <c:v>5.859999999999999</c:v>
                </c:pt>
                <c:pt idx="91">
                  <c:v>5.9</c:v>
                </c:pt>
                <c:pt idx="92">
                  <c:v>5.83</c:v>
                </c:pt>
                <c:pt idx="93">
                  <c:v>5.75</c:v>
                </c:pt>
                <c:pt idx="94">
                  <c:v>5.79</c:v>
                </c:pt>
                <c:pt idx="95">
                  <c:v>5.58</c:v>
                </c:pt>
                <c:pt idx="96">
                  <c:v>5.3</c:v>
                </c:pt>
                <c:pt idx="97">
                  <c:v>5.159999999999999</c:v>
                </c:pt>
                <c:pt idx="98">
                  <c:v>5.04</c:v>
                </c:pt>
                <c:pt idx="99">
                  <c:v>5.01</c:v>
                </c:pt>
                <c:pt idx="100">
                  <c:v>5.08</c:v>
                </c:pt>
                <c:pt idx="101">
                  <c:v>4.95</c:v>
                </c:pt>
                <c:pt idx="102">
                  <c:v>4.859999999999999</c:v>
                </c:pt>
                <c:pt idx="103">
                  <c:v>4.68</c:v>
                </c:pt>
                <c:pt idx="104">
                  <c:v>4.45</c:v>
                </c:pt>
                <c:pt idx="105">
                  <c:v>4.45</c:v>
                </c:pt>
                <c:pt idx="106">
                  <c:v>4.41</c:v>
                </c:pt>
                <c:pt idx="107">
                  <c:v>4.06</c:v>
                </c:pt>
                <c:pt idx="108">
                  <c:v>3.91</c:v>
                </c:pt>
                <c:pt idx="109">
                  <c:v>4.04</c:v>
                </c:pt>
                <c:pt idx="110">
                  <c:v>4.26</c:v>
                </c:pt>
                <c:pt idx="111">
                  <c:v>4.07</c:v>
                </c:pt>
                <c:pt idx="112">
                  <c:v>4.24</c:v>
                </c:pt>
                <c:pt idx="113">
                  <c:v>4.58</c:v>
                </c:pt>
                <c:pt idx="114">
                  <c:v>4.92</c:v>
                </c:pt>
                <c:pt idx="115">
                  <c:v>5.149999999999999</c:v>
                </c:pt>
                <c:pt idx="116">
                  <c:v>5.319999999999999</c:v>
                </c:pt>
                <c:pt idx="117">
                  <c:v>5.56</c:v>
                </c:pt>
                <c:pt idx="118">
                  <c:v>5.27</c:v>
                </c:pt>
                <c:pt idx="119">
                  <c:v>5.37</c:v>
                </c:pt>
                <c:pt idx="120">
                  <c:v>5.75</c:v>
                </c:pt>
                <c:pt idx="121">
                  <c:v>5.72</c:v>
                </c:pt>
                <c:pt idx="122">
                  <c:v>5.5</c:v>
                </c:pt>
                <c:pt idx="123">
                  <c:v>5.46</c:v>
                </c:pt>
                <c:pt idx="124">
                  <c:v>5.59</c:v>
                </c:pt>
                <c:pt idx="125">
                  <c:v>5.39</c:v>
                </c:pt>
                <c:pt idx="126">
                  <c:v>5.48</c:v>
                </c:pt>
                <c:pt idx="127">
                  <c:v>5.43</c:v>
                </c:pt>
                <c:pt idx="128">
                  <c:v>5.49</c:v>
                </c:pt>
                <c:pt idx="129">
                  <c:v>5.45</c:v>
                </c:pt>
                <c:pt idx="130">
                  <c:v>5.4</c:v>
                </c:pt>
                <c:pt idx="131">
                  <c:v>5.14</c:v>
                </c:pt>
                <c:pt idx="132">
                  <c:v>5.02</c:v>
                </c:pt>
                <c:pt idx="133">
                  <c:v>5.02</c:v>
                </c:pt>
                <c:pt idx="134">
                  <c:v>4.94</c:v>
                </c:pt>
                <c:pt idx="135">
                  <c:v>5.1</c:v>
                </c:pt>
                <c:pt idx="136">
                  <c:v>5.29</c:v>
                </c:pt>
                <c:pt idx="137">
                  <c:v>5.26</c:v>
                </c:pt>
                <c:pt idx="138">
                  <c:v>5.27</c:v>
                </c:pt>
                <c:pt idx="139">
                  <c:v>5.06</c:v>
                </c:pt>
                <c:pt idx="140">
                  <c:v>5.06</c:v>
                </c:pt>
                <c:pt idx="141">
                  <c:v>4.83</c:v>
                </c:pt>
                <c:pt idx="142">
                  <c:v>4.689999999999999</c:v>
                </c:pt>
                <c:pt idx="143">
                  <c:v>4.98</c:v>
                </c:pt>
                <c:pt idx="144">
                  <c:v>5.05</c:v>
                </c:pt>
                <c:pt idx="145">
                  <c:v>5.1</c:v>
                </c:pt>
                <c:pt idx="146">
                  <c:v>5.33</c:v>
                </c:pt>
                <c:pt idx="147">
                  <c:v>5.319999999999999</c:v>
                </c:pt>
                <c:pt idx="148">
                  <c:v>5.4</c:v>
                </c:pt>
                <c:pt idx="149">
                  <c:v>5.26</c:v>
                </c:pt>
                <c:pt idx="150">
                  <c:v>5.1</c:v>
                </c:pt>
                <c:pt idx="151">
                  <c:v>4.81</c:v>
                </c:pt>
                <c:pt idx="152">
                  <c:v>4.609999999999999</c:v>
                </c:pt>
                <c:pt idx="153">
                  <c:v>4.68</c:v>
                </c:pt>
                <c:pt idx="154">
                  <c:v>4.659999999999999</c:v>
                </c:pt>
                <c:pt idx="155">
                  <c:v>4.45</c:v>
                </c:pt>
                <c:pt idx="156">
                  <c:v>4.26</c:v>
                </c:pt>
                <c:pt idx="157">
                  <c:v>4.05</c:v>
                </c:pt>
                <c:pt idx="158">
                  <c:v>4.09</c:v>
                </c:pt>
                <c:pt idx="159">
                  <c:v>4.23</c:v>
                </c:pt>
                <c:pt idx="160">
                  <c:v>3.91</c:v>
                </c:pt>
                <c:pt idx="161">
                  <c:v>3.7</c:v>
                </c:pt>
                <c:pt idx="162">
                  <c:v>4.01</c:v>
                </c:pt>
                <c:pt idx="163">
                  <c:v>4.18</c:v>
                </c:pt>
                <c:pt idx="164">
                  <c:v>4.2</c:v>
                </c:pt>
                <c:pt idx="165">
                  <c:v>4.26</c:v>
                </c:pt>
                <c:pt idx="166">
                  <c:v>4.39</c:v>
                </c:pt>
                <c:pt idx="167">
                  <c:v>4.33</c:v>
                </c:pt>
                <c:pt idx="168">
                  <c:v>4.159999999999999</c:v>
                </c:pt>
                <c:pt idx="169">
                  <c:v>4.109999999999999</c:v>
                </c:pt>
                <c:pt idx="170">
                  <c:v>3.92</c:v>
                </c:pt>
                <c:pt idx="171">
                  <c:v>4.1</c:v>
                </c:pt>
                <c:pt idx="172">
                  <c:v>4.25</c:v>
                </c:pt>
                <c:pt idx="173">
                  <c:v>4.48</c:v>
                </c:pt>
                <c:pt idx="174">
                  <c:v>4.37</c:v>
                </c:pt>
                <c:pt idx="175">
                  <c:v>4.21</c:v>
                </c:pt>
                <c:pt idx="176">
                  <c:v>4.14</c:v>
                </c:pt>
                <c:pt idx="177">
                  <c:v>4.01</c:v>
                </c:pt>
                <c:pt idx="178">
                  <c:v>3.89</c:v>
                </c:pt>
                <c:pt idx="179">
                  <c:v>3.68</c:v>
                </c:pt>
                <c:pt idx="180">
                  <c:v>3.6</c:v>
                </c:pt>
                <c:pt idx="181">
                  <c:v>3.57</c:v>
                </c:pt>
                <c:pt idx="182">
                  <c:v>3.72</c:v>
                </c:pt>
                <c:pt idx="183">
                  <c:v>3.51</c:v>
                </c:pt>
                <c:pt idx="184">
                  <c:v>3.33</c:v>
                </c:pt>
                <c:pt idx="185">
                  <c:v>3.16</c:v>
                </c:pt>
                <c:pt idx="186">
                  <c:v>3.18</c:v>
                </c:pt>
                <c:pt idx="187">
                  <c:v>3.21</c:v>
                </c:pt>
                <c:pt idx="188">
                  <c:v>3.05</c:v>
                </c:pt>
                <c:pt idx="189">
                  <c:v>3.19</c:v>
                </c:pt>
                <c:pt idx="190">
                  <c:v>3.4</c:v>
                </c:pt>
                <c:pt idx="191">
                  <c:v>3.3</c:v>
                </c:pt>
                <c:pt idx="192">
                  <c:v>3.28</c:v>
                </c:pt>
                <c:pt idx="193">
                  <c:v>3.44</c:v>
                </c:pt>
                <c:pt idx="194">
                  <c:v>3.62</c:v>
                </c:pt>
                <c:pt idx="195">
                  <c:v>3.88</c:v>
                </c:pt>
                <c:pt idx="196">
                  <c:v>3.94</c:v>
                </c:pt>
                <c:pt idx="197">
                  <c:v>4.02</c:v>
                </c:pt>
                <c:pt idx="198">
                  <c:v>4.07</c:v>
                </c:pt>
                <c:pt idx="199">
                  <c:v>3.94</c:v>
                </c:pt>
                <c:pt idx="200">
                  <c:v>3.8</c:v>
                </c:pt>
                <c:pt idx="201">
                  <c:v>3.84</c:v>
                </c:pt>
                <c:pt idx="202">
                  <c:v>3.75</c:v>
                </c:pt>
                <c:pt idx="203">
                  <c:v>3.82</c:v>
                </c:pt>
                <c:pt idx="204">
                  <c:v>4.05</c:v>
                </c:pt>
                <c:pt idx="205">
                  <c:v>4.08</c:v>
                </c:pt>
                <c:pt idx="206">
                  <c:v>3.98</c:v>
                </c:pt>
                <c:pt idx="207">
                  <c:v>4.2</c:v>
                </c:pt>
                <c:pt idx="208">
                  <c:v>4.33</c:v>
                </c:pt>
                <c:pt idx="209">
                  <c:v>4.619999999999999</c:v>
                </c:pt>
                <c:pt idx="210">
                  <c:v>4.59</c:v>
                </c:pt>
                <c:pt idx="211">
                  <c:v>4.39</c:v>
                </c:pt>
                <c:pt idx="212">
                  <c:v>4.34</c:v>
                </c:pt>
                <c:pt idx="213">
                  <c:v>4.38</c:v>
                </c:pt>
                <c:pt idx="214">
                  <c:v>4.22</c:v>
                </c:pt>
                <c:pt idx="215">
                  <c:v>4.34</c:v>
                </c:pt>
                <c:pt idx="216">
                  <c:v>4.14</c:v>
                </c:pt>
                <c:pt idx="217">
                  <c:v>4.06</c:v>
                </c:pt>
                <c:pt idx="218">
                  <c:v>4.0</c:v>
                </c:pt>
                <c:pt idx="219">
                  <c:v>4.22</c:v>
                </c:pt>
                <c:pt idx="220">
                  <c:v>4.47</c:v>
                </c:pt>
                <c:pt idx="221">
                  <c:v>4.78</c:v>
                </c:pt>
                <c:pt idx="222">
                  <c:v>4.769999999999999</c:v>
                </c:pt>
                <c:pt idx="223">
                  <c:v>4.47</c:v>
                </c:pt>
                <c:pt idx="224">
                  <c:v>4.43</c:v>
                </c:pt>
                <c:pt idx="225">
                  <c:v>4.33</c:v>
                </c:pt>
                <c:pt idx="226">
                  <c:v>4.09</c:v>
                </c:pt>
                <c:pt idx="227">
                  <c:v>3.72</c:v>
                </c:pt>
                <c:pt idx="228">
                  <c:v>3.87</c:v>
                </c:pt>
                <c:pt idx="229">
                  <c:v>3.93</c:v>
                </c:pt>
                <c:pt idx="230">
                  <c:v>3.81</c:v>
                </c:pt>
                <c:pt idx="231">
                  <c:v>3.78</c:v>
                </c:pt>
                <c:pt idx="232">
                  <c:v>3.91</c:v>
                </c:pt>
                <c:pt idx="233">
                  <c:v>3.98</c:v>
                </c:pt>
                <c:pt idx="234">
                  <c:v>3.77</c:v>
                </c:pt>
                <c:pt idx="235">
                  <c:v>3.63</c:v>
                </c:pt>
                <c:pt idx="236">
                  <c:v>3.62</c:v>
                </c:pt>
                <c:pt idx="237">
                  <c:v>3.57</c:v>
                </c:pt>
                <c:pt idx="238">
                  <c:v>3.53</c:v>
                </c:pt>
                <c:pt idx="239">
                  <c:v>3.46</c:v>
                </c:pt>
                <c:pt idx="240">
                  <c:v>3.49</c:v>
                </c:pt>
                <c:pt idx="241">
                  <c:v>3.38</c:v>
                </c:pt>
                <c:pt idx="242">
                  <c:v>3.26</c:v>
                </c:pt>
                <c:pt idx="243">
                  <c:v>3.36</c:v>
                </c:pt>
                <c:pt idx="244">
                  <c:v>3.03</c:v>
                </c:pt>
                <c:pt idx="245">
                  <c:v>2.92</c:v>
                </c:pt>
                <c:pt idx="246">
                  <c:v>2.85</c:v>
                </c:pt>
                <c:pt idx="247">
                  <c:v>2.62</c:v>
                </c:pt>
                <c:pt idx="248">
                  <c:v>2.58</c:v>
                </c:pt>
                <c:pt idx="249">
                  <c:v>2.63</c:v>
                </c:pt>
                <c:pt idx="250">
                  <c:v>2.82</c:v>
                </c:pt>
                <c:pt idx="251">
                  <c:v>3.19</c:v>
                </c:pt>
                <c:pt idx="252">
                  <c:v>3.27</c:v>
                </c:pt>
                <c:pt idx="253">
                  <c:v>3.41</c:v>
                </c:pt>
                <c:pt idx="254">
                  <c:v>3.45</c:v>
                </c:pt>
                <c:pt idx="255">
                  <c:v>3.57</c:v>
                </c:pt>
                <c:pt idx="256">
                  <c:v>3.32</c:v>
                </c:pt>
                <c:pt idx="257">
                  <c:v>3.29</c:v>
                </c:pt>
                <c:pt idx="258">
                  <c:v>3.16</c:v>
                </c:pt>
                <c:pt idx="259">
                  <c:v>2.68</c:v>
                </c:pt>
                <c:pt idx="260">
                  <c:v>2.35</c:v>
                </c:pt>
                <c:pt idx="261">
                  <c:v>2.51</c:v>
                </c:pt>
                <c:pt idx="262">
                  <c:v>2.54</c:v>
                </c:pt>
                <c:pt idx="263">
                  <c:v>2.52</c:v>
                </c:pt>
                <c:pt idx="264">
                  <c:v>2.28</c:v>
                </c:pt>
                <c:pt idx="265">
                  <c:v>2.34</c:v>
                </c:pt>
                <c:pt idx="266">
                  <c:v>2.31</c:v>
                </c:pt>
                <c:pt idx="267">
                  <c:v>2.15</c:v>
                </c:pt>
                <c:pt idx="268">
                  <c:v>1.82</c:v>
                </c:pt>
                <c:pt idx="269">
                  <c:v>1.76</c:v>
                </c:pt>
                <c:pt idx="270">
                  <c:v>1.55</c:v>
                </c:pt>
                <c:pt idx="271">
                  <c:v>1.55</c:v>
                </c:pt>
                <c:pt idx="272">
                  <c:v>1.82</c:v>
                </c:pt>
                <c:pt idx="273">
                  <c:v>1.78</c:v>
                </c:pt>
                <c:pt idx="274">
                  <c:v>1.67</c:v>
                </c:pt>
                <c:pt idx="275">
                  <c:v>1.6</c:v>
                </c:pt>
                <c:pt idx="276">
                  <c:v>1.75</c:v>
                </c:pt>
                <c:pt idx="277">
                  <c:v>1.81</c:v>
                </c:pt>
                <c:pt idx="278">
                  <c:v>1.61</c:v>
                </c:pt>
                <c:pt idx="279">
                  <c:v>1.51</c:v>
                </c:pt>
                <c:pt idx="280">
                  <c:v>1.6</c:v>
                </c:pt>
                <c:pt idx="281">
                  <c:v>1.88</c:v>
                </c:pt>
                <c:pt idx="282">
                  <c:v>1.91</c:v>
                </c:pt>
                <c:pt idx="283">
                  <c:v>2.07</c:v>
                </c:pt>
                <c:pt idx="284">
                  <c:v>2.19</c:v>
                </c:pt>
              </c:numCache>
            </c:numRef>
          </c:val>
          <c:smooth val="0"/>
        </c:ser>
        <c:ser>
          <c:idx val="4"/>
          <c:order val="10"/>
          <c:tx>
            <c:strRef>
              <c:f>Sheet1!$F$1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Sheet1!$A$2:$A$286</c:f>
              <c:numCache>
                <c:formatCode>yyyymm</c:formatCode>
                <c:ptCount val="285"/>
                <c:pt idx="0">
                  <c:v>32904.0</c:v>
                </c:pt>
                <c:pt idx="1">
                  <c:v>32932.0</c:v>
                </c:pt>
                <c:pt idx="2">
                  <c:v>32963.0</c:v>
                </c:pt>
                <c:pt idx="3">
                  <c:v>32993.0</c:v>
                </c:pt>
                <c:pt idx="4">
                  <c:v>33024.0</c:v>
                </c:pt>
                <c:pt idx="5">
                  <c:v>33054.0</c:v>
                </c:pt>
                <c:pt idx="6">
                  <c:v>33085.0</c:v>
                </c:pt>
                <c:pt idx="7">
                  <c:v>33116.0</c:v>
                </c:pt>
                <c:pt idx="8">
                  <c:v>33146.0</c:v>
                </c:pt>
                <c:pt idx="9">
                  <c:v>33177.0</c:v>
                </c:pt>
                <c:pt idx="10">
                  <c:v>33207.0</c:v>
                </c:pt>
                <c:pt idx="11">
                  <c:v>33238.0</c:v>
                </c:pt>
                <c:pt idx="12">
                  <c:v>33269.0</c:v>
                </c:pt>
                <c:pt idx="13">
                  <c:v>33297.0</c:v>
                </c:pt>
                <c:pt idx="14">
                  <c:v>33328.0</c:v>
                </c:pt>
                <c:pt idx="15">
                  <c:v>33358.0</c:v>
                </c:pt>
                <c:pt idx="16">
                  <c:v>33389.0</c:v>
                </c:pt>
                <c:pt idx="17">
                  <c:v>33419.0</c:v>
                </c:pt>
                <c:pt idx="18">
                  <c:v>33450.0</c:v>
                </c:pt>
                <c:pt idx="19">
                  <c:v>33481.0</c:v>
                </c:pt>
                <c:pt idx="20">
                  <c:v>33511.0</c:v>
                </c:pt>
                <c:pt idx="21">
                  <c:v>33542.0</c:v>
                </c:pt>
                <c:pt idx="22">
                  <c:v>33572.0</c:v>
                </c:pt>
                <c:pt idx="23">
                  <c:v>33603.0</c:v>
                </c:pt>
                <c:pt idx="24">
                  <c:v>33634.0</c:v>
                </c:pt>
                <c:pt idx="25">
                  <c:v>33663.0</c:v>
                </c:pt>
                <c:pt idx="26">
                  <c:v>33694.0</c:v>
                </c:pt>
                <c:pt idx="27">
                  <c:v>33724.0</c:v>
                </c:pt>
                <c:pt idx="28">
                  <c:v>33755.0</c:v>
                </c:pt>
                <c:pt idx="29">
                  <c:v>33785.0</c:v>
                </c:pt>
                <c:pt idx="30">
                  <c:v>33816.0</c:v>
                </c:pt>
                <c:pt idx="31">
                  <c:v>33847.0</c:v>
                </c:pt>
                <c:pt idx="32">
                  <c:v>33877.0</c:v>
                </c:pt>
                <c:pt idx="33">
                  <c:v>33908.0</c:v>
                </c:pt>
                <c:pt idx="34">
                  <c:v>33938.0</c:v>
                </c:pt>
                <c:pt idx="35">
                  <c:v>33969.0</c:v>
                </c:pt>
                <c:pt idx="36">
                  <c:v>34000.0</c:v>
                </c:pt>
                <c:pt idx="37">
                  <c:v>34028.0</c:v>
                </c:pt>
                <c:pt idx="38">
                  <c:v>34059.0</c:v>
                </c:pt>
                <c:pt idx="39">
                  <c:v>34089.0</c:v>
                </c:pt>
                <c:pt idx="40">
                  <c:v>34120.0</c:v>
                </c:pt>
                <c:pt idx="41">
                  <c:v>34150.0</c:v>
                </c:pt>
                <c:pt idx="42">
                  <c:v>34181.0</c:v>
                </c:pt>
                <c:pt idx="43">
                  <c:v>34212.0</c:v>
                </c:pt>
                <c:pt idx="44">
                  <c:v>34242.0</c:v>
                </c:pt>
                <c:pt idx="45">
                  <c:v>34273.0</c:v>
                </c:pt>
                <c:pt idx="46">
                  <c:v>34303.0</c:v>
                </c:pt>
                <c:pt idx="47">
                  <c:v>34334.0</c:v>
                </c:pt>
                <c:pt idx="48">
                  <c:v>34365.0</c:v>
                </c:pt>
                <c:pt idx="49">
                  <c:v>34393.0</c:v>
                </c:pt>
                <c:pt idx="50">
                  <c:v>34424.0</c:v>
                </c:pt>
                <c:pt idx="51">
                  <c:v>34454.0</c:v>
                </c:pt>
                <c:pt idx="52">
                  <c:v>34485.0</c:v>
                </c:pt>
                <c:pt idx="53">
                  <c:v>34515.0</c:v>
                </c:pt>
                <c:pt idx="54">
                  <c:v>34546.0</c:v>
                </c:pt>
                <c:pt idx="55">
                  <c:v>34577.0</c:v>
                </c:pt>
                <c:pt idx="56">
                  <c:v>34607.0</c:v>
                </c:pt>
                <c:pt idx="57">
                  <c:v>34638.0</c:v>
                </c:pt>
                <c:pt idx="58">
                  <c:v>34668.0</c:v>
                </c:pt>
                <c:pt idx="59">
                  <c:v>34699.0</c:v>
                </c:pt>
                <c:pt idx="60">
                  <c:v>34730.0</c:v>
                </c:pt>
                <c:pt idx="61">
                  <c:v>34758.0</c:v>
                </c:pt>
                <c:pt idx="62">
                  <c:v>34789.0</c:v>
                </c:pt>
                <c:pt idx="63">
                  <c:v>34819.0</c:v>
                </c:pt>
                <c:pt idx="64">
                  <c:v>34850.0</c:v>
                </c:pt>
                <c:pt idx="65">
                  <c:v>34880.0</c:v>
                </c:pt>
                <c:pt idx="66">
                  <c:v>34911.0</c:v>
                </c:pt>
                <c:pt idx="67">
                  <c:v>34942.0</c:v>
                </c:pt>
                <c:pt idx="68">
                  <c:v>34972.0</c:v>
                </c:pt>
                <c:pt idx="69">
                  <c:v>35003.0</c:v>
                </c:pt>
                <c:pt idx="70">
                  <c:v>35033.0</c:v>
                </c:pt>
                <c:pt idx="71">
                  <c:v>35064.0</c:v>
                </c:pt>
                <c:pt idx="72">
                  <c:v>35095.0</c:v>
                </c:pt>
                <c:pt idx="73">
                  <c:v>35124.0</c:v>
                </c:pt>
                <c:pt idx="74">
                  <c:v>35155.0</c:v>
                </c:pt>
                <c:pt idx="75">
                  <c:v>35185.0</c:v>
                </c:pt>
                <c:pt idx="76">
                  <c:v>35216.0</c:v>
                </c:pt>
                <c:pt idx="77">
                  <c:v>35246.0</c:v>
                </c:pt>
                <c:pt idx="78">
                  <c:v>35277.0</c:v>
                </c:pt>
                <c:pt idx="79">
                  <c:v>35308.0</c:v>
                </c:pt>
                <c:pt idx="80">
                  <c:v>35338.0</c:v>
                </c:pt>
                <c:pt idx="81">
                  <c:v>35369.0</c:v>
                </c:pt>
                <c:pt idx="82">
                  <c:v>35399.0</c:v>
                </c:pt>
                <c:pt idx="83">
                  <c:v>35430.0</c:v>
                </c:pt>
                <c:pt idx="84">
                  <c:v>35461.0</c:v>
                </c:pt>
                <c:pt idx="85">
                  <c:v>35489.0</c:v>
                </c:pt>
                <c:pt idx="86">
                  <c:v>35520.0</c:v>
                </c:pt>
                <c:pt idx="87">
                  <c:v>35550.0</c:v>
                </c:pt>
                <c:pt idx="88">
                  <c:v>35581.0</c:v>
                </c:pt>
                <c:pt idx="89">
                  <c:v>35611.0</c:v>
                </c:pt>
                <c:pt idx="90">
                  <c:v>35642.0</c:v>
                </c:pt>
                <c:pt idx="91">
                  <c:v>35673.0</c:v>
                </c:pt>
                <c:pt idx="92">
                  <c:v>35703.0</c:v>
                </c:pt>
                <c:pt idx="93">
                  <c:v>35734.0</c:v>
                </c:pt>
                <c:pt idx="94">
                  <c:v>35764.0</c:v>
                </c:pt>
                <c:pt idx="95">
                  <c:v>35795.0</c:v>
                </c:pt>
                <c:pt idx="96">
                  <c:v>35826.0</c:v>
                </c:pt>
                <c:pt idx="97">
                  <c:v>35854.0</c:v>
                </c:pt>
                <c:pt idx="98">
                  <c:v>35885.0</c:v>
                </c:pt>
                <c:pt idx="99">
                  <c:v>35915.0</c:v>
                </c:pt>
                <c:pt idx="100">
                  <c:v>35946.0</c:v>
                </c:pt>
                <c:pt idx="101">
                  <c:v>35976.0</c:v>
                </c:pt>
                <c:pt idx="102">
                  <c:v>36007.0</c:v>
                </c:pt>
                <c:pt idx="103">
                  <c:v>36038.0</c:v>
                </c:pt>
                <c:pt idx="104">
                  <c:v>36068.0</c:v>
                </c:pt>
                <c:pt idx="105">
                  <c:v>36099.0</c:v>
                </c:pt>
                <c:pt idx="106">
                  <c:v>36129.0</c:v>
                </c:pt>
                <c:pt idx="107">
                  <c:v>36160.0</c:v>
                </c:pt>
                <c:pt idx="108">
                  <c:v>36191.0</c:v>
                </c:pt>
                <c:pt idx="109">
                  <c:v>36219.0</c:v>
                </c:pt>
                <c:pt idx="110">
                  <c:v>36250.0</c:v>
                </c:pt>
                <c:pt idx="111">
                  <c:v>36280.0</c:v>
                </c:pt>
                <c:pt idx="112">
                  <c:v>36311.0</c:v>
                </c:pt>
                <c:pt idx="113">
                  <c:v>36341.0</c:v>
                </c:pt>
                <c:pt idx="114">
                  <c:v>36372.0</c:v>
                </c:pt>
                <c:pt idx="115">
                  <c:v>36403.0</c:v>
                </c:pt>
                <c:pt idx="116">
                  <c:v>36433.0</c:v>
                </c:pt>
                <c:pt idx="117">
                  <c:v>36464.0</c:v>
                </c:pt>
                <c:pt idx="118">
                  <c:v>36494.0</c:v>
                </c:pt>
                <c:pt idx="119">
                  <c:v>36525.0</c:v>
                </c:pt>
                <c:pt idx="120">
                  <c:v>36556.0</c:v>
                </c:pt>
                <c:pt idx="121">
                  <c:v>36585.0</c:v>
                </c:pt>
                <c:pt idx="122">
                  <c:v>36616.0</c:v>
                </c:pt>
                <c:pt idx="123">
                  <c:v>36646.0</c:v>
                </c:pt>
                <c:pt idx="124">
                  <c:v>36677.0</c:v>
                </c:pt>
                <c:pt idx="125">
                  <c:v>36707.0</c:v>
                </c:pt>
                <c:pt idx="126">
                  <c:v>36738.0</c:v>
                </c:pt>
                <c:pt idx="127">
                  <c:v>36769.0</c:v>
                </c:pt>
                <c:pt idx="128">
                  <c:v>36799.0</c:v>
                </c:pt>
                <c:pt idx="129">
                  <c:v>36830.0</c:v>
                </c:pt>
                <c:pt idx="130">
                  <c:v>36860.0</c:v>
                </c:pt>
                <c:pt idx="131">
                  <c:v>36891.0</c:v>
                </c:pt>
                <c:pt idx="132">
                  <c:v>36922.0</c:v>
                </c:pt>
                <c:pt idx="133">
                  <c:v>36950.0</c:v>
                </c:pt>
                <c:pt idx="134">
                  <c:v>36981.0</c:v>
                </c:pt>
                <c:pt idx="135">
                  <c:v>37011.0</c:v>
                </c:pt>
                <c:pt idx="136">
                  <c:v>37042.0</c:v>
                </c:pt>
                <c:pt idx="137">
                  <c:v>37072.0</c:v>
                </c:pt>
                <c:pt idx="138">
                  <c:v>37103.0</c:v>
                </c:pt>
                <c:pt idx="139">
                  <c:v>37134.0</c:v>
                </c:pt>
                <c:pt idx="140">
                  <c:v>37164.0</c:v>
                </c:pt>
                <c:pt idx="141">
                  <c:v>37195.0</c:v>
                </c:pt>
                <c:pt idx="142">
                  <c:v>37225.0</c:v>
                </c:pt>
                <c:pt idx="143">
                  <c:v>37256.0</c:v>
                </c:pt>
                <c:pt idx="144">
                  <c:v>37287.0</c:v>
                </c:pt>
                <c:pt idx="145">
                  <c:v>37315.0</c:v>
                </c:pt>
                <c:pt idx="146">
                  <c:v>37346.0</c:v>
                </c:pt>
                <c:pt idx="147">
                  <c:v>37376.0</c:v>
                </c:pt>
                <c:pt idx="148">
                  <c:v>37407.0</c:v>
                </c:pt>
                <c:pt idx="149">
                  <c:v>37437.0</c:v>
                </c:pt>
                <c:pt idx="150">
                  <c:v>37468.0</c:v>
                </c:pt>
                <c:pt idx="151">
                  <c:v>37499.0</c:v>
                </c:pt>
                <c:pt idx="152">
                  <c:v>37529.0</c:v>
                </c:pt>
                <c:pt idx="153">
                  <c:v>37560.0</c:v>
                </c:pt>
                <c:pt idx="154">
                  <c:v>37590.0</c:v>
                </c:pt>
                <c:pt idx="155">
                  <c:v>37621.0</c:v>
                </c:pt>
                <c:pt idx="156">
                  <c:v>37652.0</c:v>
                </c:pt>
                <c:pt idx="157">
                  <c:v>37680.0</c:v>
                </c:pt>
                <c:pt idx="158">
                  <c:v>37711.0</c:v>
                </c:pt>
                <c:pt idx="159">
                  <c:v>37741.0</c:v>
                </c:pt>
                <c:pt idx="160">
                  <c:v>37772.0</c:v>
                </c:pt>
                <c:pt idx="161">
                  <c:v>37802.0</c:v>
                </c:pt>
                <c:pt idx="162">
                  <c:v>37833.0</c:v>
                </c:pt>
                <c:pt idx="163">
                  <c:v>37864.0</c:v>
                </c:pt>
                <c:pt idx="164">
                  <c:v>37894.0</c:v>
                </c:pt>
                <c:pt idx="165">
                  <c:v>37925.0</c:v>
                </c:pt>
                <c:pt idx="166">
                  <c:v>37955.0</c:v>
                </c:pt>
                <c:pt idx="167">
                  <c:v>37986.0</c:v>
                </c:pt>
                <c:pt idx="168">
                  <c:v>38017.0</c:v>
                </c:pt>
                <c:pt idx="169">
                  <c:v>38046.0</c:v>
                </c:pt>
                <c:pt idx="170">
                  <c:v>38077.0</c:v>
                </c:pt>
                <c:pt idx="171">
                  <c:v>38107.0</c:v>
                </c:pt>
                <c:pt idx="172">
                  <c:v>38138.0</c:v>
                </c:pt>
                <c:pt idx="173">
                  <c:v>38168.0</c:v>
                </c:pt>
                <c:pt idx="174">
                  <c:v>38199.0</c:v>
                </c:pt>
                <c:pt idx="175">
                  <c:v>38230.0</c:v>
                </c:pt>
                <c:pt idx="176">
                  <c:v>38260.0</c:v>
                </c:pt>
                <c:pt idx="177">
                  <c:v>38291.0</c:v>
                </c:pt>
                <c:pt idx="178">
                  <c:v>38321.0</c:v>
                </c:pt>
                <c:pt idx="179">
                  <c:v>38352.0</c:v>
                </c:pt>
                <c:pt idx="180">
                  <c:v>38383.0</c:v>
                </c:pt>
                <c:pt idx="181">
                  <c:v>38411.0</c:v>
                </c:pt>
                <c:pt idx="182">
                  <c:v>38442.0</c:v>
                </c:pt>
                <c:pt idx="183">
                  <c:v>38472.0</c:v>
                </c:pt>
                <c:pt idx="184">
                  <c:v>38503.0</c:v>
                </c:pt>
                <c:pt idx="185">
                  <c:v>38533.0</c:v>
                </c:pt>
                <c:pt idx="186">
                  <c:v>38564.0</c:v>
                </c:pt>
                <c:pt idx="187">
                  <c:v>38595.0</c:v>
                </c:pt>
                <c:pt idx="188">
                  <c:v>38625.0</c:v>
                </c:pt>
                <c:pt idx="189">
                  <c:v>38656.0</c:v>
                </c:pt>
                <c:pt idx="190">
                  <c:v>38686.0</c:v>
                </c:pt>
                <c:pt idx="191">
                  <c:v>38717.0</c:v>
                </c:pt>
                <c:pt idx="192">
                  <c:v>38748.0</c:v>
                </c:pt>
                <c:pt idx="193">
                  <c:v>38776.0</c:v>
                </c:pt>
                <c:pt idx="194">
                  <c:v>38807.0</c:v>
                </c:pt>
                <c:pt idx="195">
                  <c:v>38837.0</c:v>
                </c:pt>
                <c:pt idx="196">
                  <c:v>38868.0</c:v>
                </c:pt>
                <c:pt idx="197">
                  <c:v>38898.0</c:v>
                </c:pt>
                <c:pt idx="198">
                  <c:v>38929.0</c:v>
                </c:pt>
                <c:pt idx="199">
                  <c:v>38960.0</c:v>
                </c:pt>
                <c:pt idx="200">
                  <c:v>38990.0</c:v>
                </c:pt>
                <c:pt idx="201">
                  <c:v>39021.0</c:v>
                </c:pt>
                <c:pt idx="202">
                  <c:v>39051.0</c:v>
                </c:pt>
                <c:pt idx="203">
                  <c:v>39082.0</c:v>
                </c:pt>
                <c:pt idx="204">
                  <c:v>39113.0</c:v>
                </c:pt>
                <c:pt idx="205">
                  <c:v>39141.0</c:v>
                </c:pt>
                <c:pt idx="206">
                  <c:v>39172.0</c:v>
                </c:pt>
                <c:pt idx="207">
                  <c:v>39202.0</c:v>
                </c:pt>
                <c:pt idx="208">
                  <c:v>39233.0</c:v>
                </c:pt>
                <c:pt idx="209">
                  <c:v>39263.0</c:v>
                </c:pt>
                <c:pt idx="210">
                  <c:v>39294.0</c:v>
                </c:pt>
                <c:pt idx="211">
                  <c:v>39325.0</c:v>
                </c:pt>
                <c:pt idx="212">
                  <c:v>39355.0</c:v>
                </c:pt>
                <c:pt idx="213">
                  <c:v>39386.0</c:v>
                </c:pt>
                <c:pt idx="214">
                  <c:v>39416.0</c:v>
                </c:pt>
                <c:pt idx="215">
                  <c:v>39447.0</c:v>
                </c:pt>
                <c:pt idx="216">
                  <c:v>39478.0</c:v>
                </c:pt>
                <c:pt idx="217">
                  <c:v>39507.0</c:v>
                </c:pt>
                <c:pt idx="218">
                  <c:v>39538.0</c:v>
                </c:pt>
                <c:pt idx="219">
                  <c:v>39568.0</c:v>
                </c:pt>
                <c:pt idx="220">
                  <c:v>39599.0</c:v>
                </c:pt>
                <c:pt idx="221">
                  <c:v>39629.0</c:v>
                </c:pt>
                <c:pt idx="222">
                  <c:v>39660.0</c:v>
                </c:pt>
                <c:pt idx="223">
                  <c:v>39691.0</c:v>
                </c:pt>
                <c:pt idx="224">
                  <c:v>39721.0</c:v>
                </c:pt>
                <c:pt idx="225">
                  <c:v>39752.0</c:v>
                </c:pt>
                <c:pt idx="226">
                  <c:v>39782.0</c:v>
                </c:pt>
                <c:pt idx="227">
                  <c:v>39813.0</c:v>
                </c:pt>
                <c:pt idx="228">
                  <c:v>39844.0</c:v>
                </c:pt>
                <c:pt idx="229">
                  <c:v>39872.0</c:v>
                </c:pt>
                <c:pt idx="230">
                  <c:v>39903.0</c:v>
                </c:pt>
                <c:pt idx="231">
                  <c:v>39933.0</c:v>
                </c:pt>
                <c:pt idx="232">
                  <c:v>39964.0</c:v>
                </c:pt>
                <c:pt idx="233">
                  <c:v>39994.0</c:v>
                </c:pt>
                <c:pt idx="234">
                  <c:v>40025.0</c:v>
                </c:pt>
                <c:pt idx="235">
                  <c:v>40056.0</c:v>
                </c:pt>
                <c:pt idx="236">
                  <c:v>40086.0</c:v>
                </c:pt>
                <c:pt idx="237">
                  <c:v>40117.0</c:v>
                </c:pt>
                <c:pt idx="238">
                  <c:v>40147.0</c:v>
                </c:pt>
                <c:pt idx="239">
                  <c:v>40178.0</c:v>
                </c:pt>
                <c:pt idx="240">
                  <c:v>40209.0</c:v>
                </c:pt>
                <c:pt idx="241">
                  <c:v>40237.0</c:v>
                </c:pt>
                <c:pt idx="242">
                  <c:v>40268.0</c:v>
                </c:pt>
                <c:pt idx="243">
                  <c:v>40298.0</c:v>
                </c:pt>
                <c:pt idx="244">
                  <c:v>40329.0</c:v>
                </c:pt>
                <c:pt idx="245">
                  <c:v>40359.0</c:v>
                </c:pt>
                <c:pt idx="246">
                  <c:v>40390.0</c:v>
                </c:pt>
                <c:pt idx="247">
                  <c:v>40421.0</c:v>
                </c:pt>
                <c:pt idx="248">
                  <c:v>40451.0</c:v>
                </c:pt>
                <c:pt idx="249">
                  <c:v>40482.0</c:v>
                </c:pt>
                <c:pt idx="250">
                  <c:v>40512.0</c:v>
                </c:pt>
                <c:pt idx="251">
                  <c:v>40543.0</c:v>
                </c:pt>
                <c:pt idx="252">
                  <c:v>40574.0</c:v>
                </c:pt>
                <c:pt idx="253">
                  <c:v>40602.0</c:v>
                </c:pt>
                <c:pt idx="254">
                  <c:v>40633.0</c:v>
                </c:pt>
                <c:pt idx="255">
                  <c:v>40663.0</c:v>
                </c:pt>
                <c:pt idx="256">
                  <c:v>40694.0</c:v>
                </c:pt>
                <c:pt idx="257">
                  <c:v>40724.0</c:v>
                </c:pt>
                <c:pt idx="258">
                  <c:v>40755.0</c:v>
                </c:pt>
                <c:pt idx="259">
                  <c:v>40786.0</c:v>
                </c:pt>
                <c:pt idx="260">
                  <c:v>40816.0</c:v>
                </c:pt>
                <c:pt idx="261">
                  <c:v>40847.0</c:v>
                </c:pt>
                <c:pt idx="262">
                  <c:v>40877.0</c:v>
                </c:pt>
                <c:pt idx="263">
                  <c:v>40908.0</c:v>
                </c:pt>
                <c:pt idx="264">
                  <c:v>40939.0</c:v>
                </c:pt>
                <c:pt idx="265">
                  <c:v>40968.0</c:v>
                </c:pt>
                <c:pt idx="266">
                  <c:v>40999.0</c:v>
                </c:pt>
                <c:pt idx="267">
                  <c:v>41029.0</c:v>
                </c:pt>
                <c:pt idx="268">
                  <c:v>41060.0</c:v>
                </c:pt>
                <c:pt idx="269">
                  <c:v>41090.0</c:v>
                </c:pt>
                <c:pt idx="270">
                  <c:v>41121.0</c:v>
                </c:pt>
                <c:pt idx="271">
                  <c:v>41152.0</c:v>
                </c:pt>
                <c:pt idx="272">
                  <c:v>41182.0</c:v>
                </c:pt>
                <c:pt idx="273">
                  <c:v>41183.0</c:v>
                </c:pt>
                <c:pt idx="274">
                  <c:v>41214.0</c:v>
                </c:pt>
                <c:pt idx="275">
                  <c:v>41244.0</c:v>
                </c:pt>
                <c:pt idx="276">
                  <c:v>41275.0</c:v>
                </c:pt>
                <c:pt idx="277">
                  <c:v>41306.0</c:v>
                </c:pt>
                <c:pt idx="278">
                  <c:v>41334.0</c:v>
                </c:pt>
                <c:pt idx="279">
                  <c:v>41365.0</c:v>
                </c:pt>
                <c:pt idx="280">
                  <c:v>41395.0</c:v>
                </c:pt>
                <c:pt idx="281">
                  <c:v>41426.0</c:v>
                </c:pt>
                <c:pt idx="282">
                  <c:v>41456.0</c:v>
                </c:pt>
                <c:pt idx="283">
                  <c:v>41487.0</c:v>
                </c:pt>
                <c:pt idx="284">
                  <c:v>41518.0</c:v>
                </c:pt>
              </c:numCache>
            </c:numRef>
          </c:cat>
          <c:val>
            <c:numRef>
              <c:f>Sheet1!$F$2:$F$286</c:f>
              <c:numCache>
                <c:formatCode>0.00</c:formatCode>
                <c:ptCount val="285"/>
                <c:pt idx="0">
                  <c:v>7.7</c:v>
                </c:pt>
                <c:pt idx="1">
                  <c:v>8.58</c:v>
                </c:pt>
                <c:pt idx="2">
                  <c:v>8.65</c:v>
                </c:pt>
                <c:pt idx="3">
                  <c:v>8.76</c:v>
                </c:pt>
                <c:pt idx="4">
                  <c:v>8.710000000000001</c:v>
                </c:pt>
                <c:pt idx="5">
                  <c:v>8.83</c:v>
                </c:pt>
                <c:pt idx="6">
                  <c:v>8.540000000000001</c:v>
                </c:pt>
                <c:pt idx="7">
                  <c:v>9.0</c:v>
                </c:pt>
                <c:pt idx="8">
                  <c:v>9.1</c:v>
                </c:pt>
                <c:pt idx="9">
                  <c:v>9.06</c:v>
                </c:pt>
                <c:pt idx="10">
                  <c:v>8.93</c:v>
                </c:pt>
                <c:pt idx="11">
                  <c:v>8.84</c:v>
                </c:pt>
                <c:pt idx="12">
                  <c:v>8.93</c:v>
                </c:pt>
                <c:pt idx="13">
                  <c:v>8.35</c:v>
                </c:pt>
                <c:pt idx="14">
                  <c:v>8.43</c:v>
                </c:pt>
                <c:pt idx="15">
                  <c:v>8.36</c:v>
                </c:pt>
                <c:pt idx="16">
                  <c:v>8.4</c:v>
                </c:pt>
                <c:pt idx="17">
                  <c:v>8.41</c:v>
                </c:pt>
                <c:pt idx="18">
                  <c:v>8.629999999999998</c:v>
                </c:pt>
                <c:pt idx="19">
                  <c:v>8.52</c:v>
                </c:pt>
                <c:pt idx="20">
                  <c:v>8.45</c:v>
                </c:pt>
                <c:pt idx="21">
                  <c:v>8.35</c:v>
                </c:pt>
                <c:pt idx="22">
                  <c:v>8.32</c:v>
                </c:pt>
                <c:pt idx="23">
                  <c:v>8.210000000000001</c:v>
                </c:pt>
                <c:pt idx="24">
                  <c:v>7.95</c:v>
                </c:pt>
                <c:pt idx="25">
                  <c:v>7.92</c:v>
                </c:pt>
                <c:pt idx="26">
                  <c:v>8.030000000000001</c:v>
                </c:pt>
                <c:pt idx="27">
                  <c:v>8.040000000000001</c:v>
                </c:pt>
                <c:pt idx="28">
                  <c:v>8.07</c:v>
                </c:pt>
                <c:pt idx="29">
                  <c:v>8.07</c:v>
                </c:pt>
                <c:pt idx="30">
                  <c:v>8.129999999999998</c:v>
                </c:pt>
                <c:pt idx="31">
                  <c:v>8.040000000000001</c:v>
                </c:pt>
                <c:pt idx="32">
                  <c:v>7.649999999999999</c:v>
                </c:pt>
                <c:pt idx="33">
                  <c:v>7.45</c:v>
                </c:pt>
                <c:pt idx="34">
                  <c:v>7.359999999999999</c:v>
                </c:pt>
                <c:pt idx="35">
                  <c:v>7.319999999999999</c:v>
                </c:pt>
                <c:pt idx="36">
                  <c:v>7.149999999999999</c:v>
                </c:pt>
                <c:pt idx="37">
                  <c:v>6.94</c:v>
                </c:pt>
                <c:pt idx="38">
                  <c:v>6.659999999999999</c:v>
                </c:pt>
                <c:pt idx="39">
                  <c:v>6.68</c:v>
                </c:pt>
                <c:pt idx="40">
                  <c:v>6.83</c:v>
                </c:pt>
                <c:pt idx="41">
                  <c:v>6.81</c:v>
                </c:pt>
                <c:pt idx="42">
                  <c:v>6.619999999999999</c:v>
                </c:pt>
                <c:pt idx="43">
                  <c:v>6.41</c:v>
                </c:pt>
                <c:pt idx="44">
                  <c:v>6.2</c:v>
                </c:pt>
                <c:pt idx="45">
                  <c:v>6.0</c:v>
                </c:pt>
                <c:pt idx="46">
                  <c:v>5.98</c:v>
                </c:pt>
                <c:pt idx="47">
                  <c:v>5.85</c:v>
                </c:pt>
                <c:pt idx="48">
                  <c:v>5.8</c:v>
                </c:pt>
                <c:pt idx="49">
                  <c:v>6.07</c:v>
                </c:pt>
                <c:pt idx="50">
                  <c:v>6.34</c:v>
                </c:pt>
                <c:pt idx="51">
                  <c:v>6.48</c:v>
                </c:pt>
                <c:pt idx="52">
                  <c:v>6.659999999999999</c:v>
                </c:pt>
                <c:pt idx="53">
                  <c:v>7.05</c:v>
                </c:pt>
                <c:pt idx="54">
                  <c:v>6.9</c:v>
                </c:pt>
                <c:pt idx="55">
                  <c:v>7.09</c:v>
                </c:pt>
                <c:pt idx="56">
                  <c:v>7.52</c:v>
                </c:pt>
                <c:pt idx="57">
                  <c:v>7.54</c:v>
                </c:pt>
                <c:pt idx="58">
                  <c:v>7.49</c:v>
                </c:pt>
                <c:pt idx="59">
                  <c:v>7.46</c:v>
                </c:pt>
                <c:pt idx="60">
                  <c:v>7.6</c:v>
                </c:pt>
                <c:pt idx="61">
                  <c:v>7.42</c:v>
                </c:pt>
                <c:pt idx="62">
                  <c:v>7.28</c:v>
                </c:pt>
                <c:pt idx="63">
                  <c:v>7.09</c:v>
                </c:pt>
                <c:pt idx="64">
                  <c:v>6.859999999999999</c:v>
                </c:pt>
                <c:pt idx="65">
                  <c:v>6.78</c:v>
                </c:pt>
                <c:pt idx="66">
                  <c:v>6.859999999999999</c:v>
                </c:pt>
                <c:pt idx="67">
                  <c:v>6.74</c:v>
                </c:pt>
                <c:pt idx="68">
                  <c:v>6.59</c:v>
                </c:pt>
                <c:pt idx="69">
                  <c:v>6.57</c:v>
                </c:pt>
                <c:pt idx="70">
                  <c:v>6.34</c:v>
                </c:pt>
                <c:pt idx="71">
                  <c:v>6.07</c:v>
                </c:pt>
                <c:pt idx="72">
                  <c:v>5.89</c:v>
                </c:pt>
                <c:pt idx="73">
                  <c:v>6.2</c:v>
                </c:pt>
                <c:pt idx="74">
                  <c:v>6.44</c:v>
                </c:pt>
                <c:pt idx="75">
                  <c:v>6.38</c:v>
                </c:pt>
                <c:pt idx="76">
                  <c:v>6.45</c:v>
                </c:pt>
                <c:pt idx="77">
                  <c:v>6.56</c:v>
                </c:pt>
                <c:pt idx="78">
                  <c:v>6.48</c:v>
                </c:pt>
                <c:pt idx="79">
                  <c:v>6.3</c:v>
                </c:pt>
                <c:pt idx="80">
                  <c:v>6.23</c:v>
                </c:pt>
                <c:pt idx="81">
                  <c:v>6.01</c:v>
                </c:pt>
                <c:pt idx="82">
                  <c:v>5.859999999999999</c:v>
                </c:pt>
                <c:pt idx="83">
                  <c:v>5.79</c:v>
                </c:pt>
                <c:pt idx="84">
                  <c:v>5.8</c:v>
                </c:pt>
                <c:pt idx="85">
                  <c:v>5.55</c:v>
                </c:pt>
                <c:pt idx="86">
                  <c:v>5.71</c:v>
                </c:pt>
                <c:pt idx="87">
                  <c:v>5.87</c:v>
                </c:pt>
                <c:pt idx="88">
                  <c:v>5.76</c:v>
                </c:pt>
                <c:pt idx="89">
                  <c:v>5.72</c:v>
                </c:pt>
                <c:pt idx="90">
                  <c:v>5.56</c:v>
                </c:pt>
                <c:pt idx="91">
                  <c:v>5.659999999999999</c:v>
                </c:pt>
                <c:pt idx="92">
                  <c:v>5.59</c:v>
                </c:pt>
                <c:pt idx="93">
                  <c:v>5.58</c:v>
                </c:pt>
                <c:pt idx="94">
                  <c:v>5.56</c:v>
                </c:pt>
                <c:pt idx="95">
                  <c:v>5.33</c:v>
                </c:pt>
                <c:pt idx="96">
                  <c:v>5.109999999999999</c:v>
                </c:pt>
                <c:pt idx="97">
                  <c:v>4.99</c:v>
                </c:pt>
                <c:pt idx="98">
                  <c:v>4.9</c:v>
                </c:pt>
                <c:pt idx="99">
                  <c:v>4.9</c:v>
                </c:pt>
                <c:pt idx="100">
                  <c:v>4.96</c:v>
                </c:pt>
                <c:pt idx="101">
                  <c:v>4.8</c:v>
                </c:pt>
                <c:pt idx="102">
                  <c:v>4.68</c:v>
                </c:pt>
                <c:pt idx="103">
                  <c:v>4.42</c:v>
                </c:pt>
                <c:pt idx="104">
                  <c:v>4.06</c:v>
                </c:pt>
                <c:pt idx="105">
                  <c:v>4.06</c:v>
                </c:pt>
                <c:pt idx="106">
                  <c:v>4.119999999999999</c:v>
                </c:pt>
                <c:pt idx="107">
                  <c:v>3.86</c:v>
                </c:pt>
                <c:pt idx="108">
                  <c:v>3.7</c:v>
                </c:pt>
                <c:pt idx="109">
                  <c:v>3.85</c:v>
                </c:pt>
                <c:pt idx="110">
                  <c:v>4.04</c:v>
                </c:pt>
                <c:pt idx="111">
                  <c:v>3.85</c:v>
                </c:pt>
                <c:pt idx="112">
                  <c:v>4.01</c:v>
                </c:pt>
                <c:pt idx="113">
                  <c:v>4.359999999999999</c:v>
                </c:pt>
                <c:pt idx="114">
                  <c:v>4.68</c:v>
                </c:pt>
                <c:pt idx="115">
                  <c:v>4.88</c:v>
                </c:pt>
                <c:pt idx="116">
                  <c:v>5.04</c:v>
                </c:pt>
                <c:pt idx="117">
                  <c:v>5.29</c:v>
                </c:pt>
                <c:pt idx="118">
                  <c:v>5.04</c:v>
                </c:pt>
                <c:pt idx="119">
                  <c:v>5.149999999999999</c:v>
                </c:pt>
                <c:pt idx="120">
                  <c:v>5.54</c:v>
                </c:pt>
                <c:pt idx="121">
                  <c:v>5.51</c:v>
                </c:pt>
                <c:pt idx="122">
                  <c:v>5.33</c:v>
                </c:pt>
                <c:pt idx="123">
                  <c:v>5.22</c:v>
                </c:pt>
                <c:pt idx="124">
                  <c:v>5.38</c:v>
                </c:pt>
                <c:pt idx="125">
                  <c:v>5.189999999999999</c:v>
                </c:pt>
                <c:pt idx="126">
                  <c:v>5.27</c:v>
                </c:pt>
                <c:pt idx="127">
                  <c:v>5.21</c:v>
                </c:pt>
                <c:pt idx="128">
                  <c:v>5.26</c:v>
                </c:pt>
                <c:pt idx="129">
                  <c:v>5.21</c:v>
                </c:pt>
                <c:pt idx="130">
                  <c:v>5.149999999999999</c:v>
                </c:pt>
                <c:pt idx="131">
                  <c:v>4.89</c:v>
                </c:pt>
                <c:pt idx="132">
                  <c:v>4.8</c:v>
                </c:pt>
                <c:pt idx="133">
                  <c:v>4.78</c:v>
                </c:pt>
                <c:pt idx="134">
                  <c:v>4.67</c:v>
                </c:pt>
                <c:pt idx="135">
                  <c:v>4.83</c:v>
                </c:pt>
                <c:pt idx="136">
                  <c:v>5.05</c:v>
                </c:pt>
                <c:pt idx="137">
                  <c:v>5.0</c:v>
                </c:pt>
                <c:pt idx="138">
                  <c:v>5.02</c:v>
                </c:pt>
                <c:pt idx="139">
                  <c:v>4.819999999999999</c:v>
                </c:pt>
                <c:pt idx="140">
                  <c:v>4.81</c:v>
                </c:pt>
                <c:pt idx="141">
                  <c:v>4.6</c:v>
                </c:pt>
                <c:pt idx="142">
                  <c:v>4.45</c:v>
                </c:pt>
                <c:pt idx="143">
                  <c:v>4.74</c:v>
                </c:pt>
                <c:pt idx="144">
                  <c:v>4.859999999999999</c:v>
                </c:pt>
                <c:pt idx="145">
                  <c:v>4.92</c:v>
                </c:pt>
                <c:pt idx="146">
                  <c:v>5.159999999999999</c:v>
                </c:pt>
                <c:pt idx="147">
                  <c:v>5.149999999999999</c:v>
                </c:pt>
                <c:pt idx="148">
                  <c:v>5.17</c:v>
                </c:pt>
                <c:pt idx="149">
                  <c:v>5.02</c:v>
                </c:pt>
                <c:pt idx="150">
                  <c:v>4.87</c:v>
                </c:pt>
                <c:pt idx="151">
                  <c:v>4.59</c:v>
                </c:pt>
                <c:pt idx="152">
                  <c:v>4.38</c:v>
                </c:pt>
                <c:pt idx="153">
                  <c:v>4.46</c:v>
                </c:pt>
                <c:pt idx="154">
                  <c:v>4.48</c:v>
                </c:pt>
                <c:pt idx="155">
                  <c:v>4.33</c:v>
                </c:pt>
                <c:pt idx="156">
                  <c:v>4.18</c:v>
                </c:pt>
                <c:pt idx="157">
                  <c:v>3.95</c:v>
                </c:pt>
                <c:pt idx="158">
                  <c:v>4.0</c:v>
                </c:pt>
                <c:pt idx="159">
                  <c:v>4.149999999999999</c:v>
                </c:pt>
                <c:pt idx="160">
                  <c:v>3.82</c:v>
                </c:pt>
                <c:pt idx="161">
                  <c:v>3.62</c:v>
                </c:pt>
                <c:pt idx="162">
                  <c:v>3.97</c:v>
                </c:pt>
                <c:pt idx="163">
                  <c:v>4.13</c:v>
                </c:pt>
                <c:pt idx="164">
                  <c:v>4.17</c:v>
                </c:pt>
                <c:pt idx="165">
                  <c:v>4.22</c:v>
                </c:pt>
                <c:pt idx="166">
                  <c:v>4.35</c:v>
                </c:pt>
                <c:pt idx="167">
                  <c:v>4.29</c:v>
                </c:pt>
                <c:pt idx="168">
                  <c:v>4.17</c:v>
                </c:pt>
                <c:pt idx="169">
                  <c:v>4.109999999999999</c:v>
                </c:pt>
                <c:pt idx="170">
                  <c:v>3.91</c:v>
                </c:pt>
                <c:pt idx="171">
                  <c:v>4.1</c:v>
                </c:pt>
                <c:pt idx="172">
                  <c:v>4.25</c:v>
                </c:pt>
                <c:pt idx="173">
                  <c:v>4.31</c:v>
                </c:pt>
                <c:pt idx="174">
                  <c:v>4.24</c:v>
                </c:pt>
                <c:pt idx="175">
                  <c:v>4.08</c:v>
                </c:pt>
                <c:pt idx="176">
                  <c:v>4.02</c:v>
                </c:pt>
                <c:pt idx="177">
                  <c:v>3.89</c:v>
                </c:pt>
                <c:pt idx="178">
                  <c:v>3.78</c:v>
                </c:pt>
                <c:pt idx="179">
                  <c:v>3.58</c:v>
                </c:pt>
                <c:pt idx="180">
                  <c:v>3.56</c:v>
                </c:pt>
                <c:pt idx="181">
                  <c:v>3.54</c:v>
                </c:pt>
                <c:pt idx="182">
                  <c:v>3.7</c:v>
                </c:pt>
                <c:pt idx="183">
                  <c:v>3.48</c:v>
                </c:pt>
                <c:pt idx="184">
                  <c:v>3.3</c:v>
                </c:pt>
                <c:pt idx="185">
                  <c:v>3.13</c:v>
                </c:pt>
                <c:pt idx="186">
                  <c:v>3.2</c:v>
                </c:pt>
                <c:pt idx="187">
                  <c:v>3.23</c:v>
                </c:pt>
                <c:pt idx="188">
                  <c:v>3.07</c:v>
                </c:pt>
                <c:pt idx="189">
                  <c:v>3.24</c:v>
                </c:pt>
                <c:pt idx="190">
                  <c:v>3.45</c:v>
                </c:pt>
                <c:pt idx="191">
                  <c:v>3.34</c:v>
                </c:pt>
                <c:pt idx="192">
                  <c:v>3.32</c:v>
                </c:pt>
                <c:pt idx="193">
                  <c:v>3.47</c:v>
                </c:pt>
                <c:pt idx="194">
                  <c:v>3.64</c:v>
                </c:pt>
                <c:pt idx="195">
                  <c:v>3.89</c:v>
                </c:pt>
                <c:pt idx="196">
                  <c:v>3.96</c:v>
                </c:pt>
                <c:pt idx="197">
                  <c:v>3.96</c:v>
                </c:pt>
                <c:pt idx="198">
                  <c:v>4.01</c:v>
                </c:pt>
                <c:pt idx="199">
                  <c:v>3.88</c:v>
                </c:pt>
                <c:pt idx="200">
                  <c:v>3.75</c:v>
                </c:pt>
                <c:pt idx="201">
                  <c:v>3.79</c:v>
                </c:pt>
                <c:pt idx="202">
                  <c:v>3.71</c:v>
                </c:pt>
                <c:pt idx="203">
                  <c:v>3.77</c:v>
                </c:pt>
                <c:pt idx="204">
                  <c:v>4.02</c:v>
                </c:pt>
                <c:pt idx="205">
                  <c:v>4.05</c:v>
                </c:pt>
                <c:pt idx="206">
                  <c:v>3.94</c:v>
                </c:pt>
                <c:pt idx="207">
                  <c:v>4.149999999999999</c:v>
                </c:pt>
                <c:pt idx="208">
                  <c:v>4.28</c:v>
                </c:pt>
                <c:pt idx="209">
                  <c:v>4.56</c:v>
                </c:pt>
                <c:pt idx="210">
                  <c:v>4.5</c:v>
                </c:pt>
                <c:pt idx="211">
                  <c:v>4.3</c:v>
                </c:pt>
                <c:pt idx="212">
                  <c:v>4.22</c:v>
                </c:pt>
                <c:pt idx="213">
                  <c:v>4.28</c:v>
                </c:pt>
                <c:pt idx="214">
                  <c:v>4.09</c:v>
                </c:pt>
                <c:pt idx="215">
                  <c:v>4.21</c:v>
                </c:pt>
                <c:pt idx="216">
                  <c:v>4.03</c:v>
                </c:pt>
                <c:pt idx="217">
                  <c:v>3.95</c:v>
                </c:pt>
                <c:pt idx="218">
                  <c:v>3.8</c:v>
                </c:pt>
                <c:pt idx="219">
                  <c:v>4.04</c:v>
                </c:pt>
                <c:pt idx="220">
                  <c:v>4.2</c:v>
                </c:pt>
                <c:pt idx="221">
                  <c:v>4.52</c:v>
                </c:pt>
                <c:pt idx="222">
                  <c:v>4.49</c:v>
                </c:pt>
                <c:pt idx="223">
                  <c:v>4.2</c:v>
                </c:pt>
                <c:pt idx="224">
                  <c:v>4.09</c:v>
                </c:pt>
                <c:pt idx="225">
                  <c:v>3.88</c:v>
                </c:pt>
                <c:pt idx="226">
                  <c:v>3.56</c:v>
                </c:pt>
                <c:pt idx="227">
                  <c:v>3.05</c:v>
                </c:pt>
                <c:pt idx="228">
                  <c:v>3.07</c:v>
                </c:pt>
                <c:pt idx="229">
                  <c:v>3.13</c:v>
                </c:pt>
                <c:pt idx="230">
                  <c:v>3.02</c:v>
                </c:pt>
                <c:pt idx="231">
                  <c:v>3.13</c:v>
                </c:pt>
                <c:pt idx="232">
                  <c:v>3.37</c:v>
                </c:pt>
                <c:pt idx="233">
                  <c:v>3.47</c:v>
                </c:pt>
                <c:pt idx="234">
                  <c:v>3.34</c:v>
                </c:pt>
                <c:pt idx="235">
                  <c:v>3.31</c:v>
                </c:pt>
                <c:pt idx="236">
                  <c:v>3.26</c:v>
                </c:pt>
                <c:pt idx="237">
                  <c:v>3.21</c:v>
                </c:pt>
                <c:pt idx="238">
                  <c:v>3.22</c:v>
                </c:pt>
                <c:pt idx="239">
                  <c:v>3.14</c:v>
                </c:pt>
                <c:pt idx="240">
                  <c:v>3.26</c:v>
                </c:pt>
                <c:pt idx="241">
                  <c:v>3.17</c:v>
                </c:pt>
                <c:pt idx="242">
                  <c:v>3.1</c:v>
                </c:pt>
                <c:pt idx="243">
                  <c:v>3.06</c:v>
                </c:pt>
                <c:pt idx="244">
                  <c:v>2.73</c:v>
                </c:pt>
                <c:pt idx="245">
                  <c:v>2.54</c:v>
                </c:pt>
                <c:pt idx="246">
                  <c:v>2.62</c:v>
                </c:pt>
                <c:pt idx="247">
                  <c:v>2.35</c:v>
                </c:pt>
                <c:pt idx="248">
                  <c:v>2.3</c:v>
                </c:pt>
                <c:pt idx="249">
                  <c:v>2.35</c:v>
                </c:pt>
                <c:pt idx="250">
                  <c:v>2.53</c:v>
                </c:pt>
                <c:pt idx="251">
                  <c:v>2.91</c:v>
                </c:pt>
                <c:pt idx="252">
                  <c:v>3.02</c:v>
                </c:pt>
                <c:pt idx="253">
                  <c:v>3.2</c:v>
                </c:pt>
                <c:pt idx="254">
                  <c:v>3.21</c:v>
                </c:pt>
                <c:pt idx="255">
                  <c:v>3.34</c:v>
                </c:pt>
                <c:pt idx="256">
                  <c:v>3.06</c:v>
                </c:pt>
                <c:pt idx="257">
                  <c:v>2.89</c:v>
                </c:pt>
                <c:pt idx="258">
                  <c:v>2.74</c:v>
                </c:pt>
                <c:pt idx="259">
                  <c:v>2.21</c:v>
                </c:pt>
                <c:pt idx="260">
                  <c:v>1.83</c:v>
                </c:pt>
                <c:pt idx="261">
                  <c:v>2.0</c:v>
                </c:pt>
                <c:pt idx="262">
                  <c:v>1.87</c:v>
                </c:pt>
                <c:pt idx="263">
                  <c:v>1.93</c:v>
                </c:pt>
                <c:pt idx="264">
                  <c:v>1.82</c:v>
                </c:pt>
                <c:pt idx="265">
                  <c:v>1.85</c:v>
                </c:pt>
                <c:pt idx="266">
                  <c:v>1.83</c:v>
                </c:pt>
                <c:pt idx="267">
                  <c:v>1.62</c:v>
                </c:pt>
                <c:pt idx="268">
                  <c:v>1.34</c:v>
                </c:pt>
                <c:pt idx="269">
                  <c:v>1.3</c:v>
                </c:pt>
                <c:pt idx="270">
                  <c:v>1.24</c:v>
                </c:pt>
                <c:pt idx="271">
                  <c:v>1.34</c:v>
                </c:pt>
                <c:pt idx="272">
                  <c:v>1.49</c:v>
                </c:pt>
                <c:pt idx="273">
                  <c:v>1.47</c:v>
                </c:pt>
                <c:pt idx="274">
                  <c:v>1.34</c:v>
                </c:pt>
                <c:pt idx="275">
                  <c:v>1.3</c:v>
                </c:pt>
                <c:pt idx="276">
                  <c:v>1.51</c:v>
                </c:pt>
                <c:pt idx="277">
                  <c:v>1.54</c:v>
                </c:pt>
                <c:pt idx="278">
                  <c:v>1.35</c:v>
                </c:pt>
                <c:pt idx="279">
                  <c:v>1.2</c:v>
                </c:pt>
                <c:pt idx="280">
                  <c:v>1.29</c:v>
                </c:pt>
                <c:pt idx="281">
                  <c:v>1.53</c:v>
                </c:pt>
                <c:pt idx="282">
                  <c:v>1.56</c:v>
                </c:pt>
                <c:pt idx="283">
                  <c:v>1.73</c:v>
                </c:pt>
                <c:pt idx="284">
                  <c:v>1.89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566328"/>
        <c:axId val="525104856"/>
      </c:lineChart>
      <c:dateAx>
        <c:axId val="524566328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txPr>
          <a:bodyPr/>
          <a:lstStyle/>
          <a:p>
            <a:pPr>
              <a:defRPr b="0">
                <a:latin typeface="+mn-lt"/>
                <a:cs typeface="Arial" pitchFamily="34" charset="0"/>
              </a:defRPr>
            </a:pPr>
            <a:endParaRPr lang="en-US"/>
          </a:p>
        </c:txPr>
        <c:crossAx val="525104856"/>
        <c:crosses val="autoZero"/>
        <c:auto val="1"/>
        <c:lblOffset val="100"/>
        <c:baseTimeUnit val="months"/>
        <c:majorUnit val="5.0"/>
        <c:majorTimeUnit val="years"/>
        <c:minorUnit val="1.0"/>
        <c:minorTimeUnit val="years"/>
      </c:dateAx>
      <c:valAx>
        <c:axId val="525104856"/>
        <c:scaling>
          <c:orientation val="minMax"/>
          <c:max val="3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latin typeface="+mn-lt"/>
                    <a:cs typeface="Arial" pitchFamily="34" charset="0"/>
                  </a:defRPr>
                </a:pPr>
                <a:r>
                  <a:rPr lang="en-US" b="0" dirty="0" smtClean="0">
                    <a:latin typeface="+mn-lt"/>
                    <a:cs typeface="Arial" pitchFamily="34" charset="0"/>
                  </a:rPr>
                  <a:t>Percent</a:t>
                </a:r>
                <a:endParaRPr lang="en-US" b="0" dirty="0">
                  <a:latin typeface="+mn-lt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0"/>
              <c:y val="0.0022020225412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+mn-lt"/>
                <a:cs typeface="Arial" pitchFamily="34" charset="0"/>
              </a:defRPr>
            </a:pPr>
            <a:endParaRPr lang="en-US"/>
          </a:p>
        </c:txPr>
        <c:crossAx val="524566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458243855882"/>
          <c:y val="0.0446883202099738"/>
          <c:w val="0.213541727422962"/>
          <c:h val="0.882666357881734"/>
        </c:manualLayout>
      </c:layout>
      <c:overlay val="0"/>
      <c:txPr>
        <a:bodyPr/>
        <a:lstStyle/>
        <a:p>
          <a:pPr>
            <a:defRPr b="1">
              <a:latin typeface="+mn-lt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9673860211918"/>
          <c:y val="0.100982045147077"/>
          <c:w val="0.85502162924079"/>
          <c:h val="0.787052611786707"/>
        </c:manualLayout>
      </c:layout>
      <c:lineChart>
        <c:grouping val="standard"/>
        <c:varyColors val="0"/>
        <c:ser>
          <c:idx val="1"/>
          <c:order val="0"/>
          <c:tx>
            <c:v>Arizona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Sheet1!$E$9:$E$41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5.40046553043913</c:v>
                </c:pt>
                <c:pt idx="18">
                  <c:v>5.660702490019816</c:v>
                </c:pt>
                <c:pt idx="19">
                  <c:v>6.053978101222196</c:v>
                </c:pt>
                <c:pt idx="20">
                  <c:v>6.494758702531647</c:v>
                </c:pt>
                <c:pt idx="21">
                  <c:v>6.449696484871303</c:v>
                </c:pt>
                <c:pt idx="22">
                  <c:v>6.373257731492986</c:v>
                </c:pt>
                <c:pt idx="23">
                  <c:v>6.333968052470115</c:v>
                </c:pt>
                <c:pt idx="24">
                  <c:v>6.824671900341283</c:v>
                </c:pt>
                <c:pt idx="25">
                  <c:v>7.686605052815081</c:v>
                </c:pt>
                <c:pt idx="26">
                  <c:v>8.214173970637828</c:v>
                </c:pt>
                <c:pt idx="27">
                  <c:v>7.801834409257708</c:v>
                </c:pt>
                <c:pt idx="28">
                  <c:v>6.843387151128947</c:v>
                </c:pt>
                <c:pt idx="29">
                  <c:v>5.329179172647787</c:v>
                </c:pt>
                <c:pt idx="30">
                  <c:v>4.737010217160138</c:v>
                </c:pt>
                <c:pt idx="31">
                  <c:v>4.625198739008316</c:v>
                </c:pt>
                <c:pt idx="32">
                  <c:v>4.817322427507858</c:v>
                </c:pt>
              </c:numCache>
            </c:numRef>
          </c:val>
          <c:smooth val="0"/>
        </c:ser>
        <c:ser>
          <c:idx val="0"/>
          <c:order val="1"/>
          <c:tx>
            <c:v>Spain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Sheet1!$Q$9:$Q$41</c:f>
              <c:numCache>
                <c:formatCode>General</c:formatCode>
                <c:ptCount val="33"/>
                <c:pt idx="0">
                  <c:v>5.313960055450018</c:v>
                </c:pt>
                <c:pt idx="1">
                  <c:v>5.340081268074826</c:v>
                </c:pt>
                <c:pt idx="2">
                  <c:v>5.156140574266248</c:v>
                </c:pt>
                <c:pt idx="3">
                  <c:v>4.67786801604719</c:v>
                </c:pt>
                <c:pt idx="4">
                  <c:v>4.27675994400882</c:v>
                </c:pt>
                <c:pt idx="5">
                  <c:v>4.07687762678231</c:v>
                </c:pt>
                <c:pt idx="6">
                  <c:v>4.14915940815323</c:v>
                </c:pt>
                <c:pt idx="7">
                  <c:v>4.306613837244742</c:v>
                </c:pt>
                <c:pt idx="8">
                  <c:v>4.742704283959984</c:v>
                </c:pt>
                <c:pt idx="9">
                  <c:v>4.736410435389582</c:v>
                </c:pt>
                <c:pt idx="10">
                  <c:v>4.917827319870279</c:v>
                </c:pt>
                <c:pt idx="11">
                  <c:v>4.645866610280398</c:v>
                </c:pt>
                <c:pt idx="12">
                  <c:v>4.340674355239665</c:v>
                </c:pt>
                <c:pt idx="13">
                  <c:v>4.23530618524977</c:v>
                </c:pt>
                <c:pt idx="14">
                  <c:v>4.169077792566016</c:v>
                </c:pt>
                <c:pt idx="15">
                  <c:v>4.376739973837502</c:v>
                </c:pt>
                <c:pt idx="16">
                  <c:v>4.768547340431145</c:v>
                </c:pt>
                <c:pt idx="17">
                  <c:v>4.707682354972307</c:v>
                </c:pt>
                <c:pt idx="18">
                  <c:v>4.987831167410884</c:v>
                </c:pt>
                <c:pt idx="19">
                  <c:v>5.493825244593425</c:v>
                </c:pt>
                <c:pt idx="20">
                  <c:v>6.12153857632952</c:v>
                </c:pt>
                <c:pt idx="21">
                  <c:v>6.532215750510363</c:v>
                </c:pt>
                <c:pt idx="22">
                  <c:v>7.05333366243497</c:v>
                </c:pt>
                <c:pt idx="23">
                  <c:v>7.79854472456269</c:v>
                </c:pt>
                <c:pt idx="24">
                  <c:v>8.352252601349826</c:v>
                </c:pt>
                <c:pt idx="25">
                  <c:v>8.88773537388183</c:v>
                </c:pt>
                <c:pt idx="26">
                  <c:v>9.334511697564904</c:v>
                </c:pt>
                <c:pt idx="27">
                  <c:v>9.210842406811492</c:v>
                </c:pt>
                <c:pt idx="28">
                  <c:v>7.988699598896437</c:v>
                </c:pt>
                <c:pt idx="29">
                  <c:v>5.83672367013383</c:v>
                </c:pt>
                <c:pt idx="30">
                  <c:v>4.726815822063609</c:v>
                </c:pt>
                <c:pt idx="31">
                  <c:v>4.726815822063609</c:v>
                </c:pt>
              </c:numCache>
            </c:numRef>
          </c:val>
          <c:smooth val="0"/>
        </c:ser>
        <c:ser>
          <c:idx val="4"/>
          <c:order val="2"/>
          <c:tx>
            <c:v>Nevada</c:v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Sheet1!$K$9:$K$41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10.73174887128375</c:v>
                </c:pt>
                <c:pt idx="18">
                  <c:v>10.81722882719617</c:v>
                </c:pt>
                <c:pt idx="19">
                  <c:v>10.36114535073178</c:v>
                </c:pt>
                <c:pt idx="20">
                  <c:v>9.09546083404704</c:v>
                </c:pt>
                <c:pt idx="21">
                  <c:v>8.457831020480451</c:v>
                </c:pt>
                <c:pt idx="22">
                  <c:v>8.046976946498473</c:v>
                </c:pt>
                <c:pt idx="23">
                  <c:v>8.469939228129978</c:v>
                </c:pt>
                <c:pt idx="24">
                  <c:v>8.798664852031033</c:v>
                </c:pt>
                <c:pt idx="25">
                  <c:v>9.442862384038854</c:v>
                </c:pt>
                <c:pt idx="26">
                  <c:v>9.56494335536629</c:v>
                </c:pt>
                <c:pt idx="27">
                  <c:v>9.062582122611404</c:v>
                </c:pt>
                <c:pt idx="28">
                  <c:v>8.637176456325393</c:v>
                </c:pt>
                <c:pt idx="29">
                  <c:v>6.942289729115054</c:v>
                </c:pt>
                <c:pt idx="30">
                  <c:v>5.276438263990131</c:v>
                </c:pt>
                <c:pt idx="31">
                  <c:v>4.379505644369925</c:v>
                </c:pt>
                <c:pt idx="32">
                  <c:v>4.141963109354414</c:v>
                </c:pt>
              </c:numCache>
            </c:numRef>
          </c:val>
          <c:smooth val="0"/>
        </c:ser>
        <c:ser>
          <c:idx val="3"/>
          <c:order val="3"/>
          <c:tx>
            <c:v>Florida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Sheet1!$H$9:$H$41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5.081540109226528</c:v>
                </c:pt>
                <c:pt idx="18">
                  <c:v>5.335866409554676</c:v>
                </c:pt>
                <c:pt idx="19">
                  <c:v>5.677886162621656</c:v>
                </c:pt>
                <c:pt idx="20">
                  <c:v>5.970006587163551</c:v>
                </c:pt>
                <c:pt idx="21">
                  <c:v>6.23384776973361</c:v>
                </c:pt>
                <c:pt idx="22">
                  <c:v>6.416993588416243</c:v>
                </c:pt>
                <c:pt idx="23">
                  <c:v>6.57193296447312</c:v>
                </c:pt>
                <c:pt idx="24">
                  <c:v>6.92642782543767</c:v>
                </c:pt>
                <c:pt idx="25">
                  <c:v>7.506330507541562</c:v>
                </c:pt>
                <c:pt idx="26">
                  <c:v>7.67348356111759</c:v>
                </c:pt>
                <c:pt idx="27">
                  <c:v>6.865491973043724</c:v>
                </c:pt>
                <c:pt idx="28">
                  <c:v>5.799493929425478</c:v>
                </c:pt>
                <c:pt idx="29">
                  <c:v>4.802717786944917</c:v>
                </c:pt>
                <c:pt idx="30">
                  <c:v>4.25909238267406</c:v>
                </c:pt>
                <c:pt idx="31">
                  <c:v>3.985992157430145</c:v>
                </c:pt>
                <c:pt idx="32">
                  <c:v>3.943311836369158</c:v>
                </c:pt>
              </c:numCache>
            </c:numRef>
          </c:val>
          <c:smooth val="0"/>
        </c:ser>
        <c:ser>
          <c:idx val="2"/>
          <c:order val="4"/>
          <c:tx>
            <c:v>Ireland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Sheet1!$T$9:$T$41</c:f>
              <c:numCache>
                <c:formatCode>General</c:formatCode>
                <c:ptCount val="33"/>
                <c:pt idx="0">
                  <c:v>5.904675166970248</c:v>
                </c:pt>
                <c:pt idx="1">
                  <c:v>5.966602038901745</c:v>
                </c:pt>
                <c:pt idx="2">
                  <c:v>5.425492382014122</c:v>
                </c:pt>
                <c:pt idx="3">
                  <c:v>5.090611930971495</c:v>
                </c:pt>
                <c:pt idx="4">
                  <c:v>4.992638780635663</c:v>
                </c:pt>
                <c:pt idx="5">
                  <c:v>4.544546943013457</c:v>
                </c:pt>
                <c:pt idx="6">
                  <c:v>4.467948959235141</c:v>
                </c:pt>
                <c:pt idx="7">
                  <c:v>4.134848858077909</c:v>
                </c:pt>
                <c:pt idx="8">
                  <c:v>3.780369290573373</c:v>
                </c:pt>
                <c:pt idx="9">
                  <c:v>3.9165627085207</c:v>
                </c:pt>
                <c:pt idx="10">
                  <c:v>4.254344604607302</c:v>
                </c:pt>
                <c:pt idx="11">
                  <c:v>4.307748234316577</c:v>
                </c:pt>
                <c:pt idx="12">
                  <c:v>4.71174759891493</c:v>
                </c:pt>
                <c:pt idx="13">
                  <c:v>4.08860530364739</c:v>
                </c:pt>
                <c:pt idx="14">
                  <c:v>4.97359617933559</c:v>
                </c:pt>
                <c:pt idx="15">
                  <c:v>5.278253743574463</c:v>
                </c:pt>
                <c:pt idx="16">
                  <c:v>5.972713491662456</c:v>
                </c:pt>
                <c:pt idx="17">
                  <c:v>6.650734436931684</c:v>
                </c:pt>
                <c:pt idx="18">
                  <c:v>7.197509233232072</c:v>
                </c:pt>
                <c:pt idx="19">
                  <c:v>7.950454639953606</c:v>
                </c:pt>
                <c:pt idx="20">
                  <c:v>8.310503145842387</c:v>
                </c:pt>
                <c:pt idx="21">
                  <c:v>8.60043006383231</c:v>
                </c:pt>
                <c:pt idx="22">
                  <c:v>8.785862215995615</c:v>
                </c:pt>
                <c:pt idx="23">
                  <c:v>10.52198523205255</c:v>
                </c:pt>
                <c:pt idx="24">
                  <c:v>12.09609394199029</c:v>
                </c:pt>
                <c:pt idx="25">
                  <c:v>13.57869107193109</c:v>
                </c:pt>
                <c:pt idx="26">
                  <c:v>13.99855297621385</c:v>
                </c:pt>
                <c:pt idx="27">
                  <c:v>11.52616975459767</c:v>
                </c:pt>
                <c:pt idx="28">
                  <c:v>8.586588143785766</c:v>
                </c:pt>
                <c:pt idx="29">
                  <c:v>4.873720391541508</c:v>
                </c:pt>
                <c:pt idx="30">
                  <c:v>2.992461151853941</c:v>
                </c:pt>
                <c:pt idx="31">
                  <c:v>2.992461151853941</c:v>
                </c:pt>
              </c:numCache>
            </c:numRef>
          </c:val>
          <c:smooth val="0"/>
        </c:ser>
        <c:ser>
          <c:idx val="5"/>
          <c:order val="5"/>
          <c:tx>
            <c:v>U.S.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Sheet1!$N$9:$N$41</c:f>
              <c:numCache>
                <c:formatCode>General</c:formatCode>
                <c:ptCount val="33"/>
                <c:pt idx="0">
                  <c:v>4.524930348736668</c:v>
                </c:pt>
                <c:pt idx="1">
                  <c:v>4.001183459594977</c:v>
                </c:pt>
                <c:pt idx="2">
                  <c:v>3.313153961136024</c:v>
                </c:pt>
                <c:pt idx="3">
                  <c:v>4.428792303727882</c:v>
                </c:pt>
                <c:pt idx="4">
                  <c:v>4.711436137302941</c:v>
                </c:pt>
                <c:pt idx="5">
                  <c:v>4.6028642088917</c:v>
                </c:pt>
                <c:pt idx="6">
                  <c:v>5.11587375071485</c:v>
                </c:pt>
                <c:pt idx="7">
                  <c:v>5.129152806866246</c:v>
                </c:pt>
                <c:pt idx="8">
                  <c:v>4.877561219390305</c:v>
                </c:pt>
                <c:pt idx="9">
                  <c:v>4.525288768304862</c:v>
                </c:pt>
                <c:pt idx="10">
                  <c:v>4.008244767582845</c:v>
                </c:pt>
                <c:pt idx="11">
                  <c:v>3.58234701025668</c:v>
                </c:pt>
                <c:pt idx="12">
                  <c:v>3.89569180069656</c:v>
                </c:pt>
                <c:pt idx="13">
                  <c:v>4.169392472414846</c:v>
                </c:pt>
                <c:pt idx="14">
                  <c:v>4.430678506437532</c:v>
                </c:pt>
                <c:pt idx="15">
                  <c:v>4.228508425701816</c:v>
                </c:pt>
                <c:pt idx="16">
                  <c:v>4.420288513175681</c:v>
                </c:pt>
                <c:pt idx="17">
                  <c:v>4.363432547576661</c:v>
                </c:pt>
                <c:pt idx="18">
                  <c:v>4.607704261961408</c:v>
                </c:pt>
                <c:pt idx="19">
                  <c:v>4.777460504671158</c:v>
                </c:pt>
                <c:pt idx="20">
                  <c:v>4.717570197454257</c:v>
                </c:pt>
                <c:pt idx="21">
                  <c:v>4.82858090731769</c:v>
                </c:pt>
                <c:pt idx="22">
                  <c:v>5.078004043642192</c:v>
                </c:pt>
                <c:pt idx="23">
                  <c:v>5.532790000238876</c:v>
                </c:pt>
                <c:pt idx="24">
                  <c:v>6.106324618545615</c:v>
                </c:pt>
                <c:pt idx="25">
                  <c:v>6.537015789865546</c:v>
                </c:pt>
                <c:pt idx="26">
                  <c:v>6.042762611939761</c:v>
                </c:pt>
                <c:pt idx="27">
                  <c:v>4.755927860859717</c:v>
                </c:pt>
                <c:pt idx="28">
                  <c:v>3.504356243949661</c:v>
                </c:pt>
                <c:pt idx="29">
                  <c:v>2.72056707090814</c:v>
                </c:pt>
                <c:pt idx="30">
                  <c:v>2.547415147443225</c:v>
                </c:pt>
                <c:pt idx="31">
                  <c:v>2.483290496706381</c:v>
                </c:pt>
                <c:pt idx="32">
                  <c:v>2.703364046150792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147496"/>
        <c:axId val="568141032"/>
      </c:lineChart>
      <c:dateAx>
        <c:axId val="568147496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crossAx val="568141032"/>
        <c:crosses val="autoZero"/>
        <c:auto val="1"/>
        <c:lblOffset val="100"/>
        <c:baseTimeUnit val="years"/>
        <c:majorUnit val="5.0"/>
        <c:majorTimeUnit val="years"/>
      </c:dateAx>
      <c:valAx>
        <c:axId val="568141032"/>
        <c:scaling>
          <c:orientation val="minMax"/>
          <c:max val="14.0"/>
          <c:min val="2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</a:p>
            </c:rich>
          </c:tx>
          <c:layout>
            <c:manualLayout>
              <c:xMode val="edge"/>
              <c:yMode val="edge"/>
              <c:x val="0.0"/>
              <c:y val="0.002084639224845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68147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10262877296588"/>
          <c:w val="0.886989282589676"/>
          <c:h val="0.760580298556431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Output gap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Sheet1!$B$4:$B$34</c:f>
              <c:numCache>
                <c:formatCode>General</c:formatCode>
                <c:ptCount val="31"/>
                <c:pt idx="0">
                  <c:v>-5.1038972834602</c:v>
                </c:pt>
                <c:pt idx="1">
                  <c:v>-4.8371054553743</c:v>
                </c:pt>
                <c:pt idx="2">
                  <c:v>-0.468590799560944</c:v>
                </c:pt>
                <c:pt idx="3">
                  <c:v>1.29917867958694</c:v>
                </c:pt>
                <c:pt idx="4">
                  <c:v>1.78557744608972</c:v>
                </c:pt>
                <c:pt idx="5">
                  <c:v>4.625286111169579</c:v>
                </c:pt>
                <c:pt idx="6">
                  <c:v>7.03063090495999</c:v>
                </c:pt>
                <c:pt idx="7">
                  <c:v>7.53757888587497</c:v>
                </c:pt>
                <c:pt idx="8">
                  <c:v>7.166615962498329</c:v>
                </c:pt>
                <c:pt idx="9">
                  <c:v>2.26765327230535</c:v>
                </c:pt>
                <c:pt idx="10">
                  <c:v>-1.15180073527845</c:v>
                </c:pt>
                <c:pt idx="11">
                  <c:v>-4.67967899954922</c:v>
                </c:pt>
                <c:pt idx="12">
                  <c:v>-5.97739987914179</c:v>
                </c:pt>
                <c:pt idx="13">
                  <c:v>-5.365929077989258</c:v>
                </c:pt>
                <c:pt idx="14">
                  <c:v>-4.70584433036337</c:v>
                </c:pt>
                <c:pt idx="15">
                  <c:v>-1.99798258435061</c:v>
                </c:pt>
                <c:pt idx="16">
                  <c:v>1.25587157630896</c:v>
                </c:pt>
                <c:pt idx="17">
                  <c:v>5.71340800750858</c:v>
                </c:pt>
                <c:pt idx="18">
                  <c:v>10.0246155961547</c:v>
                </c:pt>
                <c:pt idx="19">
                  <c:v>6.63877328949881</c:v>
                </c:pt>
                <c:pt idx="20">
                  <c:v>5.25607205349375</c:v>
                </c:pt>
                <c:pt idx="21">
                  <c:v>5.09027234293046</c:v>
                </c:pt>
                <c:pt idx="22">
                  <c:v>6.418859470575409</c:v>
                </c:pt>
                <c:pt idx="23">
                  <c:v>7.365672842021479</c:v>
                </c:pt>
                <c:pt idx="24">
                  <c:v>7.424813591868509</c:v>
                </c:pt>
                <c:pt idx="25">
                  <c:v>5.07928392709132</c:v>
                </c:pt>
                <c:pt idx="26">
                  <c:v>1.31165775055541</c:v>
                </c:pt>
                <c:pt idx="27">
                  <c:v>-6.88190048610253</c:v>
                </c:pt>
                <c:pt idx="28">
                  <c:v>-9.55792171834611</c:v>
                </c:pt>
                <c:pt idx="29">
                  <c:v>-11.3984564502964</c:v>
                </c:pt>
                <c:pt idx="30">
                  <c:v>-11.2429370798807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Inflation rate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Sheet1!$C$4:$C$34</c:f>
              <c:numCache>
                <c:formatCode>General</c:formatCode>
                <c:ptCount val="31"/>
                <c:pt idx="0">
                  <c:v>6.74276956473551</c:v>
                </c:pt>
                <c:pt idx="1">
                  <c:v>4.4782919866033</c:v>
                </c:pt>
                <c:pt idx="2">
                  <c:v>4.7372536178055</c:v>
                </c:pt>
                <c:pt idx="3">
                  <c:v>3.362613383499879</c:v>
                </c:pt>
                <c:pt idx="4">
                  <c:v>3.559602961330259</c:v>
                </c:pt>
                <c:pt idx="5">
                  <c:v>2.93402518879804</c:v>
                </c:pt>
                <c:pt idx="6">
                  <c:v>3.28731985708288</c:v>
                </c:pt>
                <c:pt idx="7">
                  <c:v>3.736464753829889</c:v>
                </c:pt>
                <c:pt idx="8">
                  <c:v>3.935856792371799</c:v>
                </c:pt>
                <c:pt idx="9">
                  <c:v>3.63060351203508</c:v>
                </c:pt>
                <c:pt idx="10">
                  <c:v>2.361286874100819</c:v>
                </c:pt>
                <c:pt idx="11">
                  <c:v>2.77439772936547</c:v>
                </c:pt>
                <c:pt idx="12">
                  <c:v>2.29988117859847</c:v>
                </c:pt>
                <c:pt idx="13">
                  <c:v>1.79959689881628</c:v>
                </c:pt>
                <c:pt idx="14">
                  <c:v>1.69533594418336</c:v>
                </c:pt>
                <c:pt idx="15">
                  <c:v>1.46399358656002</c:v>
                </c:pt>
                <c:pt idx="16">
                  <c:v>0.456301411474902</c:v>
                </c:pt>
                <c:pt idx="17">
                  <c:v>0.877195114378137</c:v>
                </c:pt>
                <c:pt idx="18">
                  <c:v>1.28462080554425</c:v>
                </c:pt>
                <c:pt idx="19">
                  <c:v>1.44359030757172</c:v>
                </c:pt>
                <c:pt idx="20">
                  <c:v>1.54672768176036</c:v>
                </c:pt>
                <c:pt idx="21">
                  <c:v>2.132862661048879</c:v>
                </c:pt>
                <c:pt idx="22">
                  <c:v>2.72441921940238</c:v>
                </c:pt>
                <c:pt idx="23">
                  <c:v>3.24598551677393</c:v>
                </c:pt>
                <c:pt idx="24">
                  <c:v>3.02297481484537</c:v>
                </c:pt>
                <c:pt idx="25">
                  <c:v>2.98098763125847</c:v>
                </c:pt>
                <c:pt idx="26">
                  <c:v>2.003559623478219</c:v>
                </c:pt>
                <c:pt idx="27">
                  <c:v>0.800333838190225</c:v>
                </c:pt>
                <c:pt idx="28">
                  <c:v>1.14104268501449</c:v>
                </c:pt>
                <c:pt idx="29">
                  <c:v>2.24193060258723</c:v>
                </c:pt>
                <c:pt idx="30">
                  <c:v>1.43159333809359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zeroline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Sheet1!$D$4:$D$34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033368"/>
        <c:axId val="568036440"/>
      </c:lineChart>
      <c:dateAx>
        <c:axId val="568033368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568036440"/>
        <c:crossesAt val="-15.0"/>
        <c:auto val="1"/>
        <c:lblOffset val="100"/>
        <c:baseTimeUnit val="years"/>
        <c:majorUnit val="3.0"/>
        <c:majorTimeUnit val="years"/>
      </c:dateAx>
      <c:valAx>
        <c:axId val="568036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8033368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48402473996306"/>
          <c:y val="0.0314115813648294"/>
          <c:w val="0.472276538349373"/>
          <c:h val="0.095868192257217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33700385973107"/>
          <c:w val="0.886989282589676"/>
          <c:h val="0.7371427914899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Taylor rule rate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Sheet1!$B$4:$B$34</c:f>
              <c:numCache>
                <c:formatCode>General</c:formatCode>
                <c:ptCount val="31"/>
                <c:pt idx="0">
                  <c:v>8.562205705373168</c:v>
                </c:pt>
                <c:pt idx="1">
                  <c:v>5.298885252217788</c:v>
                </c:pt>
                <c:pt idx="2">
                  <c:v>7.871585026927779</c:v>
                </c:pt>
                <c:pt idx="3">
                  <c:v>6.69350941504329</c:v>
                </c:pt>
                <c:pt idx="4">
                  <c:v>7.23219316504026</c:v>
                </c:pt>
                <c:pt idx="5">
                  <c:v>7.713680838781849</c:v>
                </c:pt>
                <c:pt idx="6">
                  <c:v>9.44629523810432</c:v>
                </c:pt>
                <c:pt idx="7">
                  <c:v>10.3734865736823</c:v>
                </c:pt>
                <c:pt idx="8">
                  <c:v>10.4870931698068</c:v>
                </c:pt>
                <c:pt idx="9">
                  <c:v>7.57973190420529</c:v>
                </c:pt>
                <c:pt idx="10">
                  <c:v>3.966029943512</c:v>
                </c:pt>
                <c:pt idx="11">
                  <c:v>2.821757094273599</c:v>
                </c:pt>
                <c:pt idx="12">
                  <c:v>1.46112182832681</c:v>
                </c:pt>
                <c:pt idx="13">
                  <c:v>1.01643080922978</c:v>
                </c:pt>
                <c:pt idx="14">
                  <c:v>1.19008175109335</c:v>
                </c:pt>
                <c:pt idx="15">
                  <c:v>2.19699908766472</c:v>
                </c:pt>
                <c:pt idx="16">
                  <c:v>2.31238790536683</c:v>
                </c:pt>
                <c:pt idx="17">
                  <c:v>5.172496675321489</c:v>
                </c:pt>
                <c:pt idx="18">
                  <c:v>7.93923900639376</c:v>
                </c:pt>
                <c:pt idx="19">
                  <c:v>6.484772106107</c:v>
                </c:pt>
                <c:pt idx="20">
                  <c:v>5.948127549387419</c:v>
                </c:pt>
                <c:pt idx="21">
                  <c:v>6.744430163038549</c:v>
                </c:pt>
                <c:pt idx="22">
                  <c:v>8.296058564391279</c:v>
                </c:pt>
                <c:pt idx="23">
                  <c:v>9.55181469617163</c:v>
                </c:pt>
                <c:pt idx="24">
                  <c:v>9.24686901820231</c:v>
                </c:pt>
                <c:pt idx="25">
                  <c:v>8.011123410433356</c:v>
                </c:pt>
                <c:pt idx="26">
                  <c:v>4.661168310495039</c:v>
                </c:pt>
                <c:pt idx="27">
                  <c:v>-1.24044948576593</c:v>
                </c:pt>
                <c:pt idx="28">
                  <c:v>-2.06739683165131</c:v>
                </c:pt>
                <c:pt idx="29">
                  <c:v>-1.33633232126734</c:v>
                </c:pt>
                <c:pt idx="30">
                  <c:v>-2.47407853279998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zeroline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Sheet1!$C$4:$C$34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988168"/>
        <c:axId val="567982712"/>
      </c:lineChart>
      <c:dateAx>
        <c:axId val="567988168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567982712"/>
        <c:crossesAt val="-15.0"/>
        <c:auto val="1"/>
        <c:lblOffset val="100"/>
        <c:baseTimeUnit val="years"/>
        <c:majorUnit val="3.0"/>
        <c:majorTimeUnit val="years"/>
      </c:dateAx>
      <c:valAx>
        <c:axId val="567982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988168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90995066588899"/>
          <c:y val="0.0782865813648294"/>
          <c:w val="0.294807402546904"/>
          <c:h val="0.10888902559055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33700385973107"/>
          <c:w val="0.886989282589676"/>
          <c:h val="0.7371427914899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Target federal funds rate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Sheet1!$C$4:$C$34</c:f>
              <c:numCache>
                <c:formatCode>General</c:formatCode>
                <c:ptCount val="31"/>
                <c:pt idx="0">
                  <c:v>9.20216666666666</c:v>
                </c:pt>
                <c:pt idx="1">
                  <c:v>8.98819999999999</c:v>
                </c:pt>
                <c:pt idx="2">
                  <c:v>10.17435</c:v>
                </c:pt>
                <c:pt idx="3">
                  <c:v>8.03931666666666</c:v>
                </c:pt>
                <c:pt idx="4">
                  <c:v>6.653849999999999</c:v>
                </c:pt>
                <c:pt idx="5">
                  <c:v>6.567641666666659</c:v>
                </c:pt>
                <c:pt idx="6">
                  <c:v>7.459675</c:v>
                </c:pt>
                <c:pt idx="7">
                  <c:v>9.20283333333333</c:v>
                </c:pt>
                <c:pt idx="8">
                  <c:v>8.031199999999998</c:v>
                </c:pt>
                <c:pt idx="9">
                  <c:v>5.636116666666659</c:v>
                </c:pt>
                <c:pt idx="10">
                  <c:v>3.48815</c:v>
                </c:pt>
                <c:pt idx="11">
                  <c:v>3.0</c:v>
                </c:pt>
                <c:pt idx="12">
                  <c:v>4.192674999999999</c:v>
                </c:pt>
                <c:pt idx="13">
                  <c:v>5.82795833333333</c:v>
                </c:pt>
                <c:pt idx="14">
                  <c:v>5.27015833333333</c:v>
                </c:pt>
                <c:pt idx="15">
                  <c:v>5.44220833333333</c:v>
                </c:pt>
                <c:pt idx="16">
                  <c:v>5.35245833333333</c:v>
                </c:pt>
                <c:pt idx="17">
                  <c:v>4.99565</c:v>
                </c:pt>
                <c:pt idx="18">
                  <c:v>6.236516666666659</c:v>
                </c:pt>
                <c:pt idx="19">
                  <c:v>3.90886666666666</c:v>
                </c:pt>
                <c:pt idx="20">
                  <c:v>1.67360833333333</c:v>
                </c:pt>
                <c:pt idx="21">
                  <c:v>1.12083333333333</c:v>
                </c:pt>
                <c:pt idx="22">
                  <c:v>1.34076666666666</c:v>
                </c:pt>
                <c:pt idx="23">
                  <c:v>3.189225</c:v>
                </c:pt>
                <c:pt idx="24">
                  <c:v>4.95845833333333</c:v>
                </c:pt>
                <c:pt idx="25">
                  <c:v>5.04879166666666</c:v>
                </c:pt>
                <c:pt idx="26">
                  <c:v>2.07618333333333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Sheet1!$B$2</c:f>
              <c:strCache>
                <c:ptCount val="1"/>
                <c:pt idx="0">
                  <c:v>Taylor rule rate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Sheet1!$B$4:$B$34</c:f>
              <c:numCache>
                <c:formatCode>General</c:formatCode>
                <c:ptCount val="31"/>
                <c:pt idx="0">
                  <c:v>8.562205705373168</c:v>
                </c:pt>
                <c:pt idx="1">
                  <c:v>5.298885252217788</c:v>
                </c:pt>
                <c:pt idx="2">
                  <c:v>7.871585026927779</c:v>
                </c:pt>
                <c:pt idx="3">
                  <c:v>6.69350941504329</c:v>
                </c:pt>
                <c:pt idx="4">
                  <c:v>7.23219316504026</c:v>
                </c:pt>
                <c:pt idx="5">
                  <c:v>7.713680838781849</c:v>
                </c:pt>
                <c:pt idx="6">
                  <c:v>9.44629523810432</c:v>
                </c:pt>
                <c:pt idx="7">
                  <c:v>10.3734865736823</c:v>
                </c:pt>
                <c:pt idx="8">
                  <c:v>10.4870931698068</c:v>
                </c:pt>
                <c:pt idx="9">
                  <c:v>7.57973190420529</c:v>
                </c:pt>
                <c:pt idx="10">
                  <c:v>3.966029943512</c:v>
                </c:pt>
                <c:pt idx="11">
                  <c:v>2.821757094273599</c:v>
                </c:pt>
                <c:pt idx="12">
                  <c:v>1.46112182832681</c:v>
                </c:pt>
                <c:pt idx="13">
                  <c:v>1.01643080922978</c:v>
                </c:pt>
                <c:pt idx="14">
                  <c:v>1.19008175109335</c:v>
                </c:pt>
                <c:pt idx="15">
                  <c:v>2.19699908766472</c:v>
                </c:pt>
                <c:pt idx="16">
                  <c:v>2.31238790536683</c:v>
                </c:pt>
                <c:pt idx="17">
                  <c:v>5.172496675321489</c:v>
                </c:pt>
                <c:pt idx="18">
                  <c:v>7.93923900639376</c:v>
                </c:pt>
                <c:pt idx="19">
                  <c:v>6.484772106107</c:v>
                </c:pt>
                <c:pt idx="20">
                  <c:v>5.948127549387419</c:v>
                </c:pt>
                <c:pt idx="21">
                  <c:v>6.744430163038549</c:v>
                </c:pt>
                <c:pt idx="22">
                  <c:v>8.296058564391279</c:v>
                </c:pt>
                <c:pt idx="23">
                  <c:v>9.55181469617163</c:v>
                </c:pt>
                <c:pt idx="24">
                  <c:v>9.24686901820231</c:v>
                </c:pt>
                <c:pt idx="25">
                  <c:v>8.011123410433356</c:v>
                </c:pt>
                <c:pt idx="26">
                  <c:v>4.661168310495039</c:v>
                </c:pt>
                <c:pt idx="27">
                  <c:v>-1.24044948576593</c:v>
                </c:pt>
                <c:pt idx="28">
                  <c:v>-2.06739683165131</c:v>
                </c:pt>
                <c:pt idx="29">
                  <c:v>-1.33633232126734</c:v>
                </c:pt>
                <c:pt idx="30">
                  <c:v>-2.47407853279998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zeroline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Sheet1!$A$4:$A$34</c:f>
              <c:numCache>
                <c:formatCode>yyyy</c:formatCode>
                <c:ptCount val="31"/>
                <c:pt idx="0">
                  <c:v>29952.0</c:v>
                </c:pt>
                <c:pt idx="1">
                  <c:v>30317.0</c:v>
                </c:pt>
                <c:pt idx="2">
                  <c:v>30682.0</c:v>
                </c:pt>
                <c:pt idx="3">
                  <c:v>31048.0</c:v>
                </c:pt>
                <c:pt idx="4">
                  <c:v>31413.0</c:v>
                </c:pt>
                <c:pt idx="5">
                  <c:v>31778.0</c:v>
                </c:pt>
                <c:pt idx="6">
                  <c:v>32143.0</c:v>
                </c:pt>
                <c:pt idx="7">
                  <c:v>32509.0</c:v>
                </c:pt>
                <c:pt idx="8">
                  <c:v>32874.0</c:v>
                </c:pt>
                <c:pt idx="9">
                  <c:v>33239.0</c:v>
                </c:pt>
                <c:pt idx="10">
                  <c:v>33604.0</c:v>
                </c:pt>
                <c:pt idx="11">
                  <c:v>33970.0</c:v>
                </c:pt>
                <c:pt idx="12">
                  <c:v>34335.0</c:v>
                </c:pt>
                <c:pt idx="13">
                  <c:v>34700.0</c:v>
                </c:pt>
                <c:pt idx="14">
                  <c:v>35065.0</c:v>
                </c:pt>
                <c:pt idx="15">
                  <c:v>35431.0</c:v>
                </c:pt>
                <c:pt idx="16">
                  <c:v>35796.0</c:v>
                </c:pt>
                <c:pt idx="17">
                  <c:v>36161.0</c:v>
                </c:pt>
                <c:pt idx="18">
                  <c:v>36526.0</c:v>
                </c:pt>
                <c:pt idx="19">
                  <c:v>36892.0</c:v>
                </c:pt>
                <c:pt idx="20">
                  <c:v>37257.0</c:v>
                </c:pt>
                <c:pt idx="21">
                  <c:v>37622.0</c:v>
                </c:pt>
                <c:pt idx="22">
                  <c:v>37987.0</c:v>
                </c:pt>
                <c:pt idx="23">
                  <c:v>38353.0</c:v>
                </c:pt>
                <c:pt idx="24">
                  <c:v>38718.0</c:v>
                </c:pt>
                <c:pt idx="25">
                  <c:v>39083.0</c:v>
                </c:pt>
                <c:pt idx="26">
                  <c:v>39448.0</c:v>
                </c:pt>
                <c:pt idx="27">
                  <c:v>39814.0</c:v>
                </c:pt>
                <c:pt idx="28">
                  <c:v>40179.0</c:v>
                </c:pt>
                <c:pt idx="29">
                  <c:v>40544.0</c:v>
                </c:pt>
                <c:pt idx="30">
                  <c:v>40909.0</c:v>
                </c:pt>
              </c:numCache>
            </c:numRef>
          </c:cat>
          <c:val>
            <c:numRef>
              <c:f>Sheet1!$D$4:$D$34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939448"/>
        <c:axId val="567942520"/>
      </c:lineChart>
      <c:dateAx>
        <c:axId val="567939448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567942520"/>
        <c:crossesAt val="-15.0"/>
        <c:auto val="1"/>
        <c:lblOffset val="100"/>
        <c:baseTimeUnit val="years"/>
        <c:majorUnit val="3.0"/>
        <c:majorTimeUnit val="years"/>
      </c:dateAx>
      <c:valAx>
        <c:axId val="567942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939448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4068642461359"/>
          <c:y val="0.0626615813648294"/>
          <c:w val="0.666720982793818"/>
          <c:h val="0.092924868766404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4355413906595"/>
          <c:w val="0.890106566540294"/>
          <c:h val="0.748100029163021"/>
        </c:manualLayout>
      </c:layout>
      <c:areaChart>
        <c:grouping val="standar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Taylor rule rate range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Sheet1!$O$3:$O$28</c:f>
              <c:numCache>
                <c:formatCode>yyyy</c:formatCode>
                <c:ptCount val="26"/>
                <c:pt idx="0">
                  <c:v>31778.0</c:v>
                </c:pt>
                <c:pt idx="1">
                  <c:v>32143.0</c:v>
                </c:pt>
                <c:pt idx="2">
                  <c:v>32509.0</c:v>
                </c:pt>
                <c:pt idx="3">
                  <c:v>32874.0</c:v>
                </c:pt>
                <c:pt idx="4">
                  <c:v>33239.0</c:v>
                </c:pt>
                <c:pt idx="5">
                  <c:v>33604.0</c:v>
                </c:pt>
                <c:pt idx="6">
                  <c:v>33970.0</c:v>
                </c:pt>
                <c:pt idx="7">
                  <c:v>34335.0</c:v>
                </c:pt>
                <c:pt idx="8">
                  <c:v>34700.0</c:v>
                </c:pt>
                <c:pt idx="9">
                  <c:v>35065.0</c:v>
                </c:pt>
                <c:pt idx="10">
                  <c:v>35431.0</c:v>
                </c:pt>
                <c:pt idx="11">
                  <c:v>35796.0</c:v>
                </c:pt>
                <c:pt idx="12">
                  <c:v>36161.0</c:v>
                </c:pt>
                <c:pt idx="13">
                  <c:v>36526.0</c:v>
                </c:pt>
                <c:pt idx="14">
                  <c:v>36892.0</c:v>
                </c:pt>
                <c:pt idx="15">
                  <c:v>37257.0</c:v>
                </c:pt>
                <c:pt idx="16">
                  <c:v>37622.0</c:v>
                </c:pt>
                <c:pt idx="17">
                  <c:v>37987.0</c:v>
                </c:pt>
                <c:pt idx="18">
                  <c:v>38353.0</c:v>
                </c:pt>
                <c:pt idx="19">
                  <c:v>38718.0</c:v>
                </c:pt>
                <c:pt idx="20">
                  <c:v>39083.0</c:v>
                </c:pt>
                <c:pt idx="21">
                  <c:v>39448.0</c:v>
                </c:pt>
                <c:pt idx="22">
                  <c:v>39814.0</c:v>
                </c:pt>
                <c:pt idx="23">
                  <c:v>40179.0</c:v>
                </c:pt>
                <c:pt idx="24">
                  <c:v>40544.0</c:v>
                </c:pt>
                <c:pt idx="25">
                  <c:v>40909.0</c:v>
                </c:pt>
              </c:numCache>
            </c:numRef>
          </c:cat>
          <c:val>
            <c:numRef>
              <c:f>Sheet1!$Q$3:$Q$28</c:f>
              <c:numCache>
                <c:formatCode>General</c:formatCode>
                <c:ptCount val="26"/>
                <c:pt idx="0">
                  <c:v>9.68690999016045</c:v>
                </c:pt>
                <c:pt idx="1">
                  <c:v>12.1039055408238</c:v>
                </c:pt>
                <c:pt idx="2">
                  <c:v>12.42087288911</c:v>
                </c:pt>
                <c:pt idx="3">
                  <c:v>9.90803156956618</c:v>
                </c:pt>
                <c:pt idx="4">
                  <c:v>7.00787563198482</c:v>
                </c:pt>
                <c:pt idx="5">
                  <c:v>4.877284686905769</c:v>
                </c:pt>
                <c:pt idx="6">
                  <c:v>4.477194505778089</c:v>
                </c:pt>
                <c:pt idx="7">
                  <c:v>5.98346923605017</c:v>
                </c:pt>
                <c:pt idx="8">
                  <c:v>5.4269265049905</c:v>
                </c:pt>
                <c:pt idx="9">
                  <c:v>5.20151676543892</c:v>
                </c:pt>
                <c:pt idx="10">
                  <c:v>7.412726939781209</c:v>
                </c:pt>
                <c:pt idx="11">
                  <c:v>8.07841402577828</c:v>
                </c:pt>
                <c:pt idx="12">
                  <c:v>8.67944313785264</c:v>
                </c:pt>
                <c:pt idx="13">
                  <c:v>10.5254298455637</c:v>
                </c:pt>
                <c:pt idx="14">
                  <c:v>8.75915062299569</c:v>
                </c:pt>
                <c:pt idx="15">
                  <c:v>7.155954740753288</c:v>
                </c:pt>
                <c:pt idx="16">
                  <c:v>9.166323948040128</c:v>
                </c:pt>
                <c:pt idx="17">
                  <c:v>8.739254962974117</c:v>
                </c:pt>
                <c:pt idx="18">
                  <c:v>11.2691473816648</c:v>
                </c:pt>
                <c:pt idx="19">
                  <c:v>8.85593662889853</c:v>
                </c:pt>
                <c:pt idx="20">
                  <c:v>8.42721911494605</c:v>
                </c:pt>
                <c:pt idx="21">
                  <c:v>8.388508668072058</c:v>
                </c:pt>
                <c:pt idx="22">
                  <c:v>1.38393354264723</c:v>
                </c:pt>
                <c:pt idx="23">
                  <c:v>3.29052506896168</c:v>
                </c:pt>
                <c:pt idx="24">
                  <c:v>4.00815752066964</c:v>
                </c:pt>
                <c:pt idx="25">
                  <c:v>0.659806735185442</c:v>
                </c:pt>
              </c:numCache>
            </c:numRef>
          </c:val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A_TAYLOR_MINIMUM</c:v>
                </c:pt>
              </c:strCache>
            </c:strRef>
          </c:tx>
          <c:spPr>
            <a:solidFill>
              <a:schemeClr val="bg1"/>
            </a:solidFill>
          </c:spPr>
          <c:cat>
            <c:numRef>
              <c:f>Sheet1!$O$3:$O$28</c:f>
              <c:numCache>
                <c:formatCode>yyyy</c:formatCode>
                <c:ptCount val="26"/>
                <c:pt idx="0">
                  <c:v>31778.0</c:v>
                </c:pt>
                <c:pt idx="1">
                  <c:v>32143.0</c:v>
                </c:pt>
                <c:pt idx="2">
                  <c:v>32509.0</c:v>
                </c:pt>
                <c:pt idx="3">
                  <c:v>32874.0</c:v>
                </c:pt>
                <c:pt idx="4">
                  <c:v>33239.0</c:v>
                </c:pt>
                <c:pt idx="5">
                  <c:v>33604.0</c:v>
                </c:pt>
                <c:pt idx="6">
                  <c:v>33970.0</c:v>
                </c:pt>
                <c:pt idx="7">
                  <c:v>34335.0</c:v>
                </c:pt>
                <c:pt idx="8">
                  <c:v>34700.0</c:v>
                </c:pt>
                <c:pt idx="9">
                  <c:v>35065.0</c:v>
                </c:pt>
                <c:pt idx="10">
                  <c:v>35431.0</c:v>
                </c:pt>
                <c:pt idx="11">
                  <c:v>35796.0</c:v>
                </c:pt>
                <c:pt idx="12">
                  <c:v>36161.0</c:v>
                </c:pt>
                <c:pt idx="13">
                  <c:v>36526.0</c:v>
                </c:pt>
                <c:pt idx="14">
                  <c:v>36892.0</c:v>
                </c:pt>
                <c:pt idx="15">
                  <c:v>37257.0</c:v>
                </c:pt>
                <c:pt idx="16">
                  <c:v>37622.0</c:v>
                </c:pt>
                <c:pt idx="17">
                  <c:v>37987.0</c:v>
                </c:pt>
                <c:pt idx="18">
                  <c:v>38353.0</c:v>
                </c:pt>
                <c:pt idx="19">
                  <c:v>38718.0</c:v>
                </c:pt>
                <c:pt idx="20">
                  <c:v>39083.0</c:v>
                </c:pt>
                <c:pt idx="21">
                  <c:v>39448.0</c:v>
                </c:pt>
                <c:pt idx="22">
                  <c:v>39814.0</c:v>
                </c:pt>
                <c:pt idx="23">
                  <c:v>40179.0</c:v>
                </c:pt>
                <c:pt idx="24">
                  <c:v>40544.0</c:v>
                </c:pt>
                <c:pt idx="25">
                  <c:v>40909.0</c:v>
                </c:pt>
              </c:numCache>
            </c:numRef>
          </c:cat>
          <c:val>
            <c:numRef>
              <c:f>Sheet1!$P$3:$P$28</c:f>
              <c:numCache>
                <c:formatCode>General</c:formatCode>
                <c:ptCount val="26"/>
                <c:pt idx="0">
                  <c:v>1.2907175064175</c:v>
                </c:pt>
                <c:pt idx="1">
                  <c:v>1.55277857630944</c:v>
                </c:pt>
                <c:pt idx="2">
                  <c:v>2.24220552058574</c:v>
                </c:pt>
                <c:pt idx="3">
                  <c:v>1.8111931828298</c:v>
                </c:pt>
                <c:pt idx="4">
                  <c:v>0.0154260754802737</c:v>
                </c:pt>
                <c:pt idx="5">
                  <c:v>-0.0507080403458544</c:v>
                </c:pt>
                <c:pt idx="6">
                  <c:v>1.79103469807647</c:v>
                </c:pt>
                <c:pt idx="7">
                  <c:v>1.29317522334575</c:v>
                </c:pt>
                <c:pt idx="8">
                  <c:v>1.59536841669924</c:v>
                </c:pt>
                <c:pt idx="9">
                  <c:v>1.949374455197649</c:v>
                </c:pt>
                <c:pt idx="10">
                  <c:v>2.532343836485989</c:v>
                </c:pt>
                <c:pt idx="11">
                  <c:v>2.34569771120126</c:v>
                </c:pt>
                <c:pt idx="12">
                  <c:v>4.82034505283392</c:v>
                </c:pt>
                <c:pt idx="13">
                  <c:v>5.765738036661769</c:v>
                </c:pt>
                <c:pt idx="14">
                  <c:v>6.20046362759883</c:v>
                </c:pt>
                <c:pt idx="15">
                  <c:v>4.47341245018437</c:v>
                </c:pt>
                <c:pt idx="16">
                  <c:v>5.57896100250777</c:v>
                </c:pt>
                <c:pt idx="17">
                  <c:v>6.70850661364785</c:v>
                </c:pt>
                <c:pt idx="18">
                  <c:v>6.90537511410593</c:v>
                </c:pt>
                <c:pt idx="19">
                  <c:v>6.33174395178128</c:v>
                </c:pt>
                <c:pt idx="20">
                  <c:v>5.456580555765899</c:v>
                </c:pt>
                <c:pt idx="21">
                  <c:v>2.34510773838176</c:v>
                </c:pt>
                <c:pt idx="22">
                  <c:v>-7.022381920475908</c:v>
                </c:pt>
                <c:pt idx="23">
                  <c:v>-2.67470388903223</c:v>
                </c:pt>
                <c:pt idx="24">
                  <c:v>-1.6873916564656</c:v>
                </c:pt>
                <c:pt idx="25">
                  <c:v>-2.37610606579954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894232"/>
        <c:axId val="567897416"/>
      </c:areaChart>
      <c:lineChart>
        <c:grouping val="standard"/>
        <c:varyColors val="0"/>
        <c:ser>
          <c:idx val="2"/>
          <c:order val="2"/>
          <c:tx>
            <c:strRef>
              <c:f>Sheet1!$R$1</c:f>
              <c:strCache>
                <c:ptCount val="1"/>
                <c:pt idx="0">
                  <c:v>Target federal funds rate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Sheet1!$O$3:$O$28</c:f>
              <c:numCache>
                <c:formatCode>yyyy</c:formatCode>
                <c:ptCount val="26"/>
                <c:pt idx="0">
                  <c:v>31778.0</c:v>
                </c:pt>
                <c:pt idx="1">
                  <c:v>32143.0</c:v>
                </c:pt>
                <c:pt idx="2">
                  <c:v>32509.0</c:v>
                </c:pt>
                <c:pt idx="3">
                  <c:v>32874.0</c:v>
                </c:pt>
                <c:pt idx="4">
                  <c:v>33239.0</c:v>
                </c:pt>
                <c:pt idx="5">
                  <c:v>33604.0</c:v>
                </c:pt>
                <c:pt idx="6">
                  <c:v>33970.0</c:v>
                </c:pt>
                <c:pt idx="7">
                  <c:v>34335.0</c:v>
                </c:pt>
                <c:pt idx="8">
                  <c:v>34700.0</c:v>
                </c:pt>
                <c:pt idx="9">
                  <c:v>35065.0</c:v>
                </c:pt>
                <c:pt idx="10">
                  <c:v>35431.0</c:v>
                </c:pt>
                <c:pt idx="11">
                  <c:v>35796.0</c:v>
                </c:pt>
                <c:pt idx="12">
                  <c:v>36161.0</c:v>
                </c:pt>
                <c:pt idx="13">
                  <c:v>36526.0</c:v>
                </c:pt>
                <c:pt idx="14">
                  <c:v>36892.0</c:v>
                </c:pt>
                <c:pt idx="15">
                  <c:v>37257.0</c:v>
                </c:pt>
                <c:pt idx="16">
                  <c:v>37622.0</c:v>
                </c:pt>
                <c:pt idx="17">
                  <c:v>37987.0</c:v>
                </c:pt>
                <c:pt idx="18">
                  <c:v>38353.0</c:v>
                </c:pt>
                <c:pt idx="19">
                  <c:v>38718.0</c:v>
                </c:pt>
                <c:pt idx="20">
                  <c:v>39083.0</c:v>
                </c:pt>
                <c:pt idx="21">
                  <c:v>39448.0</c:v>
                </c:pt>
                <c:pt idx="22">
                  <c:v>39814.0</c:v>
                </c:pt>
                <c:pt idx="23">
                  <c:v>40179.0</c:v>
                </c:pt>
                <c:pt idx="24">
                  <c:v>40544.0</c:v>
                </c:pt>
                <c:pt idx="25">
                  <c:v>40909.0</c:v>
                </c:pt>
              </c:numCache>
            </c:numRef>
          </c:cat>
          <c:val>
            <c:numRef>
              <c:f>Sheet1!$R$3:$R$28</c:f>
              <c:numCache>
                <c:formatCode>General</c:formatCode>
                <c:ptCount val="26"/>
                <c:pt idx="0">
                  <c:v>6.567641666666659</c:v>
                </c:pt>
                <c:pt idx="1">
                  <c:v>7.459675</c:v>
                </c:pt>
                <c:pt idx="2">
                  <c:v>9.20283333333333</c:v>
                </c:pt>
                <c:pt idx="3">
                  <c:v>8.031199999999998</c:v>
                </c:pt>
                <c:pt idx="4">
                  <c:v>5.636116666666659</c:v>
                </c:pt>
                <c:pt idx="5">
                  <c:v>3.48815</c:v>
                </c:pt>
                <c:pt idx="6">
                  <c:v>3.0</c:v>
                </c:pt>
                <c:pt idx="7">
                  <c:v>4.192674999999999</c:v>
                </c:pt>
                <c:pt idx="8">
                  <c:v>5.82795833333333</c:v>
                </c:pt>
                <c:pt idx="9">
                  <c:v>5.27015833333333</c:v>
                </c:pt>
                <c:pt idx="10">
                  <c:v>5.44220833333333</c:v>
                </c:pt>
                <c:pt idx="11">
                  <c:v>5.35245833333333</c:v>
                </c:pt>
                <c:pt idx="12">
                  <c:v>4.99565</c:v>
                </c:pt>
                <c:pt idx="13">
                  <c:v>6.236516666666659</c:v>
                </c:pt>
                <c:pt idx="14">
                  <c:v>3.90886666666666</c:v>
                </c:pt>
                <c:pt idx="15">
                  <c:v>1.67360833333333</c:v>
                </c:pt>
                <c:pt idx="16">
                  <c:v>1.12083333333333</c:v>
                </c:pt>
                <c:pt idx="17">
                  <c:v>1.34076666666666</c:v>
                </c:pt>
                <c:pt idx="18">
                  <c:v>3.189225</c:v>
                </c:pt>
                <c:pt idx="19">
                  <c:v>4.95845833333333</c:v>
                </c:pt>
                <c:pt idx="20">
                  <c:v>5.04879166666666</c:v>
                </c:pt>
                <c:pt idx="21">
                  <c:v>2.07618333333333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Sheet1!$S$2</c:f>
              <c:strCache>
                <c:ptCount val="1"/>
                <c:pt idx="0">
                  <c:v>zeroline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Sheet1!$O$3:$O$28</c:f>
              <c:numCache>
                <c:formatCode>yyyy</c:formatCode>
                <c:ptCount val="26"/>
                <c:pt idx="0">
                  <c:v>31778.0</c:v>
                </c:pt>
                <c:pt idx="1">
                  <c:v>32143.0</c:v>
                </c:pt>
                <c:pt idx="2">
                  <c:v>32509.0</c:v>
                </c:pt>
                <c:pt idx="3">
                  <c:v>32874.0</c:v>
                </c:pt>
                <c:pt idx="4">
                  <c:v>33239.0</c:v>
                </c:pt>
                <c:pt idx="5">
                  <c:v>33604.0</c:v>
                </c:pt>
                <c:pt idx="6">
                  <c:v>33970.0</c:v>
                </c:pt>
                <c:pt idx="7">
                  <c:v>34335.0</c:v>
                </c:pt>
                <c:pt idx="8">
                  <c:v>34700.0</c:v>
                </c:pt>
                <c:pt idx="9">
                  <c:v>35065.0</c:v>
                </c:pt>
                <c:pt idx="10">
                  <c:v>35431.0</c:v>
                </c:pt>
                <c:pt idx="11">
                  <c:v>35796.0</c:v>
                </c:pt>
                <c:pt idx="12">
                  <c:v>36161.0</c:v>
                </c:pt>
                <c:pt idx="13">
                  <c:v>36526.0</c:v>
                </c:pt>
                <c:pt idx="14">
                  <c:v>36892.0</c:v>
                </c:pt>
                <c:pt idx="15">
                  <c:v>37257.0</c:v>
                </c:pt>
                <c:pt idx="16">
                  <c:v>37622.0</c:v>
                </c:pt>
                <c:pt idx="17">
                  <c:v>37987.0</c:v>
                </c:pt>
                <c:pt idx="18">
                  <c:v>38353.0</c:v>
                </c:pt>
                <c:pt idx="19">
                  <c:v>38718.0</c:v>
                </c:pt>
                <c:pt idx="20">
                  <c:v>39083.0</c:v>
                </c:pt>
                <c:pt idx="21">
                  <c:v>39448.0</c:v>
                </c:pt>
                <c:pt idx="22">
                  <c:v>39814.0</c:v>
                </c:pt>
                <c:pt idx="23">
                  <c:v>40179.0</c:v>
                </c:pt>
                <c:pt idx="24">
                  <c:v>40544.0</c:v>
                </c:pt>
                <c:pt idx="25">
                  <c:v>40909.0</c:v>
                </c:pt>
              </c:numCache>
            </c:numRef>
          </c:cat>
          <c:val>
            <c:numRef>
              <c:f>Sheet1!$S$3:$S$28</c:f>
              <c:numCache>
                <c:formatCode>General</c:formatCode>
                <c:ptCount val="2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894232"/>
        <c:axId val="567897416"/>
      </c:lineChart>
      <c:dateAx>
        <c:axId val="567894232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897416"/>
        <c:crossesAt val="-15.0"/>
        <c:auto val="1"/>
        <c:lblOffset val="100"/>
        <c:baseTimeUnit val="years"/>
        <c:majorUnit val="3.0"/>
        <c:majorTimeUnit val="years"/>
      </c:dateAx>
      <c:valAx>
        <c:axId val="567897416"/>
        <c:scaling>
          <c:orientation val="minMax"/>
          <c:max val="25.0"/>
          <c:min val="-15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894232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40786550986682"/>
          <c:y val="0.0951958088572262"/>
          <c:w val="0.36106530086517"/>
          <c:h val="0.15836457942757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4355413906595"/>
          <c:w val="0.890106566540294"/>
          <c:h val="0.74810002916302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Taylor rule rate range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Sheet1!$A$3:$A$16</c:f>
              <c:numCache>
                <c:formatCode>yyyy</c:formatCode>
                <c:ptCount val="14"/>
                <c:pt idx="0">
                  <c:v>36161.0</c:v>
                </c:pt>
                <c:pt idx="1">
                  <c:v>36526.0</c:v>
                </c:pt>
                <c:pt idx="2">
                  <c:v>36892.0</c:v>
                </c:pt>
                <c:pt idx="3">
                  <c:v>37257.0</c:v>
                </c:pt>
                <c:pt idx="4">
                  <c:v>37622.0</c:v>
                </c:pt>
                <c:pt idx="5">
                  <c:v>37987.0</c:v>
                </c:pt>
                <c:pt idx="6">
                  <c:v>38353.0</c:v>
                </c:pt>
                <c:pt idx="7">
                  <c:v>38718.0</c:v>
                </c:pt>
                <c:pt idx="8">
                  <c:v>39083.0</c:v>
                </c:pt>
                <c:pt idx="9">
                  <c:v>39448.0</c:v>
                </c:pt>
                <c:pt idx="10">
                  <c:v>39814.0</c:v>
                </c:pt>
                <c:pt idx="11">
                  <c:v>40179.0</c:v>
                </c:pt>
                <c:pt idx="12">
                  <c:v>40544.0</c:v>
                </c:pt>
                <c:pt idx="13">
                  <c:v>40909.0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10.8533855962598</c:v>
                </c:pt>
                <c:pt idx="1">
                  <c:v>18.8691238550764</c:v>
                </c:pt>
                <c:pt idx="2">
                  <c:v>14.7547091744416</c:v>
                </c:pt>
                <c:pt idx="3">
                  <c:v>14.5687840942818</c:v>
                </c:pt>
                <c:pt idx="4">
                  <c:v>11.4543698664601</c:v>
                </c:pt>
                <c:pt idx="5">
                  <c:v>9.641658757823897</c:v>
                </c:pt>
                <c:pt idx="6">
                  <c:v>10.9354767499398</c:v>
                </c:pt>
                <c:pt idx="7">
                  <c:v>14.5390741345893</c:v>
                </c:pt>
                <c:pt idx="8">
                  <c:v>12.3965006974732</c:v>
                </c:pt>
                <c:pt idx="9">
                  <c:v>13.1114923981617</c:v>
                </c:pt>
                <c:pt idx="10">
                  <c:v>6.61231009419333</c:v>
                </c:pt>
                <c:pt idx="11">
                  <c:v>9.25361633186576</c:v>
                </c:pt>
                <c:pt idx="12">
                  <c:v>3.97777563017301</c:v>
                </c:pt>
                <c:pt idx="13">
                  <c:v>3.11692913734195</c:v>
                </c:pt>
              </c:numCache>
            </c:numRef>
          </c:val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A_TAYLOR_MIN</c:v>
                </c:pt>
              </c:strCache>
            </c:strRef>
          </c:tx>
          <c:spPr>
            <a:solidFill>
              <a:schemeClr val="bg1"/>
            </a:solidFill>
          </c:spPr>
          <c:cat>
            <c:numRef>
              <c:f>Sheet1!$A$3:$A$16</c:f>
              <c:numCache>
                <c:formatCode>yyyy</c:formatCode>
                <c:ptCount val="14"/>
                <c:pt idx="0">
                  <c:v>36161.0</c:v>
                </c:pt>
                <c:pt idx="1">
                  <c:v>36526.0</c:v>
                </c:pt>
                <c:pt idx="2">
                  <c:v>36892.0</c:v>
                </c:pt>
                <c:pt idx="3">
                  <c:v>37257.0</c:v>
                </c:pt>
                <c:pt idx="4">
                  <c:v>37622.0</c:v>
                </c:pt>
                <c:pt idx="5">
                  <c:v>37987.0</c:v>
                </c:pt>
                <c:pt idx="6">
                  <c:v>38353.0</c:v>
                </c:pt>
                <c:pt idx="7">
                  <c:v>38718.0</c:v>
                </c:pt>
                <c:pt idx="8">
                  <c:v>39083.0</c:v>
                </c:pt>
                <c:pt idx="9">
                  <c:v>39448.0</c:v>
                </c:pt>
                <c:pt idx="10">
                  <c:v>39814.0</c:v>
                </c:pt>
                <c:pt idx="11">
                  <c:v>40179.0</c:v>
                </c:pt>
                <c:pt idx="12">
                  <c:v>40544.0</c:v>
                </c:pt>
                <c:pt idx="13">
                  <c:v>40909.0</c:v>
                </c:pt>
              </c:numCache>
            </c:num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2.69721304049327</c:v>
                </c:pt>
                <c:pt idx="1">
                  <c:v>1.02091408969421</c:v>
                </c:pt>
                <c:pt idx="2">
                  <c:v>3.56788595902954</c:v>
                </c:pt>
                <c:pt idx="3">
                  <c:v>3.72253406645448</c:v>
                </c:pt>
                <c:pt idx="4">
                  <c:v>1.33673242531122</c:v>
                </c:pt>
                <c:pt idx="5">
                  <c:v>2.26468241454251</c:v>
                </c:pt>
                <c:pt idx="6">
                  <c:v>1.16915652028258</c:v>
                </c:pt>
                <c:pt idx="7">
                  <c:v>1.85917770661355</c:v>
                </c:pt>
                <c:pt idx="8">
                  <c:v>4.75973949012747</c:v>
                </c:pt>
                <c:pt idx="9">
                  <c:v>-0.47374801327364</c:v>
                </c:pt>
                <c:pt idx="10">
                  <c:v>-7.41632173114192</c:v>
                </c:pt>
                <c:pt idx="11">
                  <c:v>-6.49121079375485</c:v>
                </c:pt>
                <c:pt idx="12">
                  <c:v>-4.26337791661137</c:v>
                </c:pt>
                <c:pt idx="13">
                  <c:v>-9.95524380528352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780664"/>
        <c:axId val="567776440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ECB policy rate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Sheet1!$D$3:$D$16</c:f>
              <c:numCache>
                <c:formatCode>General</c:formatCode>
                <c:ptCount val="14"/>
                <c:pt idx="0">
                  <c:v>3.0</c:v>
                </c:pt>
                <c:pt idx="1">
                  <c:v>4.75</c:v>
                </c:pt>
                <c:pt idx="2">
                  <c:v>3.25</c:v>
                </c:pt>
                <c:pt idx="3">
                  <c:v>2.75</c:v>
                </c:pt>
                <c:pt idx="4">
                  <c:v>2.0</c:v>
                </c:pt>
                <c:pt idx="5">
                  <c:v>2.0</c:v>
                </c:pt>
                <c:pt idx="6">
                  <c:v>2.25</c:v>
                </c:pt>
                <c:pt idx="7">
                  <c:v>3.5</c:v>
                </c:pt>
                <c:pt idx="8">
                  <c:v>4.0</c:v>
                </c:pt>
                <c:pt idx="9">
                  <c:v>2.5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0.75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zeroline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Sheet1!$E$3:$E$16</c:f>
              <c:numCache>
                <c:formatCode>General</c:formatCode>
                <c:ptCount val="1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780664"/>
        <c:axId val="567776440"/>
      </c:lineChart>
      <c:dateAx>
        <c:axId val="567780664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776440"/>
        <c:crossesAt val="-15.0"/>
        <c:auto val="1"/>
        <c:lblOffset val="100"/>
        <c:baseTimeUnit val="years"/>
        <c:majorUnit val="2.0"/>
        <c:majorTimeUnit val="years"/>
      </c:dateAx>
      <c:valAx>
        <c:axId val="567776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780664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7823588023719"/>
          <c:y val="0.111068824730242"/>
          <c:w val="0.299336905803441"/>
          <c:h val="0.15571907678206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33700385973107"/>
          <c:w val="0.886989282589676"/>
          <c:h val="0.7371427914899"/>
        </c:manualLayout>
      </c:layout>
      <c:areaChart>
        <c:grouping val="standar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U.S. unemployment range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Sheet1!$E$3:$E$176</c:f>
              <c:numCache>
                <c:formatCode>General</c:formatCode>
                <c:ptCount val="174"/>
                <c:pt idx="0">
                  <c:v>5.4260908998685</c:v>
                </c:pt>
                <c:pt idx="1">
                  <c:v>5.351934451091113</c:v>
                </c:pt>
                <c:pt idx="2">
                  <c:v>5.282981578724777</c:v>
                </c:pt>
                <c:pt idx="3">
                  <c:v>5.300566714409577</c:v>
                </c:pt>
                <c:pt idx="4">
                  <c:v>5.247533902700222</c:v>
                </c:pt>
                <c:pt idx="5">
                  <c:v>5.25965508087388</c:v>
                </c:pt>
                <c:pt idx="6">
                  <c:v>5.196711830615961</c:v>
                </c:pt>
                <c:pt idx="7">
                  <c:v>5.189703259835512</c:v>
                </c:pt>
                <c:pt idx="8">
                  <c:v>5.091093859815123</c:v>
                </c:pt>
                <c:pt idx="9">
                  <c:v>5.051589409763142</c:v>
                </c:pt>
                <c:pt idx="10">
                  <c:v>4.948578055578444</c:v>
                </c:pt>
                <c:pt idx="11">
                  <c:v>4.922258781459333</c:v>
                </c:pt>
                <c:pt idx="12">
                  <c:v>4.904551407302027</c:v>
                </c:pt>
                <c:pt idx="13">
                  <c:v>4.894380021667756</c:v>
                </c:pt>
                <c:pt idx="14">
                  <c:v>4.91250688183741</c:v>
                </c:pt>
                <c:pt idx="15">
                  <c:v>4.911311827655571</c:v>
                </c:pt>
                <c:pt idx="16">
                  <c:v>5.007381103114426</c:v>
                </c:pt>
                <c:pt idx="17">
                  <c:v>5.032308878074535</c:v>
                </c:pt>
                <c:pt idx="18">
                  <c:v>5.048820891093895</c:v>
                </c:pt>
                <c:pt idx="19">
                  <c:v>4.99229874754421</c:v>
                </c:pt>
                <c:pt idx="20">
                  <c:v>4.925506765489738</c:v>
                </c:pt>
                <c:pt idx="21">
                  <c:v>4.848548383681356</c:v>
                </c:pt>
                <c:pt idx="22">
                  <c:v>4.784988980973377</c:v>
                </c:pt>
                <c:pt idx="23">
                  <c:v>4.802200336459539</c:v>
                </c:pt>
                <c:pt idx="24">
                  <c:v>4.827005386125545</c:v>
                </c:pt>
                <c:pt idx="25">
                  <c:v>4.938276545336027</c:v>
                </c:pt>
                <c:pt idx="26">
                  <c:v>5.049987227236576</c:v>
                </c:pt>
                <c:pt idx="27">
                  <c:v>5.078972534692365</c:v>
                </c:pt>
                <c:pt idx="28">
                  <c:v>5.24922390954341</c:v>
                </c:pt>
                <c:pt idx="29">
                  <c:v>5.354195082428371</c:v>
                </c:pt>
                <c:pt idx="30">
                  <c:v>5.536659729285281</c:v>
                </c:pt>
                <c:pt idx="31">
                  <c:v>5.731347138996785</c:v>
                </c:pt>
                <c:pt idx="32">
                  <c:v>5.939648597668512</c:v>
                </c:pt>
                <c:pt idx="33">
                  <c:v>6.233395934226253</c:v>
                </c:pt>
                <c:pt idx="34">
                  <c:v>6.378464408049701</c:v>
                </c:pt>
                <c:pt idx="35">
                  <c:v>6.557388676461117</c:v>
                </c:pt>
                <c:pt idx="36">
                  <c:v>6.662672000382986</c:v>
                </c:pt>
                <c:pt idx="37">
                  <c:v>6.740675265841656</c:v>
                </c:pt>
                <c:pt idx="38">
                  <c:v>6.728894008295333</c:v>
                </c:pt>
                <c:pt idx="39">
                  <c:v>6.779513853262738</c:v>
                </c:pt>
                <c:pt idx="40">
                  <c:v>6.768800549523521</c:v>
                </c:pt>
                <c:pt idx="41">
                  <c:v>6.750365612775537</c:v>
                </c:pt>
                <c:pt idx="42">
                  <c:v>6.719644401031778</c:v>
                </c:pt>
                <c:pt idx="43">
                  <c:v>6.69976949069322</c:v>
                </c:pt>
                <c:pt idx="44">
                  <c:v>6.706252129764045</c:v>
                </c:pt>
                <c:pt idx="45">
                  <c:v>6.7739986822722</c:v>
                </c:pt>
                <c:pt idx="46">
                  <c:v>6.7814782139013</c:v>
                </c:pt>
                <c:pt idx="47">
                  <c:v>6.792485767936798</c:v>
                </c:pt>
                <c:pt idx="48">
                  <c:v>6.81659827225963</c:v>
                </c:pt>
                <c:pt idx="49">
                  <c:v>6.907906937745288</c:v>
                </c:pt>
                <c:pt idx="50">
                  <c:v>6.939670119692084</c:v>
                </c:pt>
                <c:pt idx="51">
                  <c:v>6.970129889090303</c:v>
                </c:pt>
                <c:pt idx="52">
                  <c:v>7.056293796431758</c:v>
                </c:pt>
                <c:pt idx="53">
                  <c:v>7.075843541987398</c:v>
                </c:pt>
                <c:pt idx="54">
                  <c:v>7.055385806528258</c:v>
                </c:pt>
                <c:pt idx="55">
                  <c:v>6.970696069865007</c:v>
                </c:pt>
                <c:pt idx="56">
                  <c:v>6.924892245240367</c:v>
                </c:pt>
                <c:pt idx="57">
                  <c:v>6.81720082306775</c:v>
                </c:pt>
                <c:pt idx="58">
                  <c:v>6.700743515456561</c:v>
                </c:pt>
                <c:pt idx="59">
                  <c:v>6.594493685228561</c:v>
                </c:pt>
                <c:pt idx="60">
                  <c:v>6.490356813434492</c:v>
                </c:pt>
                <c:pt idx="61">
                  <c:v>6.464982204997448</c:v>
                </c:pt>
                <c:pt idx="62">
                  <c:v>6.430218463491827</c:v>
                </c:pt>
                <c:pt idx="63">
                  <c:v>6.402293399096573</c:v>
                </c:pt>
                <c:pt idx="64">
                  <c:v>6.309710912504082</c:v>
                </c:pt>
                <c:pt idx="65">
                  <c:v>6.210948996575488</c:v>
                </c:pt>
                <c:pt idx="66">
                  <c:v>6.123103088180919</c:v>
                </c:pt>
                <c:pt idx="67">
                  <c:v>6.117944209655155</c:v>
                </c:pt>
                <c:pt idx="68">
                  <c:v>6.13964412578368</c:v>
                </c:pt>
                <c:pt idx="69">
                  <c:v>6.139810476813313</c:v>
                </c:pt>
                <c:pt idx="70">
                  <c:v>6.112720902024702</c:v>
                </c:pt>
                <c:pt idx="71">
                  <c:v>6.101223173312112</c:v>
                </c:pt>
                <c:pt idx="72">
                  <c:v>6.061139696931533</c:v>
                </c:pt>
                <c:pt idx="73">
                  <c:v>6.026068655379461</c:v>
                </c:pt>
                <c:pt idx="74">
                  <c:v>5.97947407217636</c:v>
                </c:pt>
                <c:pt idx="75">
                  <c:v>5.965876352541967</c:v>
                </c:pt>
                <c:pt idx="76">
                  <c:v>5.879260446971772</c:v>
                </c:pt>
                <c:pt idx="77">
                  <c:v>5.83257408274428</c:v>
                </c:pt>
                <c:pt idx="78">
                  <c:v>5.783673848732975</c:v>
                </c:pt>
                <c:pt idx="79">
                  <c:v>5.809860924177065</c:v>
                </c:pt>
                <c:pt idx="80">
                  <c:v>5.782536908587576</c:v>
                </c:pt>
                <c:pt idx="81">
                  <c:v>5.730280904892867</c:v>
                </c:pt>
                <c:pt idx="82">
                  <c:v>5.650865967347123</c:v>
                </c:pt>
                <c:pt idx="83">
                  <c:v>5.57139047613747</c:v>
                </c:pt>
                <c:pt idx="84">
                  <c:v>5.492526693555455</c:v>
                </c:pt>
                <c:pt idx="85">
                  <c:v>5.399343351708215</c:v>
                </c:pt>
                <c:pt idx="86">
                  <c:v>5.331514323022056</c:v>
                </c:pt>
                <c:pt idx="87">
                  <c:v>5.303085009787836</c:v>
                </c:pt>
                <c:pt idx="88">
                  <c:v>5.375932885886851</c:v>
                </c:pt>
                <c:pt idx="89">
                  <c:v>5.407780135211982</c:v>
                </c:pt>
                <c:pt idx="90">
                  <c:v>5.414832673165179</c:v>
                </c:pt>
                <c:pt idx="91">
                  <c:v>5.38676900406121</c:v>
                </c:pt>
                <c:pt idx="92">
                  <c:v>5.366297147854247</c:v>
                </c:pt>
                <c:pt idx="93">
                  <c:v>5.365586560226789</c:v>
                </c:pt>
                <c:pt idx="94">
                  <c:v>5.30471610842875</c:v>
                </c:pt>
                <c:pt idx="95">
                  <c:v>5.29689068717681</c:v>
                </c:pt>
                <c:pt idx="96">
                  <c:v>5.282906319398555</c:v>
                </c:pt>
                <c:pt idx="97">
                  <c:v>5.288762633096603</c:v>
                </c:pt>
                <c:pt idx="98">
                  <c:v>5.340690929477531</c:v>
                </c:pt>
                <c:pt idx="99">
                  <c:v>5.354506952585154</c:v>
                </c:pt>
                <c:pt idx="100">
                  <c:v>5.427710905643817</c:v>
                </c:pt>
                <c:pt idx="101">
                  <c:v>5.562704295387351</c:v>
                </c:pt>
                <c:pt idx="102">
                  <c:v>5.623098486243941</c:v>
                </c:pt>
                <c:pt idx="103">
                  <c:v>5.684904160794303</c:v>
                </c:pt>
                <c:pt idx="104">
                  <c:v>5.68441565789873</c:v>
                </c:pt>
                <c:pt idx="105">
                  <c:v>5.712262336250011</c:v>
                </c:pt>
                <c:pt idx="106">
                  <c:v>5.673955370705311</c:v>
                </c:pt>
                <c:pt idx="107">
                  <c:v>5.65408581898205</c:v>
                </c:pt>
                <c:pt idx="108">
                  <c:v>5.633020524175658</c:v>
                </c:pt>
                <c:pt idx="109">
                  <c:v>5.662975360677727</c:v>
                </c:pt>
                <c:pt idx="110">
                  <c:v>5.836898243404573</c:v>
                </c:pt>
                <c:pt idx="111">
                  <c:v>6.027402819116564</c:v>
                </c:pt>
                <c:pt idx="112">
                  <c:v>6.22988600576857</c:v>
                </c:pt>
                <c:pt idx="113">
                  <c:v>6.589104416359739</c:v>
                </c:pt>
                <c:pt idx="114">
                  <c:v>6.87567444179543</c:v>
                </c:pt>
                <c:pt idx="115">
                  <c:v>7.165603396973938</c:v>
                </c:pt>
                <c:pt idx="116">
                  <c:v>7.467111962630356</c:v>
                </c:pt>
                <c:pt idx="117">
                  <c:v>7.783076058157592</c:v>
                </c:pt>
                <c:pt idx="118">
                  <c:v>8.276563585159851</c:v>
                </c:pt>
                <c:pt idx="119">
                  <c:v>8.799221144156256</c:v>
                </c:pt>
                <c:pt idx="120">
                  <c:v>9.318494340582356</c:v>
                </c:pt>
                <c:pt idx="121">
                  <c:v>9.765149435076706</c:v>
                </c:pt>
                <c:pt idx="122">
                  <c:v>10.24686845346602</c:v>
                </c:pt>
                <c:pt idx="123">
                  <c:v>10.56913184305122</c:v>
                </c:pt>
                <c:pt idx="124">
                  <c:v>10.84156132323497</c:v>
                </c:pt>
                <c:pt idx="125">
                  <c:v>11.1001810193739</c:v>
                </c:pt>
                <c:pt idx="126">
                  <c:v>11.25693034673947</c:v>
                </c:pt>
                <c:pt idx="127">
                  <c:v>11.41216181680333</c:v>
                </c:pt>
                <c:pt idx="128">
                  <c:v>11.49781112423884</c:v>
                </c:pt>
                <c:pt idx="129">
                  <c:v>11.58206992009332</c:v>
                </c:pt>
                <c:pt idx="130">
                  <c:v>11.67634654060005</c:v>
                </c:pt>
                <c:pt idx="131">
                  <c:v>11.78407749826396</c:v>
                </c:pt>
                <c:pt idx="132">
                  <c:v>11.79626345264215</c:v>
                </c:pt>
                <c:pt idx="133">
                  <c:v>11.86907161780381</c:v>
                </c:pt>
                <c:pt idx="134">
                  <c:v>11.87060358633684</c:v>
                </c:pt>
                <c:pt idx="135">
                  <c:v>11.77848926201171</c:v>
                </c:pt>
                <c:pt idx="136">
                  <c:v>11.74824473266605</c:v>
                </c:pt>
                <c:pt idx="137">
                  <c:v>11.72371938774265</c:v>
                </c:pt>
                <c:pt idx="138">
                  <c:v>11.79907584074915</c:v>
                </c:pt>
                <c:pt idx="139">
                  <c:v>11.79405404754099</c:v>
                </c:pt>
                <c:pt idx="140">
                  <c:v>11.80069231523345</c:v>
                </c:pt>
                <c:pt idx="141">
                  <c:v>11.79059280172302</c:v>
                </c:pt>
                <c:pt idx="142">
                  <c:v>11.69443906070464</c:v>
                </c:pt>
                <c:pt idx="143">
                  <c:v>11.60026253335685</c:v>
                </c:pt>
                <c:pt idx="144">
                  <c:v>11.49417736620181</c:v>
                </c:pt>
                <c:pt idx="145">
                  <c:v>11.38393666080927</c:v>
                </c:pt>
                <c:pt idx="146">
                  <c:v>11.28406675846215</c:v>
                </c:pt>
                <c:pt idx="147">
                  <c:v>11.1921048417968</c:v>
                </c:pt>
                <c:pt idx="148">
                  <c:v>11.26498794356398</c:v>
                </c:pt>
                <c:pt idx="149">
                  <c:v>11.28222246523369</c:v>
                </c:pt>
                <c:pt idx="150">
                  <c:v>11.35276089984037</c:v>
                </c:pt>
                <c:pt idx="151">
                  <c:v>11.26842874873799</c:v>
                </c:pt>
                <c:pt idx="152">
                  <c:v>11.16333093026284</c:v>
                </c:pt>
                <c:pt idx="153">
                  <c:v>10.98664648237712</c:v>
                </c:pt>
                <c:pt idx="154">
                  <c:v>10.78528519004535</c:v>
                </c:pt>
                <c:pt idx="155">
                  <c:v>10.60465340422417</c:v>
                </c:pt>
                <c:pt idx="156">
                  <c:v>10.40192190802645</c:v>
                </c:pt>
                <c:pt idx="157">
                  <c:v>10.22660852694354</c:v>
                </c:pt>
                <c:pt idx="158">
                  <c:v>10.137262080149</c:v>
                </c:pt>
                <c:pt idx="159">
                  <c:v>10.12984014041061</c:v>
                </c:pt>
                <c:pt idx="160">
                  <c:v>10.13164251687483</c:v>
                </c:pt>
                <c:pt idx="161">
                  <c:v>10.05417458894835</c:v>
                </c:pt>
                <c:pt idx="162">
                  <c:v>10.02840775424476</c:v>
                </c:pt>
                <c:pt idx="163">
                  <c:v>9.85828578701482</c:v>
                </c:pt>
                <c:pt idx="164">
                  <c:v>9.649542804838571</c:v>
                </c:pt>
                <c:pt idx="165">
                  <c:v>9.526262810781314</c:v>
                </c:pt>
                <c:pt idx="166">
                  <c:v>9.332713415143166</c:v>
                </c:pt>
                <c:pt idx="167">
                  <c:v>9.225378493238694</c:v>
                </c:pt>
                <c:pt idx="168">
                  <c:v>9.232829092285428</c:v>
                </c:pt>
                <c:pt idx="169">
                  <c:v>9.077736351316822</c:v>
                </c:pt>
                <c:pt idx="170">
                  <c:v>8.901993766195906</c:v>
                </c:pt>
                <c:pt idx="171">
                  <c:v>8.544322144114581</c:v>
                </c:pt>
                <c:pt idx="172">
                  <c:v>8.218326171172119</c:v>
                </c:pt>
                <c:pt idx="173">
                  <c:v>8.151704173183615</c:v>
                </c:pt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U.S. unemployment range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Sheet1!$D$3:$D$176</c:f>
              <c:numCache>
                <c:formatCode>General</c:formatCode>
                <c:ptCount val="174"/>
                <c:pt idx="0">
                  <c:v>2.914660720910415</c:v>
                </c:pt>
                <c:pt idx="1">
                  <c:v>2.884406925188803</c:v>
                </c:pt>
                <c:pt idx="2">
                  <c:v>2.877958100027309</c:v>
                </c:pt>
                <c:pt idx="3">
                  <c:v>2.951890093294146</c:v>
                </c:pt>
                <c:pt idx="4">
                  <c:v>3.05888995704793</c:v>
                </c:pt>
                <c:pt idx="5">
                  <c:v>3.119288195117137</c:v>
                </c:pt>
                <c:pt idx="6">
                  <c:v>3.117226715039081</c:v>
                </c:pt>
                <c:pt idx="7">
                  <c:v>3.073486339052839</c:v>
                </c:pt>
                <c:pt idx="8">
                  <c:v>3.041776544273956</c:v>
                </c:pt>
                <c:pt idx="9">
                  <c:v>2.926976065825189</c:v>
                </c:pt>
                <c:pt idx="10">
                  <c:v>2.909971557666536</c:v>
                </c:pt>
                <c:pt idx="11">
                  <c:v>2.893605071467562</c:v>
                </c:pt>
                <c:pt idx="12">
                  <c:v>2.882353452739487</c:v>
                </c:pt>
                <c:pt idx="13">
                  <c:v>2.881969936010134</c:v>
                </c:pt>
                <c:pt idx="14">
                  <c:v>2.80345020906882</c:v>
                </c:pt>
                <c:pt idx="15">
                  <c:v>2.79435396492892</c:v>
                </c:pt>
                <c:pt idx="16">
                  <c:v>2.757584754383615</c:v>
                </c:pt>
                <c:pt idx="17">
                  <c:v>2.762020631529656</c:v>
                </c:pt>
                <c:pt idx="18">
                  <c:v>2.751929113856136</c:v>
                </c:pt>
                <c:pt idx="19">
                  <c:v>2.71047734822342</c:v>
                </c:pt>
                <c:pt idx="20">
                  <c:v>2.674563225877385</c:v>
                </c:pt>
                <c:pt idx="21">
                  <c:v>2.67740923991138</c:v>
                </c:pt>
                <c:pt idx="22">
                  <c:v>2.747360630674782</c:v>
                </c:pt>
                <c:pt idx="23">
                  <c:v>2.764668698283908</c:v>
                </c:pt>
                <c:pt idx="24">
                  <c:v>2.85096357519709</c:v>
                </c:pt>
                <c:pt idx="25">
                  <c:v>3.012960894081458</c:v>
                </c:pt>
                <c:pt idx="26">
                  <c:v>3.136305834390154</c:v>
                </c:pt>
                <c:pt idx="27">
                  <c:v>3.27913540207429</c:v>
                </c:pt>
                <c:pt idx="28">
                  <c:v>3.395188115588203</c:v>
                </c:pt>
                <c:pt idx="29">
                  <c:v>3.542704813797767</c:v>
                </c:pt>
                <c:pt idx="30">
                  <c:v>3.644751517625793</c:v>
                </c:pt>
                <c:pt idx="31">
                  <c:v>3.759713113178584</c:v>
                </c:pt>
                <c:pt idx="32">
                  <c:v>3.891520168006628</c:v>
                </c:pt>
                <c:pt idx="33">
                  <c:v>4.021208311824117</c:v>
                </c:pt>
                <c:pt idx="34">
                  <c:v>4.139066876039315</c:v>
                </c:pt>
                <c:pt idx="35">
                  <c:v>4.25974321420571</c:v>
                </c:pt>
                <c:pt idx="36">
                  <c:v>4.34611604047071</c:v>
                </c:pt>
                <c:pt idx="37">
                  <c:v>4.425083805028343</c:v>
                </c:pt>
                <c:pt idx="38">
                  <c:v>4.561814361642686</c:v>
                </c:pt>
                <c:pt idx="39">
                  <c:v>4.659112343413127</c:v>
                </c:pt>
                <c:pt idx="40">
                  <c:v>4.641487210247365</c:v>
                </c:pt>
                <c:pt idx="41">
                  <c:v>4.614334799543706</c:v>
                </c:pt>
                <c:pt idx="42">
                  <c:v>4.59862576042674</c:v>
                </c:pt>
                <c:pt idx="43">
                  <c:v>4.53117497313575</c:v>
                </c:pt>
                <c:pt idx="44">
                  <c:v>4.517639743758005</c:v>
                </c:pt>
                <c:pt idx="45">
                  <c:v>4.517559846587612</c:v>
                </c:pt>
                <c:pt idx="46">
                  <c:v>4.539969566653897</c:v>
                </c:pt>
                <c:pt idx="47">
                  <c:v>4.566847060374989</c:v>
                </c:pt>
                <c:pt idx="48">
                  <c:v>4.591120560148706</c:v>
                </c:pt>
                <c:pt idx="49">
                  <c:v>4.672766543884994</c:v>
                </c:pt>
                <c:pt idx="50">
                  <c:v>4.741551199194483</c:v>
                </c:pt>
                <c:pt idx="51">
                  <c:v>4.838599509235068</c:v>
                </c:pt>
                <c:pt idx="52">
                  <c:v>4.973284425702773</c:v>
                </c:pt>
                <c:pt idx="53">
                  <c:v>5.074739978195673</c:v>
                </c:pt>
                <c:pt idx="54">
                  <c:v>5.115308167653492</c:v>
                </c:pt>
                <c:pt idx="55">
                  <c:v>5.110658634563075</c:v>
                </c:pt>
                <c:pt idx="56">
                  <c:v>5.065534013333772</c:v>
                </c:pt>
                <c:pt idx="57">
                  <c:v>5.01063599507238</c:v>
                </c:pt>
                <c:pt idx="58">
                  <c:v>4.927999455430675</c:v>
                </c:pt>
                <c:pt idx="59">
                  <c:v>4.886311935441098</c:v>
                </c:pt>
                <c:pt idx="60">
                  <c:v>4.851016236560767</c:v>
                </c:pt>
                <c:pt idx="61">
                  <c:v>4.82401866349937</c:v>
                </c:pt>
                <c:pt idx="62">
                  <c:v>4.867016848008904</c:v>
                </c:pt>
                <c:pt idx="63">
                  <c:v>4.900016602282546</c:v>
                </c:pt>
                <c:pt idx="64">
                  <c:v>4.943186066986475</c:v>
                </c:pt>
                <c:pt idx="65">
                  <c:v>4.951406545530927</c:v>
                </c:pt>
                <c:pt idx="66">
                  <c:v>4.874585318697531</c:v>
                </c:pt>
                <c:pt idx="67">
                  <c:v>4.804797060980236</c:v>
                </c:pt>
                <c:pt idx="68">
                  <c:v>4.737796911143096</c:v>
                </c:pt>
                <c:pt idx="69">
                  <c:v>4.732739803871242</c:v>
                </c:pt>
                <c:pt idx="70">
                  <c:v>4.680030004315597</c:v>
                </c:pt>
                <c:pt idx="71">
                  <c:v>4.675318161098842</c:v>
                </c:pt>
                <c:pt idx="72">
                  <c:v>4.675259324050242</c:v>
                </c:pt>
                <c:pt idx="73">
                  <c:v>4.686282140524628</c:v>
                </c:pt>
                <c:pt idx="74">
                  <c:v>4.613721769629563</c:v>
                </c:pt>
                <c:pt idx="75">
                  <c:v>4.581302567744796</c:v>
                </c:pt>
                <c:pt idx="76">
                  <c:v>4.563849227362262</c:v>
                </c:pt>
                <c:pt idx="77">
                  <c:v>4.522039103542718</c:v>
                </c:pt>
                <c:pt idx="78">
                  <c:v>4.474002132872862</c:v>
                </c:pt>
                <c:pt idx="79">
                  <c:v>4.455240765494083</c:v>
                </c:pt>
                <c:pt idx="80">
                  <c:v>4.441772392433144</c:v>
                </c:pt>
                <c:pt idx="81">
                  <c:v>4.355291352389378</c:v>
                </c:pt>
                <c:pt idx="82">
                  <c:v>4.264258653793377</c:v>
                </c:pt>
                <c:pt idx="83">
                  <c:v>4.140136381346788</c:v>
                </c:pt>
                <c:pt idx="84">
                  <c:v>3.990047353172695</c:v>
                </c:pt>
                <c:pt idx="85">
                  <c:v>3.822867716539772</c:v>
                </c:pt>
                <c:pt idx="86">
                  <c:v>3.793628488871673</c:v>
                </c:pt>
                <c:pt idx="87">
                  <c:v>3.756172465191104</c:v>
                </c:pt>
                <c:pt idx="88">
                  <c:v>3.751123029183857</c:v>
                </c:pt>
                <c:pt idx="89">
                  <c:v>3.713766060981611</c:v>
                </c:pt>
                <c:pt idx="90">
                  <c:v>3.71385834643984</c:v>
                </c:pt>
                <c:pt idx="91">
                  <c:v>3.662143524195565</c:v>
                </c:pt>
                <c:pt idx="92">
                  <c:v>3.57611305824257</c:v>
                </c:pt>
                <c:pt idx="93">
                  <c:v>3.440975517227265</c:v>
                </c:pt>
                <c:pt idx="94">
                  <c:v>3.34957855086967</c:v>
                </c:pt>
                <c:pt idx="95">
                  <c:v>3.22853188549822</c:v>
                </c:pt>
                <c:pt idx="96">
                  <c:v>3.157434154752626</c:v>
                </c:pt>
                <c:pt idx="97">
                  <c:v>3.108957499626269</c:v>
                </c:pt>
                <c:pt idx="98">
                  <c:v>3.0606749804853</c:v>
                </c:pt>
                <c:pt idx="99">
                  <c:v>3.112579160741731</c:v>
                </c:pt>
                <c:pt idx="100">
                  <c:v>3.160508374492423</c:v>
                </c:pt>
                <c:pt idx="101">
                  <c:v>3.25542791799747</c:v>
                </c:pt>
                <c:pt idx="102">
                  <c:v>3.31259319602156</c:v>
                </c:pt>
                <c:pt idx="103">
                  <c:v>3.393457674169543</c:v>
                </c:pt>
                <c:pt idx="104">
                  <c:v>3.464067460741754</c:v>
                </c:pt>
                <c:pt idx="105">
                  <c:v>3.472405008518135</c:v>
                </c:pt>
                <c:pt idx="106">
                  <c:v>3.567320553107795</c:v>
                </c:pt>
                <c:pt idx="107">
                  <c:v>3.575576660750926</c:v>
                </c:pt>
                <c:pt idx="108">
                  <c:v>3.635912429093412</c:v>
                </c:pt>
                <c:pt idx="109">
                  <c:v>3.719786616409473</c:v>
                </c:pt>
                <c:pt idx="110">
                  <c:v>3.819917176815857</c:v>
                </c:pt>
                <c:pt idx="111">
                  <c:v>3.922442511315642</c:v>
                </c:pt>
                <c:pt idx="112">
                  <c:v>4.045017052033819</c:v>
                </c:pt>
                <c:pt idx="113">
                  <c:v>4.229168202873807</c:v>
                </c:pt>
                <c:pt idx="114">
                  <c:v>4.323866467100797</c:v>
                </c:pt>
                <c:pt idx="115">
                  <c:v>4.45105732998646</c:v>
                </c:pt>
                <c:pt idx="116">
                  <c:v>4.592726390727257</c:v>
                </c:pt>
                <c:pt idx="117">
                  <c:v>4.773698719866133</c:v>
                </c:pt>
                <c:pt idx="118">
                  <c:v>5.014209484076132</c:v>
                </c:pt>
                <c:pt idx="119">
                  <c:v>5.674196609891163</c:v>
                </c:pt>
                <c:pt idx="120">
                  <c:v>6.357946872921716</c:v>
                </c:pt>
                <c:pt idx="121">
                  <c:v>6.80331436230101</c:v>
                </c:pt>
                <c:pt idx="122">
                  <c:v>7.073947644023992</c:v>
                </c:pt>
                <c:pt idx="123">
                  <c:v>7.38598175682135</c:v>
                </c:pt>
                <c:pt idx="124">
                  <c:v>7.582441894635979</c:v>
                </c:pt>
                <c:pt idx="125">
                  <c:v>7.658047044029926</c:v>
                </c:pt>
                <c:pt idx="126">
                  <c:v>7.650641845864311</c:v>
                </c:pt>
                <c:pt idx="127">
                  <c:v>7.618917269490451</c:v>
                </c:pt>
                <c:pt idx="128">
                  <c:v>7.541626991997435</c:v>
                </c:pt>
                <c:pt idx="129">
                  <c:v>7.488257351836197</c:v>
                </c:pt>
                <c:pt idx="130">
                  <c:v>7.461979030057867</c:v>
                </c:pt>
                <c:pt idx="131">
                  <c:v>7.438640575060743</c:v>
                </c:pt>
                <c:pt idx="132">
                  <c:v>7.46295143853455</c:v>
                </c:pt>
                <c:pt idx="133">
                  <c:v>7.443036357699471</c:v>
                </c:pt>
                <c:pt idx="134">
                  <c:v>7.375258956235029</c:v>
                </c:pt>
                <c:pt idx="135">
                  <c:v>7.329836944959149</c:v>
                </c:pt>
                <c:pt idx="136">
                  <c:v>7.258134432491163</c:v>
                </c:pt>
                <c:pt idx="137">
                  <c:v>7.170143570985044</c:v>
                </c:pt>
                <c:pt idx="138">
                  <c:v>7.22867530041852</c:v>
                </c:pt>
                <c:pt idx="139">
                  <c:v>7.201485546089725</c:v>
                </c:pt>
                <c:pt idx="140">
                  <c:v>7.176311218376208</c:v>
                </c:pt>
                <c:pt idx="141">
                  <c:v>7.175880426502872</c:v>
                </c:pt>
                <c:pt idx="142">
                  <c:v>7.12122248818559</c:v>
                </c:pt>
                <c:pt idx="143">
                  <c:v>7.024351234086349</c:v>
                </c:pt>
                <c:pt idx="144">
                  <c:v>6.912896707008676</c:v>
                </c:pt>
                <c:pt idx="145">
                  <c:v>6.797472978845643</c:v>
                </c:pt>
                <c:pt idx="146">
                  <c:v>6.749909489463495</c:v>
                </c:pt>
                <c:pt idx="147">
                  <c:v>6.704039694624822</c:v>
                </c:pt>
                <c:pt idx="148">
                  <c:v>6.718732851637064</c:v>
                </c:pt>
                <c:pt idx="149">
                  <c:v>6.717811257272884</c:v>
                </c:pt>
                <c:pt idx="150">
                  <c:v>6.705702344073146</c:v>
                </c:pt>
                <c:pt idx="151">
                  <c:v>6.661590610944015</c:v>
                </c:pt>
                <c:pt idx="152">
                  <c:v>6.500159441984961</c:v>
                </c:pt>
                <c:pt idx="153">
                  <c:v>6.334927945629466</c:v>
                </c:pt>
                <c:pt idx="154">
                  <c:v>6.136631464684396</c:v>
                </c:pt>
                <c:pt idx="155">
                  <c:v>5.955624411442982</c:v>
                </c:pt>
                <c:pt idx="156">
                  <c:v>5.827146327221873</c:v>
                </c:pt>
                <c:pt idx="157">
                  <c:v>5.758786142357978</c:v>
                </c:pt>
                <c:pt idx="158">
                  <c:v>5.70789041366201</c:v>
                </c:pt>
                <c:pt idx="159">
                  <c:v>5.659475033716998</c:v>
                </c:pt>
                <c:pt idx="160">
                  <c:v>5.701280668898851</c:v>
                </c:pt>
                <c:pt idx="161">
                  <c:v>5.704565095565495</c:v>
                </c:pt>
                <c:pt idx="162">
                  <c:v>5.792822056175688</c:v>
                </c:pt>
                <c:pt idx="163">
                  <c:v>5.711663231891156</c:v>
                </c:pt>
                <c:pt idx="164">
                  <c:v>5.544072500240607</c:v>
                </c:pt>
                <c:pt idx="165">
                  <c:v>5.53146955571444</c:v>
                </c:pt>
                <c:pt idx="166">
                  <c:v>5.419987279555285</c:v>
                </c:pt>
                <c:pt idx="167">
                  <c:v>5.407657415153123</c:v>
                </c:pt>
                <c:pt idx="168">
                  <c:v>5.437960331117562</c:v>
                </c:pt>
                <c:pt idx="169">
                  <c:v>5.468822790546255</c:v>
                </c:pt>
                <c:pt idx="170">
                  <c:v>5.431954588881162</c:v>
                </c:pt>
                <c:pt idx="171">
                  <c:v>5.360255534362269</c:v>
                </c:pt>
                <c:pt idx="172">
                  <c:v>5.388109905511763</c:v>
                </c:pt>
                <c:pt idx="173">
                  <c:v>5.412539557353028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698888"/>
        <c:axId val="567690200"/>
      </c:areaChart>
      <c:dateAx>
        <c:axId val="56769888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567690200"/>
        <c:crossesAt val="-20.0"/>
        <c:auto val="1"/>
        <c:lblOffset val="100"/>
        <c:baseTimeUnit val="months"/>
        <c:majorUnit val="2.0"/>
        <c:majorTimeUnit val="years"/>
      </c:dateAx>
      <c:valAx>
        <c:axId val="567690200"/>
        <c:scaling>
          <c:orientation val="minMax"/>
          <c:max val="3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698888"/>
        <c:crosses val="autoZero"/>
        <c:crossBetween val="midCat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0831124234470691"/>
          <c:y val="0.140625"/>
          <c:w val="0.390542553708564"/>
          <c:h val="0.072279158464566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33700385973107"/>
          <c:w val="0.886989282589676"/>
          <c:h val="0.7371427914899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Euro area unemployment range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Sheet1!$C$3:$C$176</c:f>
              <c:numCache>
                <c:formatCode>0.0</c:formatCode>
                <c:ptCount val="174"/>
                <c:pt idx="0">
                  <c:v>14.5</c:v>
                </c:pt>
                <c:pt idx="1">
                  <c:v>14.1</c:v>
                </c:pt>
                <c:pt idx="2">
                  <c:v>13.8</c:v>
                </c:pt>
                <c:pt idx="3">
                  <c:v>13.5</c:v>
                </c:pt>
                <c:pt idx="4">
                  <c:v>13.3</c:v>
                </c:pt>
                <c:pt idx="5">
                  <c:v>13.2</c:v>
                </c:pt>
                <c:pt idx="6">
                  <c:v>13.1</c:v>
                </c:pt>
                <c:pt idx="7">
                  <c:v>13.0</c:v>
                </c:pt>
                <c:pt idx="8">
                  <c:v>12.9</c:v>
                </c:pt>
                <c:pt idx="9">
                  <c:v>12.7</c:v>
                </c:pt>
                <c:pt idx="10">
                  <c:v>12.7</c:v>
                </c:pt>
                <c:pt idx="11">
                  <c:v>12.5</c:v>
                </c:pt>
                <c:pt idx="12">
                  <c:v>12.4</c:v>
                </c:pt>
                <c:pt idx="13">
                  <c:v>12.2</c:v>
                </c:pt>
                <c:pt idx="14">
                  <c:v>12.0</c:v>
                </c:pt>
                <c:pt idx="15">
                  <c:v>11.9</c:v>
                </c:pt>
                <c:pt idx="16">
                  <c:v>11.8</c:v>
                </c:pt>
                <c:pt idx="17">
                  <c:v>11.7</c:v>
                </c:pt>
                <c:pt idx="18">
                  <c:v>11.6</c:v>
                </c:pt>
                <c:pt idx="19">
                  <c:v>11.5</c:v>
                </c:pt>
                <c:pt idx="20">
                  <c:v>11.4</c:v>
                </c:pt>
                <c:pt idx="21">
                  <c:v>11.3</c:v>
                </c:pt>
                <c:pt idx="22">
                  <c:v>11.2</c:v>
                </c:pt>
                <c:pt idx="23">
                  <c:v>11.0</c:v>
                </c:pt>
                <c:pt idx="24">
                  <c:v>10.6</c:v>
                </c:pt>
                <c:pt idx="25">
                  <c:v>10.6</c:v>
                </c:pt>
                <c:pt idx="26">
                  <c:v>10.6</c:v>
                </c:pt>
                <c:pt idx="27">
                  <c:v>10.7</c:v>
                </c:pt>
                <c:pt idx="28">
                  <c:v>10.7</c:v>
                </c:pt>
                <c:pt idx="29">
                  <c:v>10.7</c:v>
                </c:pt>
                <c:pt idx="30">
                  <c:v>10.7</c:v>
                </c:pt>
                <c:pt idx="31">
                  <c:v>10.6</c:v>
                </c:pt>
                <c:pt idx="32">
                  <c:v>10.6</c:v>
                </c:pt>
                <c:pt idx="33">
                  <c:v>10.9</c:v>
                </c:pt>
                <c:pt idx="34">
                  <c:v>10.9</c:v>
                </c:pt>
                <c:pt idx="35">
                  <c:v>10.8</c:v>
                </c:pt>
                <c:pt idx="36">
                  <c:v>10.9</c:v>
                </c:pt>
                <c:pt idx="37">
                  <c:v>11.4</c:v>
                </c:pt>
                <c:pt idx="38">
                  <c:v>11.2</c:v>
                </c:pt>
                <c:pt idx="39">
                  <c:v>11.3</c:v>
                </c:pt>
                <c:pt idx="40">
                  <c:v>11.3</c:v>
                </c:pt>
                <c:pt idx="41">
                  <c:v>11.4</c:v>
                </c:pt>
                <c:pt idx="42">
                  <c:v>11.6</c:v>
                </c:pt>
                <c:pt idx="43">
                  <c:v>11.6</c:v>
                </c:pt>
                <c:pt idx="44">
                  <c:v>11.6</c:v>
                </c:pt>
                <c:pt idx="45">
                  <c:v>11.5</c:v>
                </c:pt>
                <c:pt idx="46">
                  <c:v>11.5</c:v>
                </c:pt>
                <c:pt idx="47">
                  <c:v>11.5</c:v>
                </c:pt>
                <c:pt idx="48">
                  <c:v>11.6</c:v>
                </c:pt>
                <c:pt idx="49">
                  <c:v>11.6</c:v>
                </c:pt>
                <c:pt idx="50">
                  <c:v>11.6</c:v>
                </c:pt>
                <c:pt idx="51">
                  <c:v>11.4</c:v>
                </c:pt>
                <c:pt idx="52">
                  <c:v>11.3</c:v>
                </c:pt>
                <c:pt idx="53">
                  <c:v>11.4</c:v>
                </c:pt>
                <c:pt idx="54">
                  <c:v>11.5</c:v>
                </c:pt>
                <c:pt idx="55">
                  <c:v>11.4</c:v>
                </c:pt>
                <c:pt idx="56">
                  <c:v>11.4</c:v>
                </c:pt>
                <c:pt idx="57">
                  <c:v>11.3</c:v>
                </c:pt>
                <c:pt idx="58">
                  <c:v>11.2</c:v>
                </c:pt>
                <c:pt idx="59">
                  <c:v>11.3</c:v>
                </c:pt>
                <c:pt idx="60">
                  <c:v>11.2</c:v>
                </c:pt>
                <c:pt idx="61">
                  <c:v>11.1</c:v>
                </c:pt>
                <c:pt idx="62">
                  <c:v>11.0</c:v>
                </c:pt>
                <c:pt idx="63">
                  <c:v>11.2</c:v>
                </c:pt>
                <c:pt idx="64">
                  <c:v>11.1</c:v>
                </c:pt>
                <c:pt idx="65">
                  <c:v>11.1</c:v>
                </c:pt>
                <c:pt idx="66">
                  <c:v>11.0</c:v>
                </c:pt>
                <c:pt idx="67">
                  <c:v>11.0</c:v>
                </c:pt>
                <c:pt idx="68">
                  <c:v>10.9</c:v>
                </c:pt>
                <c:pt idx="69">
                  <c:v>10.8</c:v>
                </c:pt>
                <c:pt idx="70">
                  <c:v>11.0</c:v>
                </c:pt>
                <c:pt idx="71">
                  <c:v>11.2</c:v>
                </c:pt>
                <c:pt idx="72">
                  <c:v>11.3</c:v>
                </c:pt>
                <c:pt idx="73">
                  <c:v>11.4</c:v>
                </c:pt>
                <c:pt idx="74">
                  <c:v>11.4</c:v>
                </c:pt>
                <c:pt idx="75">
                  <c:v>11.5</c:v>
                </c:pt>
                <c:pt idx="76">
                  <c:v>11.4</c:v>
                </c:pt>
                <c:pt idx="77">
                  <c:v>11.3</c:v>
                </c:pt>
                <c:pt idx="78">
                  <c:v>11.3</c:v>
                </c:pt>
                <c:pt idx="79">
                  <c:v>11.3</c:v>
                </c:pt>
                <c:pt idx="80">
                  <c:v>11.3</c:v>
                </c:pt>
                <c:pt idx="81">
                  <c:v>11.2</c:v>
                </c:pt>
                <c:pt idx="82">
                  <c:v>11.0</c:v>
                </c:pt>
                <c:pt idx="83">
                  <c:v>10.8</c:v>
                </c:pt>
                <c:pt idx="84">
                  <c:v>10.7</c:v>
                </c:pt>
                <c:pt idx="85">
                  <c:v>10.6</c:v>
                </c:pt>
                <c:pt idx="86">
                  <c:v>10.5</c:v>
                </c:pt>
                <c:pt idx="87">
                  <c:v>10.4</c:v>
                </c:pt>
                <c:pt idx="88">
                  <c:v>10.3</c:v>
                </c:pt>
                <c:pt idx="89">
                  <c:v>10.2</c:v>
                </c:pt>
                <c:pt idx="90">
                  <c:v>10.1</c:v>
                </c:pt>
                <c:pt idx="91">
                  <c:v>10.1</c:v>
                </c:pt>
                <c:pt idx="92">
                  <c:v>10.0</c:v>
                </c:pt>
                <c:pt idx="93">
                  <c:v>9.9</c:v>
                </c:pt>
                <c:pt idx="94">
                  <c:v>9.700000000000001</c:v>
                </c:pt>
                <c:pt idx="95">
                  <c:v>9.5</c:v>
                </c:pt>
                <c:pt idx="96">
                  <c:v>9.3</c:v>
                </c:pt>
                <c:pt idx="97">
                  <c:v>9.1</c:v>
                </c:pt>
                <c:pt idx="98">
                  <c:v>9.1</c:v>
                </c:pt>
                <c:pt idx="99">
                  <c:v>9.1</c:v>
                </c:pt>
                <c:pt idx="100">
                  <c:v>9.0</c:v>
                </c:pt>
                <c:pt idx="101">
                  <c:v>9.0</c:v>
                </c:pt>
                <c:pt idx="102">
                  <c:v>9.0</c:v>
                </c:pt>
                <c:pt idx="103">
                  <c:v>8.9</c:v>
                </c:pt>
                <c:pt idx="104">
                  <c:v>8.8</c:v>
                </c:pt>
                <c:pt idx="105">
                  <c:v>8.700000000000001</c:v>
                </c:pt>
                <c:pt idx="106">
                  <c:v>8.6</c:v>
                </c:pt>
                <c:pt idx="107">
                  <c:v>8.8</c:v>
                </c:pt>
                <c:pt idx="108">
                  <c:v>9.0</c:v>
                </c:pt>
                <c:pt idx="109">
                  <c:v>9.200000000000001</c:v>
                </c:pt>
                <c:pt idx="110">
                  <c:v>9.3</c:v>
                </c:pt>
                <c:pt idx="111">
                  <c:v>9.9</c:v>
                </c:pt>
                <c:pt idx="112">
                  <c:v>10.5</c:v>
                </c:pt>
                <c:pt idx="113">
                  <c:v>11.0</c:v>
                </c:pt>
                <c:pt idx="114">
                  <c:v>11.4</c:v>
                </c:pt>
                <c:pt idx="115">
                  <c:v>11.8</c:v>
                </c:pt>
                <c:pt idx="116">
                  <c:v>12.3</c:v>
                </c:pt>
                <c:pt idx="117">
                  <c:v>13.2</c:v>
                </c:pt>
                <c:pt idx="118">
                  <c:v>14.0</c:v>
                </c:pt>
                <c:pt idx="119">
                  <c:v>14.9</c:v>
                </c:pt>
                <c:pt idx="120">
                  <c:v>15.9</c:v>
                </c:pt>
                <c:pt idx="121">
                  <c:v>16.7</c:v>
                </c:pt>
                <c:pt idx="122">
                  <c:v>17.4</c:v>
                </c:pt>
                <c:pt idx="123">
                  <c:v>17.7</c:v>
                </c:pt>
                <c:pt idx="124">
                  <c:v>17.9</c:v>
                </c:pt>
                <c:pt idx="125">
                  <c:v>18.0</c:v>
                </c:pt>
                <c:pt idx="126">
                  <c:v>18.3</c:v>
                </c:pt>
                <c:pt idx="127">
                  <c:v>18.5</c:v>
                </c:pt>
                <c:pt idx="128">
                  <c:v>18.8</c:v>
                </c:pt>
                <c:pt idx="129">
                  <c:v>18.9</c:v>
                </c:pt>
                <c:pt idx="130">
                  <c:v>19.0</c:v>
                </c:pt>
                <c:pt idx="131">
                  <c:v>19.2</c:v>
                </c:pt>
                <c:pt idx="132">
                  <c:v>19.2</c:v>
                </c:pt>
                <c:pt idx="133">
                  <c:v>19.4</c:v>
                </c:pt>
                <c:pt idx="134">
                  <c:v>19.6</c:v>
                </c:pt>
                <c:pt idx="135">
                  <c:v>19.9</c:v>
                </c:pt>
                <c:pt idx="136">
                  <c:v>20.1</c:v>
                </c:pt>
                <c:pt idx="137">
                  <c:v>20.2</c:v>
                </c:pt>
                <c:pt idx="138">
                  <c:v>20.2</c:v>
                </c:pt>
                <c:pt idx="139">
                  <c:v>20.3</c:v>
                </c:pt>
                <c:pt idx="140">
                  <c:v>20.4</c:v>
                </c:pt>
                <c:pt idx="141">
                  <c:v>20.5</c:v>
                </c:pt>
                <c:pt idx="142">
                  <c:v>20.5</c:v>
                </c:pt>
                <c:pt idx="143">
                  <c:v>20.5</c:v>
                </c:pt>
                <c:pt idx="144">
                  <c:v>20.6</c:v>
                </c:pt>
                <c:pt idx="145">
                  <c:v>20.7</c:v>
                </c:pt>
                <c:pt idx="146">
                  <c:v>20.8</c:v>
                </c:pt>
                <c:pt idx="147">
                  <c:v>20.7</c:v>
                </c:pt>
                <c:pt idx="148">
                  <c:v>20.9</c:v>
                </c:pt>
                <c:pt idx="149">
                  <c:v>21.3</c:v>
                </c:pt>
                <c:pt idx="150">
                  <c:v>21.7</c:v>
                </c:pt>
                <c:pt idx="151">
                  <c:v>22.0</c:v>
                </c:pt>
                <c:pt idx="152">
                  <c:v>22.4</c:v>
                </c:pt>
                <c:pt idx="153">
                  <c:v>22.7</c:v>
                </c:pt>
                <c:pt idx="154">
                  <c:v>23.0</c:v>
                </c:pt>
                <c:pt idx="155">
                  <c:v>23.2</c:v>
                </c:pt>
                <c:pt idx="156">
                  <c:v>23.5</c:v>
                </c:pt>
                <c:pt idx="157">
                  <c:v>23.8</c:v>
                </c:pt>
                <c:pt idx="158">
                  <c:v>24.1</c:v>
                </c:pt>
                <c:pt idx="159">
                  <c:v>24.4</c:v>
                </c:pt>
                <c:pt idx="160">
                  <c:v>24.8</c:v>
                </c:pt>
                <c:pt idx="161">
                  <c:v>25.1</c:v>
                </c:pt>
                <c:pt idx="162">
                  <c:v>25.4</c:v>
                </c:pt>
                <c:pt idx="163">
                  <c:v>25.6</c:v>
                </c:pt>
                <c:pt idx="164">
                  <c:v>26.0</c:v>
                </c:pt>
                <c:pt idx="165">
                  <c:v>26.0</c:v>
                </c:pt>
                <c:pt idx="166">
                  <c:v>26.2</c:v>
                </c:pt>
                <c:pt idx="167">
                  <c:v>26.2</c:v>
                </c:pt>
                <c:pt idx="168">
                  <c:v>26.4</c:v>
                </c:pt>
                <c:pt idx="169">
                  <c:v>26.6</c:v>
                </c:pt>
                <c:pt idx="170">
                  <c:v>26.9</c:v>
                </c:pt>
                <c:pt idx="171">
                  <c:v>27.1</c:v>
                </c:pt>
                <c:pt idx="172">
                  <c:v>27.6</c:v>
                </c:pt>
                <c:pt idx="173">
                  <c:v>27.9</c:v>
                </c:pt>
              </c:numCache>
            </c:numRef>
          </c:val>
        </c:ser>
        <c:ser>
          <c:idx val="0"/>
          <c:order val="1"/>
          <c:tx>
            <c:strRef>
              <c:f>Sheet1!$B$2</c:f>
              <c:strCache>
                <c:ptCount val="1"/>
                <c:pt idx="0">
                  <c:v>EA_min_UR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Sheet1!$B$3:$B$176</c:f>
              <c:numCache>
                <c:formatCode>0.0</c:formatCode>
                <c:ptCount val="174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2.4</c:v>
                </c:pt>
                <c:pt idx="9">
                  <c:v>2.4</c:v>
                </c:pt>
                <c:pt idx="10">
                  <c:v>2.4</c:v>
                </c:pt>
                <c:pt idx="11">
                  <c:v>2.4</c:v>
                </c:pt>
                <c:pt idx="12">
                  <c:v>2.4</c:v>
                </c:pt>
                <c:pt idx="13">
                  <c:v>2.4</c:v>
                </c:pt>
                <c:pt idx="14">
                  <c:v>2.4</c:v>
                </c:pt>
                <c:pt idx="15">
                  <c:v>2.3</c:v>
                </c:pt>
                <c:pt idx="16">
                  <c:v>2.3</c:v>
                </c:pt>
                <c:pt idx="17">
                  <c:v>2.3</c:v>
                </c:pt>
                <c:pt idx="18">
                  <c:v>2.2</c:v>
                </c:pt>
                <c:pt idx="19">
                  <c:v>2.2</c:v>
                </c:pt>
                <c:pt idx="20">
                  <c:v>2.2</c:v>
                </c:pt>
                <c:pt idx="21">
                  <c:v>2.1</c:v>
                </c:pt>
                <c:pt idx="22">
                  <c:v>2.1</c:v>
                </c:pt>
                <c:pt idx="23">
                  <c:v>2.0</c:v>
                </c:pt>
                <c:pt idx="24">
                  <c:v>1.9</c:v>
                </c:pt>
                <c:pt idx="25">
                  <c:v>1.9</c:v>
                </c:pt>
                <c:pt idx="26">
                  <c:v>1.9</c:v>
                </c:pt>
                <c:pt idx="27">
                  <c:v>1.9</c:v>
                </c:pt>
                <c:pt idx="28">
                  <c:v>1.8</c:v>
                </c:pt>
                <c:pt idx="29">
                  <c:v>1.8</c:v>
                </c:pt>
                <c:pt idx="30">
                  <c:v>1.8</c:v>
                </c:pt>
                <c:pt idx="31">
                  <c:v>1.9</c:v>
                </c:pt>
                <c:pt idx="32">
                  <c:v>1.9</c:v>
                </c:pt>
                <c:pt idx="33">
                  <c:v>2.0</c:v>
                </c:pt>
                <c:pt idx="34">
                  <c:v>2.0</c:v>
                </c:pt>
                <c:pt idx="35">
                  <c:v>2.0</c:v>
                </c:pt>
                <c:pt idx="36">
                  <c:v>2.1</c:v>
                </c:pt>
                <c:pt idx="37">
                  <c:v>2.2</c:v>
                </c:pt>
                <c:pt idx="38">
                  <c:v>2.2</c:v>
                </c:pt>
                <c:pt idx="39">
                  <c:v>2.3</c:v>
                </c:pt>
                <c:pt idx="40">
                  <c:v>2.5</c:v>
                </c:pt>
                <c:pt idx="41">
                  <c:v>2.5</c:v>
                </c:pt>
                <c:pt idx="42">
                  <c:v>2.6</c:v>
                </c:pt>
                <c:pt idx="43">
                  <c:v>2.7</c:v>
                </c:pt>
                <c:pt idx="44">
                  <c:v>2.7</c:v>
                </c:pt>
                <c:pt idx="45">
                  <c:v>2.9</c:v>
                </c:pt>
                <c:pt idx="46">
                  <c:v>3.0</c:v>
                </c:pt>
                <c:pt idx="47">
                  <c:v>3.1</c:v>
                </c:pt>
                <c:pt idx="48">
                  <c:v>3.2</c:v>
                </c:pt>
                <c:pt idx="49">
                  <c:v>3.3</c:v>
                </c:pt>
                <c:pt idx="50">
                  <c:v>3.4</c:v>
                </c:pt>
                <c:pt idx="51">
                  <c:v>3.5</c:v>
                </c:pt>
                <c:pt idx="52">
                  <c:v>3.6</c:v>
                </c:pt>
                <c:pt idx="53">
                  <c:v>3.7</c:v>
                </c:pt>
                <c:pt idx="54">
                  <c:v>3.8</c:v>
                </c:pt>
                <c:pt idx="55">
                  <c:v>3.9</c:v>
                </c:pt>
                <c:pt idx="56">
                  <c:v>4.1</c:v>
                </c:pt>
                <c:pt idx="57">
                  <c:v>4.2</c:v>
                </c:pt>
                <c:pt idx="58">
                  <c:v>4.3</c:v>
                </c:pt>
                <c:pt idx="59">
                  <c:v>4.4</c:v>
                </c:pt>
                <c:pt idx="60">
                  <c:v>4.6</c:v>
                </c:pt>
                <c:pt idx="61">
                  <c:v>4.7</c:v>
                </c:pt>
                <c:pt idx="62">
                  <c:v>4.9</c:v>
                </c:pt>
                <c:pt idx="63">
                  <c:v>4.6</c:v>
                </c:pt>
                <c:pt idx="64">
                  <c:v>4.4</c:v>
                </c:pt>
                <c:pt idx="65">
                  <c:v>4.3</c:v>
                </c:pt>
                <c:pt idx="66">
                  <c:v>4.2</c:v>
                </c:pt>
                <c:pt idx="67">
                  <c:v>4.2</c:v>
                </c:pt>
                <c:pt idx="68">
                  <c:v>4.3</c:v>
                </c:pt>
                <c:pt idx="69">
                  <c:v>4.4</c:v>
                </c:pt>
                <c:pt idx="70">
                  <c:v>4.4</c:v>
                </c:pt>
                <c:pt idx="71">
                  <c:v>4.4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4.6</c:v>
                </c:pt>
                <c:pt idx="77">
                  <c:v>4.6</c:v>
                </c:pt>
                <c:pt idx="78">
                  <c:v>4.5</c:v>
                </c:pt>
                <c:pt idx="79">
                  <c:v>4.5</c:v>
                </c:pt>
                <c:pt idx="80">
                  <c:v>4.3</c:v>
                </c:pt>
                <c:pt idx="81">
                  <c:v>4.2</c:v>
                </c:pt>
                <c:pt idx="82">
                  <c:v>4.2</c:v>
                </c:pt>
                <c:pt idx="83">
                  <c:v>4.3</c:v>
                </c:pt>
                <c:pt idx="84">
                  <c:v>4.4</c:v>
                </c:pt>
                <c:pt idx="85">
                  <c:v>4.5</c:v>
                </c:pt>
                <c:pt idx="86">
                  <c:v>4.5</c:v>
                </c:pt>
                <c:pt idx="87">
                  <c:v>4.5</c:v>
                </c:pt>
                <c:pt idx="88">
                  <c:v>4.4</c:v>
                </c:pt>
                <c:pt idx="89">
                  <c:v>4.2</c:v>
                </c:pt>
                <c:pt idx="90">
                  <c:v>4.2</c:v>
                </c:pt>
                <c:pt idx="91">
                  <c:v>4.1</c:v>
                </c:pt>
                <c:pt idx="92">
                  <c:v>4.1</c:v>
                </c:pt>
                <c:pt idx="93">
                  <c:v>4.1</c:v>
                </c:pt>
                <c:pt idx="94">
                  <c:v>4.1</c:v>
                </c:pt>
                <c:pt idx="95">
                  <c:v>4.0</c:v>
                </c:pt>
                <c:pt idx="96">
                  <c:v>4.0</c:v>
                </c:pt>
                <c:pt idx="97">
                  <c:v>4.0</c:v>
                </c:pt>
                <c:pt idx="98">
                  <c:v>3.8</c:v>
                </c:pt>
                <c:pt idx="99">
                  <c:v>3.6</c:v>
                </c:pt>
                <c:pt idx="100">
                  <c:v>3.6</c:v>
                </c:pt>
                <c:pt idx="101">
                  <c:v>3.5</c:v>
                </c:pt>
                <c:pt idx="102">
                  <c:v>3.6</c:v>
                </c:pt>
                <c:pt idx="103">
                  <c:v>3.5</c:v>
                </c:pt>
                <c:pt idx="104">
                  <c:v>3.4</c:v>
                </c:pt>
                <c:pt idx="105">
                  <c:v>3.4</c:v>
                </c:pt>
                <c:pt idx="106">
                  <c:v>3.3</c:v>
                </c:pt>
                <c:pt idx="107">
                  <c:v>3.3</c:v>
                </c:pt>
                <c:pt idx="108">
                  <c:v>3.2</c:v>
                </c:pt>
                <c:pt idx="109">
                  <c:v>3.0</c:v>
                </c:pt>
                <c:pt idx="110">
                  <c:v>3.0</c:v>
                </c:pt>
                <c:pt idx="111">
                  <c:v>3.1</c:v>
                </c:pt>
                <c:pt idx="112">
                  <c:v>3.1</c:v>
                </c:pt>
                <c:pt idx="113">
                  <c:v>3.1</c:v>
                </c:pt>
                <c:pt idx="114">
                  <c:v>3.0</c:v>
                </c:pt>
                <c:pt idx="115">
                  <c:v>3.0</c:v>
                </c:pt>
                <c:pt idx="116">
                  <c:v>3.1</c:v>
                </c:pt>
                <c:pt idx="117">
                  <c:v>3.0</c:v>
                </c:pt>
                <c:pt idx="118">
                  <c:v>3.0</c:v>
                </c:pt>
                <c:pt idx="119">
                  <c:v>3.1</c:v>
                </c:pt>
                <c:pt idx="120">
                  <c:v>3.1</c:v>
                </c:pt>
                <c:pt idx="121">
                  <c:v>3.2</c:v>
                </c:pt>
                <c:pt idx="122">
                  <c:v>3.2</c:v>
                </c:pt>
                <c:pt idx="123">
                  <c:v>3.5</c:v>
                </c:pt>
                <c:pt idx="124">
                  <c:v>3.5</c:v>
                </c:pt>
                <c:pt idx="125">
                  <c:v>3.6</c:v>
                </c:pt>
                <c:pt idx="126">
                  <c:v>3.8</c:v>
                </c:pt>
                <c:pt idx="127">
                  <c:v>3.9</c:v>
                </c:pt>
                <c:pt idx="128">
                  <c:v>4.0</c:v>
                </c:pt>
                <c:pt idx="129">
                  <c:v>4.1</c:v>
                </c:pt>
                <c:pt idx="130">
                  <c:v>4.2</c:v>
                </c:pt>
                <c:pt idx="131">
                  <c:v>4.4</c:v>
                </c:pt>
                <c:pt idx="132">
                  <c:v>4.4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4.4</c:v>
                </c:pt>
                <c:pt idx="137">
                  <c:v>4.4</c:v>
                </c:pt>
                <c:pt idx="138">
                  <c:v>4.4</c:v>
                </c:pt>
                <c:pt idx="139">
                  <c:v>4.5</c:v>
                </c:pt>
                <c:pt idx="140">
                  <c:v>4.3</c:v>
                </c:pt>
                <c:pt idx="141">
                  <c:v>4.1</c:v>
                </c:pt>
                <c:pt idx="142">
                  <c:v>4.1</c:v>
                </c:pt>
                <c:pt idx="143">
                  <c:v>4.2</c:v>
                </c:pt>
                <c:pt idx="144">
                  <c:v>4.3</c:v>
                </c:pt>
                <c:pt idx="145">
                  <c:v>4.3</c:v>
                </c:pt>
                <c:pt idx="146">
                  <c:v>4.2</c:v>
                </c:pt>
                <c:pt idx="147">
                  <c:v>4.2</c:v>
                </c:pt>
                <c:pt idx="148">
                  <c:v>4.2</c:v>
                </c:pt>
                <c:pt idx="149">
                  <c:v>4.0</c:v>
                </c:pt>
                <c:pt idx="150">
                  <c:v>3.8</c:v>
                </c:pt>
                <c:pt idx="151">
                  <c:v>3.8</c:v>
                </c:pt>
                <c:pt idx="152">
                  <c:v>4.1</c:v>
                </c:pt>
                <c:pt idx="153">
                  <c:v>4.2</c:v>
                </c:pt>
                <c:pt idx="154">
                  <c:v>4.4</c:v>
                </c:pt>
                <c:pt idx="155">
                  <c:v>4.1</c:v>
                </c:pt>
                <c:pt idx="156">
                  <c:v>4.1</c:v>
                </c:pt>
                <c:pt idx="157">
                  <c:v>4.1</c:v>
                </c:pt>
                <c:pt idx="158">
                  <c:v>4.2</c:v>
                </c:pt>
                <c:pt idx="159">
                  <c:v>4.1</c:v>
                </c:pt>
                <c:pt idx="160">
                  <c:v>4.4</c:v>
                </c:pt>
                <c:pt idx="161">
                  <c:v>4.5</c:v>
                </c:pt>
                <c:pt idx="162">
                  <c:v>4.5</c:v>
                </c:pt>
                <c:pt idx="163">
                  <c:v>4.5</c:v>
                </c:pt>
                <c:pt idx="164">
                  <c:v>4.4</c:v>
                </c:pt>
                <c:pt idx="165">
                  <c:v>4.5</c:v>
                </c:pt>
                <c:pt idx="166">
                  <c:v>4.5</c:v>
                </c:pt>
                <c:pt idx="167">
                  <c:v>4.7</c:v>
                </c:pt>
                <c:pt idx="168">
                  <c:v>4.9</c:v>
                </c:pt>
                <c:pt idx="169">
                  <c:v>5.0</c:v>
                </c:pt>
                <c:pt idx="170">
                  <c:v>4.9</c:v>
                </c:pt>
                <c:pt idx="171">
                  <c:v>4.8</c:v>
                </c:pt>
                <c:pt idx="172">
                  <c:v>4.6</c:v>
                </c:pt>
                <c:pt idx="17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577096"/>
        <c:axId val="567580168"/>
      </c:areaChart>
      <c:dateAx>
        <c:axId val="5675770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567580168"/>
        <c:crossesAt val="-20.0"/>
        <c:auto val="1"/>
        <c:lblOffset val="100"/>
        <c:baseTimeUnit val="months"/>
        <c:majorUnit val="2.0"/>
        <c:majorTimeUnit val="years"/>
      </c:dateAx>
      <c:valAx>
        <c:axId val="567580168"/>
        <c:scaling>
          <c:orientation val="minMax"/>
          <c:max val="3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577096"/>
        <c:crosses val="autoZero"/>
        <c:crossBetween val="midCat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0831124234470691"/>
          <c:y val="0.140625"/>
          <c:w val="0.470789467288811"/>
          <c:h val="0.072279158464566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4704724409449"/>
          <c:y val="0.133700385973107"/>
          <c:w val="0.886989282589676"/>
          <c:h val="0.7371427914899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Euro area unemployment range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Sheet1!$C$3:$C$176</c:f>
              <c:numCache>
                <c:formatCode>0.0</c:formatCode>
                <c:ptCount val="174"/>
                <c:pt idx="0">
                  <c:v>14.5</c:v>
                </c:pt>
                <c:pt idx="1">
                  <c:v>14.1</c:v>
                </c:pt>
                <c:pt idx="2">
                  <c:v>13.8</c:v>
                </c:pt>
                <c:pt idx="3">
                  <c:v>13.5</c:v>
                </c:pt>
                <c:pt idx="4">
                  <c:v>13.3</c:v>
                </c:pt>
                <c:pt idx="5">
                  <c:v>13.2</c:v>
                </c:pt>
                <c:pt idx="6">
                  <c:v>13.1</c:v>
                </c:pt>
                <c:pt idx="7">
                  <c:v>13.0</c:v>
                </c:pt>
                <c:pt idx="8">
                  <c:v>12.9</c:v>
                </c:pt>
                <c:pt idx="9">
                  <c:v>12.7</c:v>
                </c:pt>
                <c:pt idx="10">
                  <c:v>12.7</c:v>
                </c:pt>
                <c:pt idx="11">
                  <c:v>12.5</c:v>
                </c:pt>
                <c:pt idx="12">
                  <c:v>12.4</c:v>
                </c:pt>
                <c:pt idx="13">
                  <c:v>12.2</c:v>
                </c:pt>
                <c:pt idx="14">
                  <c:v>12.0</c:v>
                </c:pt>
                <c:pt idx="15">
                  <c:v>11.9</c:v>
                </c:pt>
                <c:pt idx="16">
                  <c:v>11.8</c:v>
                </c:pt>
                <c:pt idx="17">
                  <c:v>11.7</c:v>
                </c:pt>
                <c:pt idx="18">
                  <c:v>11.6</c:v>
                </c:pt>
                <c:pt idx="19">
                  <c:v>11.5</c:v>
                </c:pt>
                <c:pt idx="20">
                  <c:v>11.4</c:v>
                </c:pt>
                <c:pt idx="21">
                  <c:v>11.3</c:v>
                </c:pt>
                <c:pt idx="22">
                  <c:v>11.2</c:v>
                </c:pt>
                <c:pt idx="23">
                  <c:v>11.0</c:v>
                </c:pt>
                <c:pt idx="24">
                  <c:v>10.6</c:v>
                </c:pt>
                <c:pt idx="25">
                  <c:v>10.6</c:v>
                </c:pt>
                <c:pt idx="26">
                  <c:v>10.6</c:v>
                </c:pt>
                <c:pt idx="27">
                  <c:v>10.7</c:v>
                </c:pt>
                <c:pt idx="28">
                  <c:v>10.7</c:v>
                </c:pt>
                <c:pt idx="29">
                  <c:v>10.7</c:v>
                </c:pt>
                <c:pt idx="30">
                  <c:v>10.7</c:v>
                </c:pt>
                <c:pt idx="31">
                  <c:v>10.6</c:v>
                </c:pt>
                <c:pt idx="32">
                  <c:v>10.6</c:v>
                </c:pt>
                <c:pt idx="33">
                  <c:v>10.9</c:v>
                </c:pt>
                <c:pt idx="34">
                  <c:v>10.9</c:v>
                </c:pt>
                <c:pt idx="35">
                  <c:v>10.8</c:v>
                </c:pt>
                <c:pt idx="36">
                  <c:v>10.9</c:v>
                </c:pt>
                <c:pt idx="37">
                  <c:v>11.4</c:v>
                </c:pt>
                <c:pt idx="38">
                  <c:v>11.2</c:v>
                </c:pt>
                <c:pt idx="39">
                  <c:v>11.3</c:v>
                </c:pt>
                <c:pt idx="40">
                  <c:v>11.3</c:v>
                </c:pt>
                <c:pt idx="41">
                  <c:v>11.4</c:v>
                </c:pt>
                <c:pt idx="42">
                  <c:v>11.6</c:v>
                </c:pt>
                <c:pt idx="43">
                  <c:v>11.6</c:v>
                </c:pt>
                <c:pt idx="44">
                  <c:v>11.6</c:v>
                </c:pt>
                <c:pt idx="45">
                  <c:v>11.5</c:v>
                </c:pt>
                <c:pt idx="46">
                  <c:v>11.5</c:v>
                </c:pt>
                <c:pt idx="47">
                  <c:v>11.5</c:v>
                </c:pt>
                <c:pt idx="48">
                  <c:v>11.6</c:v>
                </c:pt>
                <c:pt idx="49">
                  <c:v>11.6</c:v>
                </c:pt>
                <c:pt idx="50">
                  <c:v>11.6</c:v>
                </c:pt>
                <c:pt idx="51">
                  <c:v>11.4</c:v>
                </c:pt>
                <c:pt idx="52">
                  <c:v>11.3</c:v>
                </c:pt>
                <c:pt idx="53">
                  <c:v>11.4</c:v>
                </c:pt>
                <c:pt idx="54">
                  <c:v>11.5</c:v>
                </c:pt>
                <c:pt idx="55">
                  <c:v>11.4</c:v>
                </c:pt>
                <c:pt idx="56">
                  <c:v>11.4</c:v>
                </c:pt>
                <c:pt idx="57">
                  <c:v>11.3</c:v>
                </c:pt>
                <c:pt idx="58">
                  <c:v>11.2</c:v>
                </c:pt>
                <c:pt idx="59">
                  <c:v>11.3</c:v>
                </c:pt>
                <c:pt idx="60">
                  <c:v>11.2</c:v>
                </c:pt>
                <c:pt idx="61">
                  <c:v>11.1</c:v>
                </c:pt>
                <c:pt idx="62">
                  <c:v>11.0</c:v>
                </c:pt>
                <c:pt idx="63">
                  <c:v>11.2</c:v>
                </c:pt>
                <c:pt idx="64">
                  <c:v>11.1</c:v>
                </c:pt>
                <c:pt idx="65">
                  <c:v>11.1</c:v>
                </c:pt>
                <c:pt idx="66">
                  <c:v>11.0</c:v>
                </c:pt>
                <c:pt idx="67">
                  <c:v>11.0</c:v>
                </c:pt>
                <c:pt idx="68">
                  <c:v>10.9</c:v>
                </c:pt>
                <c:pt idx="69">
                  <c:v>10.8</c:v>
                </c:pt>
                <c:pt idx="70">
                  <c:v>11.0</c:v>
                </c:pt>
                <c:pt idx="71">
                  <c:v>11.2</c:v>
                </c:pt>
                <c:pt idx="72">
                  <c:v>11.3</c:v>
                </c:pt>
                <c:pt idx="73">
                  <c:v>11.4</c:v>
                </c:pt>
                <c:pt idx="74">
                  <c:v>11.4</c:v>
                </c:pt>
                <c:pt idx="75">
                  <c:v>11.5</c:v>
                </c:pt>
                <c:pt idx="76">
                  <c:v>11.4</c:v>
                </c:pt>
                <c:pt idx="77">
                  <c:v>11.3</c:v>
                </c:pt>
                <c:pt idx="78">
                  <c:v>11.3</c:v>
                </c:pt>
                <c:pt idx="79">
                  <c:v>11.3</c:v>
                </c:pt>
                <c:pt idx="80">
                  <c:v>11.3</c:v>
                </c:pt>
                <c:pt idx="81">
                  <c:v>11.2</c:v>
                </c:pt>
                <c:pt idx="82">
                  <c:v>11.0</c:v>
                </c:pt>
                <c:pt idx="83">
                  <c:v>10.8</c:v>
                </c:pt>
                <c:pt idx="84">
                  <c:v>10.7</c:v>
                </c:pt>
                <c:pt idx="85">
                  <c:v>10.6</c:v>
                </c:pt>
                <c:pt idx="86">
                  <c:v>10.5</c:v>
                </c:pt>
                <c:pt idx="87">
                  <c:v>10.4</c:v>
                </c:pt>
                <c:pt idx="88">
                  <c:v>10.3</c:v>
                </c:pt>
                <c:pt idx="89">
                  <c:v>10.2</c:v>
                </c:pt>
                <c:pt idx="90">
                  <c:v>10.1</c:v>
                </c:pt>
                <c:pt idx="91">
                  <c:v>10.1</c:v>
                </c:pt>
                <c:pt idx="92">
                  <c:v>10.0</c:v>
                </c:pt>
                <c:pt idx="93">
                  <c:v>9.9</c:v>
                </c:pt>
                <c:pt idx="94">
                  <c:v>9.700000000000001</c:v>
                </c:pt>
                <c:pt idx="95">
                  <c:v>9.5</c:v>
                </c:pt>
                <c:pt idx="96">
                  <c:v>9.3</c:v>
                </c:pt>
                <c:pt idx="97">
                  <c:v>9.1</c:v>
                </c:pt>
                <c:pt idx="98">
                  <c:v>9.1</c:v>
                </c:pt>
                <c:pt idx="99">
                  <c:v>9.1</c:v>
                </c:pt>
                <c:pt idx="100">
                  <c:v>9.0</c:v>
                </c:pt>
                <c:pt idx="101">
                  <c:v>9.0</c:v>
                </c:pt>
                <c:pt idx="102">
                  <c:v>9.0</c:v>
                </c:pt>
                <c:pt idx="103">
                  <c:v>8.9</c:v>
                </c:pt>
                <c:pt idx="104">
                  <c:v>8.8</c:v>
                </c:pt>
                <c:pt idx="105">
                  <c:v>8.700000000000001</c:v>
                </c:pt>
                <c:pt idx="106">
                  <c:v>8.6</c:v>
                </c:pt>
                <c:pt idx="107">
                  <c:v>8.8</c:v>
                </c:pt>
                <c:pt idx="108">
                  <c:v>9.0</c:v>
                </c:pt>
                <c:pt idx="109">
                  <c:v>9.200000000000001</c:v>
                </c:pt>
                <c:pt idx="110">
                  <c:v>9.3</c:v>
                </c:pt>
                <c:pt idx="111">
                  <c:v>9.9</c:v>
                </c:pt>
                <c:pt idx="112">
                  <c:v>10.5</c:v>
                </c:pt>
                <c:pt idx="113">
                  <c:v>11.0</c:v>
                </c:pt>
                <c:pt idx="114">
                  <c:v>11.4</c:v>
                </c:pt>
                <c:pt idx="115">
                  <c:v>11.8</c:v>
                </c:pt>
                <c:pt idx="116">
                  <c:v>12.3</c:v>
                </c:pt>
                <c:pt idx="117">
                  <c:v>13.2</c:v>
                </c:pt>
                <c:pt idx="118">
                  <c:v>14.0</c:v>
                </c:pt>
                <c:pt idx="119">
                  <c:v>14.9</c:v>
                </c:pt>
                <c:pt idx="120">
                  <c:v>15.9</c:v>
                </c:pt>
                <c:pt idx="121">
                  <c:v>16.7</c:v>
                </c:pt>
                <c:pt idx="122">
                  <c:v>17.4</c:v>
                </c:pt>
                <c:pt idx="123">
                  <c:v>17.7</c:v>
                </c:pt>
                <c:pt idx="124">
                  <c:v>17.9</c:v>
                </c:pt>
                <c:pt idx="125">
                  <c:v>18.0</c:v>
                </c:pt>
                <c:pt idx="126">
                  <c:v>18.3</c:v>
                </c:pt>
                <c:pt idx="127">
                  <c:v>18.5</c:v>
                </c:pt>
                <c:pt idx="128">
                  <c:v>18.8</c:v>
                </c:pt>
                <c:pt idx="129">
                  <c:v>18.9</c:v>
                </c:pt>
                <c:pt idx="130">
                  <c:v>19.0</c:v>
                </c:pt>
                <c:pt idx="131">
                  <c:v>19.2</c:v>
                </c:pt>
                <c:pt idx="132">
                  <c:v>19.2</c:v>
                </c:pt>
                <c:pt idx="133">
                  <c:v>19.4</c:v>
                </c:pt>
                <c:pt idx="134">
                  <c:v>19.6</c:v>
                </c:pt>
                <c:pt idx="135">
                  <c:v>19.9</c:v>
                </c:pt>
                <c:pt idx="136">
                  <c:v>20.1</c:v>
                </c:pt>
                <c:pt idx="137">
                  <c:v>20.2</c:v>
                </c:pt>
                <c:pt idx="138">
                  <c:v>20.2</c:v>
                </c:pt>
                <c:pt idx="139">
                  <c:v>20.3</c:v>
                </c:pt>
                <c:pt idx="140">
                  <c:v>20.4</c:v>
                </c:pt>
                <c:pt idx="141">
                  <c:v>20.5</c:v>
                </c:pt>
                <c:pt idx="142">
                  <c:v>20.5</c:v>
                </c:pt>
                <c:pt idx="143">
                  <c:v>20.5</c:v>
                </c:pt>
                <c:pt idx="144">
                  <c:v>20.6</c:v>
                </c:pt>
                <c:pt idx="145">
                  <c:v>20.7</c:v>
                </c:pt>
                <c:pt idx="146">
                  <c:v>20.8</c:v>
                </c:pt>
                <c:pt idx="147">
                  <c:v>20.7</c:v>
                </c:pt>
                <c:pt idx="148">
                  <c:v>20.9</c:v>
                </c:pt>
                <c:pt idx="149">
                  <c:v>21.3</c:v>
                </c:pt>
                <c:pt idx="150">
                  <c:v>21.7</c:v>
                </c:pt>
                <c:pt idx="151">
                  <c:v>22.0</c:v>
                </c:pt>
                <c:pt idx="152">
                  <c:v>22.4</c:v>
                </c:pt>
                <c:pt idx="153">
                  <c:v>22.7</c:v>
                </c:pt>
                <c:pt idx="154">
                  <c:v>23.0</c:v>
                </c:pt>
                <c:pt idx="155">
                  <c:v>23.2</c:v>
                </c:pt>
                <c:pt idx="156">
                  <c:v>23.5</c:v>
                </c:pt>
                <c:pt idx="157">
                  <c:v>23.8</c:v>
                </c:pt>
                <c:pt idx="158">
                  <c:v>24.1</c:v>
                </c:pt>
                <c:pt idx="159">
                  <c:v>24.4</c:v>
                </c:pt>
                <c:pt idx="160">
                  <c:v>24.8</c:v>
                </c:pt>
                <c:pt idx="161">
                  <c:v>25.1</c:v>
                </c:pt>
                <c:pt idx="162">
                  <c:v>25.4</c:v>
                </c:pt>
                <c:pt idx="163">
                  <c:v>25.6</c:v>
                </c:pt>
                <c:pt idx="164">
                  <c:v>26.0</c:v>
                </c:pt>
                <c:pt idx="165">
                  <c:v>26.0</c:v>
                </c:pt>
                <c:pt idx="166">
                  <c:v>26.2</c:v>
                </c:pt>
                <c:pt idx="167">
                  <c:v>26.2</c:v>
                </c:pt>
                <c:pt idx="168">
                  <c:v>26.4</c:v>
                </c:pt>
                <c:pt idx="169">
                  <c:v>26.6</c:v>
                </c:pt>
                <c:pt idx="170">
                  <c:v>26.9</c:v>
                </c:pt>
                <c:pt idx="171">
                  <c:v>27.1</c:v>
                </c:pt>
                <c:pt idx="172">
                  <c:v>27.6</c:v>
                </c:pt>
                <c:pt idx="173">
                  <c:v>27.9</c:v>
                </c:pt>
              </c:numCache>
            </c:numRef>
          </c:val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U.S. unemployment range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Sheet1!$E$3:$E$176</c:f>
              <c:numCache>
                <c:formatCode>General</c:formatCode>
                <c:ptCount val="174"/>
                <c:pt idx="0">
                  <c:v>5.4260908998685</c:v>
                </c:pt>
                <c:pt idx="1">
                  <c:v>5.351934451091113</c:v>
                </c:pt>
                <c:pt idx="2">
                  <c:v>5.282981578724777</c:v>
                </c:pt>
                <c:pt idx="3">
                  <c:v>5.300566714409577</c:v>
                </c:pt>
                <c:pt idx="4">
                  <c:v>5.247533902700222</c:v>
                </c:pt>
                <c:pt idx="5">
                  <c:v>5.25965508087388</c:v>
                </c:pt>
                <c:pt idx="6">
                  <c:v>5.196711830615961</c:v>
                </c:pt>
                <c:pt idx="7">
                  <c:v>5.189703259835512</c:v>
                </c:pt>
                <c:pt idx="8">
                  <c:v>5.091093859815123</c:v>
                </c:pt>
                <c:pt idx="9">
                  <c:v>5.051589409763142</c:v>
                </c:pt>
                <c:pt idx="10">
                  <c:v>4.948578055578444</c:v>
                </c:pt>
                <c:pt idx="11">
                  <c:v>4.922258781459333</c:v>
                </c:pt>
                <c:pt idx="12">
                  <c:v>4.904551407302027</c:v>
                </c:pt>
                <c:pt idx="13">
                  <c:v>4.894380021667756</c:v>
                </c:pt>
                <c:pt idx="14">
                  <c:v>4.91250688183741</c:v>
                </c:pt>
                <c:pt idx="15">
                  <c:v>4.911311827655571</c:v>
                </c:pt>
                <c:pt idx="16">
                  <c:v>5.007381103114426</c:v>
                </c:pt>
                <c:pt idx="17">
                  <c:v>5.032308878074535</c:v>
                </c:pt>
                <c:pt idx="18">
                  <c:v>5.048820891093895</c:v>
                </c:pt>
                <c:pt idx="19">
                  <c:v>4.99229874754421</c:v>
                </c:pt>
                <c:pt idx="20">
                  <c:v>4.925506765489738</c:v>
                </c:pt>
                <c:pt idx="21">
                  <c:v>4.848548383681356</c:v>
                </c:pt>
                <c:pt idx="22">
                  <c:v>4.784988980973377</c:v>
                </c:pt>
                <c:pt idx="23">
                  <c:v>4.802200336459539</c:v>
                </c:pt>
                <c:pt idx="24">
                  <c:v>4.827005386125545</c:v>
                </c:pt>
                <c:pt idx="25">
                  <c:v>4.938276545336027</c:v>
                </c:pt>
                <c:pt idx="26">
                  <c:v>5.049987227236576</c:v>
                </c:pt>
                <c:pt idx="27">
                  <c:v>5.078972534692365</c:v>
                </c:pt>
                <c:pt idx="28">
                  <c:v>5.24922390954341</c:v>
                </c:pt>
                <c:pt idx="29">
                  <c:v>5.354195082428371</c:v>
                </c:pt>
                <c:pt idx="30">
                  <c:v>5.536659729285281</c:v>
                </c:pt>
                <c:pt idx="31">
                  <c:v>5.731347138996785</c:v>
                </c:pt>
                <c:pt idx="32">
                  <c:v>5.939648597668512</c:v>
                </c:pt>
                <c:pt idx="33">
                  <c:v>6.233395934226253</c:v>
                </c:pt>
                <c:pt idx="34">
                  <c:v>6.378464408049701</c:v>
                </c:pt>
                <c:pt idx="35">
                  <c:v>6.557388676461117</c:v>
                </c:pt>
                <c:pt idx="36">
                  <c:v>6.662672000382986</c:v>
                </c:pt>
                <c:pt idx="37">
                  <c:v>6.740675265841656</c:v>
                </c:pt>
                <c:pt idx="38">
                  <c:v>6.728894008295333</c:v>
                </c:pt>
                <c:pt idx="39">
                  <c:v>6.779513853262738</c:v>
                </c:pt>
                <c:pt idx="40">
                  <c:v>6.768800549523521</c:v>
                </c:pt>
                <c:pt idx="41">
                  <c:v>6.750365612775537</c:v>
                </c:pt>
                <c:pt idx="42">
                  <c:v>6.719644401031778</c:v>
                </c:pt>
                <c:pt idx="43">
                  <c:v>6.69976949069322</c:v>
                </c:pt>
                <c:pt idx="44">
                  <c:v>6.706252129764045</c:v>
                </c:pt>
                <c:pt idx="45">
                  <c:v>6.7739986822722</c:v>
                </c:pt>
                <c:pt idx="46">
                  <c:v>6.7814782139013</c:v>
                </c:pt>
                <c:pt idx="47">
                  <c:v>6.792485767936798</c:v>
                </c:pt>
                <c:pt idx="48">
                  <c:v>6.81659827225963</c:v>
                </c:pt>
                <c:pt idx="49">
                  <c:v>6.907906937745288</c:v>
                </c:pt>
                <c:pt idx="50">
                  <c:v>6.939670119692084</c:v>
                </c:pt>
                <c:pt idx="51">
                  <c:v>6.970129889090303</c:v>
                </c:pt>
                <c:pt idx="52">
                  <c:v>7.056293796431758</c:v>
                </c:pt>
                <c:pt idx="53">
                  <c:v>7.075843541987398</c:v>
                </c:pt>
                <c:pt idx="54">
                  <c:v>7.055385806528258</c:v>
                </c:pt>
                <c:pt idx="55">
                  <c:v>6.970696069865007</c:v>
                </c:pt>
                <c:pt idx="56">
                  <c:v>6.924892245240367</c:v>
                </c:pt>
                <c:pt idx="57">
                  <c:v>6.81720082306775</c:v>
                </c:pt>
                <c:pt idx="58">
                  <c:v>6.700743515456561</c:v>
                </c:pt>
                <c:pt idx="59">
                  <c:v>6.594493685228561</c:v>
                </c:pt>
                <c:pt idx="60">
                  <c:v>6.490356813434492</c:v>
                </c:pt>
                <c:pt idx="61">
                  <c:v>6.464982204997448</c:v>
                </c:pt>
                <c:pt idx="62">
                  <c:v>6.430218463491827</c:v>
                </c:pt>
                <c:pt idx="63">
                  <c:v>6.402293399096573</c:v>
                </c:pt>
                <c:pt idx="64">
                  <c:v>6.309710912504082</c:v>
                </c:pt>
                <c:pt idx="65">
                  <c:v>6.210948996575488</c:v>
                </c:pt>
                <c:pt idx="66">
                  <c:v>6.123103088180919</c:v>
                </c:pt>
                <c:pt idx="67">
                  <c:v>6.117944209655155</c:v>
                </c:pt>
                <c:pt idx="68">
                  <c:v>6.13964412578368</c:v>
                </c:pt>
                <c:pt idx="69">
                  <c:v>6.139810476813313</c:v>
                </c:pt>
                <c:pt idx="70">
                  <c:v>6.112720902024702</c:v>
                </c:pt>
                <c:pt idx="71">
                  <c:v>6.101223173312112</c:v>
                </c:pt>
                <c:pt idx="72">
                  <c:v>6.061139696931533</c:v>
                </c:pt>
                <c:pt idx="73">
                  <c:v>6.026068655379461</c:v>
                </c:pt>
                <c:pt idx="74">
                  <c:v>5.97947407217636</c:v>
                </c:pt>
                <c:pt idx="75">
                  <c:v>5.965876352541967</c:v>
                </c:pt>
                <c:pt idx="76">
                  <c:v>5.879260446971772</c:v>
                </c:pt>
                <c:pt idx="77">
                  <c:v>5.83257408274428</c:v>
                </c:pt>
                <c:pt idx="78">
                  <c:v>5.783673848732975</c:v>
                </c:pt>
                <c:pt idx="79">
                  <c:v>5.809860924177065</c:v>
                </c:pt>
                <c:pt idx="80">
                  <c:v>5.782536908587576</c:v>
                </c:pt>
                <c:pt idx="81">
                  <c:v>5.730280904892867</c:v>
                </c:pt>
                <c:pt idx="82">
                  <c:v>5.650865967347123</c:v>
                </c:pt>
                <c:pt idx="83">
                  <c:v>5.57139047613747</c:v>
                </c:pt>
                <c:pt idx="84">
                  <c:v>5.492526693555455</c:v>
                </c:pt>
                <c:pt idx="85">
                  <c:v>5.399343351708215</c:v>
                </c:pt>
                <c:pt idx="86">
                  <c:v>5.331514323022056</c:v>
                </c:pt>
                <c:pt idx="87">
                  <c:v>5.303085009787836</c:v>
                </c:pt>
                <c:pt idx="88">
                  <c:v>5.375932885886851</c:v>
                </c:pt>
                <c:pt idx="89">
                  <c:v>5.407780135211982</c:v>
                </c:pt>
                <c:pt idx="90">
                  <c:v>5.414832673165179</c:v>
                </c:pt>
                <c:pt idx="91">
                  <c:v>5.38676900406121</c:v>
                </c:pt>
                <c:pt idx="92">
                  <c:v>5.366297147854247</c:v>
                </c:pt>
                <c:pt idx="93">
                  <c:v>5.365586560226789</c:v>
                </c:pt>
                <c:pt idx="94">
                  <c:v>5.30471610842875</c:v>
                </c:pt>
                <c:pt idx="95">
                  <c:v>5.29689068717681</c:v>
                </c:pt>
                <c:pt idx="96">
                  <c:v>5.282906319398555</c:v>
                </c:pt>
                <c:pt idx="97">
                  <c:v>5.288762633096603</c:v>
                </c:pt>
                <c:pt idx="98">
                  <c:v>5.340690929477531</c:v>
                </c:pt>
                <c:pt idx="99">
                  <c:v>5.354506952585154</c:v>
                </c:pt>
                <c:pt idx="100">
                  <c:v>5.427710905643817</c:v>
                </c:pt>
                <c:pt idx="101">
                  <c:v>5.562704295387351</c:v>
                </c:pt>
                <c:pt idx="102">
                  <c:v>5.623098486243941</c:v>
                </c:pt>
                <c:pt idx="103">
                  <c:v>5.684904160794303</c:v>
                </c:pt>
                <c:pt idx="104">
                  <c:v>5.68441565789873</c:v>
                </c:pt>
                <c:pt idx="105">
                  <c:v>5.712262336250011</c:v>
                </c:pt>
                <c:pt idx="106">
                  <c:v>5.673955370705311</c:v>
                </c:pt>
                <c:pt idx="107">
                  <c:v>5.65408581898205</c:v>
                </c:pt>
                <c:pt idx="108">
                  <c:v>5.633020524175658</c:v>
                </c:pt>
                <c:pt idx="109">
                  <c:v>5.662975360677727</c:v>
                </c:pt>
                <c:pt idx="110">
                  <c:v>5.836898243404573</c:v>
                </c:pt>
                <c:pt idx="111">
                  <c:v>6.027402819116564</c:v>
                </c:pt>
                <c:pt idx="112">
                  <c:v>6.22988600576857</c:v>
                </c:pt>
                <c:pt idx="113">
                  <c:v>6.589104416359739</c:v>
                </c:pt>
                <c:pt idx="114">
                  <c:v>6.87567444179543</c:v>
                </c:pt>
                <c:pt idx="115">
                  <c:v>7.165603396973938</c:v>
                </c:pt>
                <c:pt idx="116">
                  <c:v>7.467111962630356</c:v>
                </c:pt>
                <c:pt idx="117">
                  <c:v>7.783076058157592</c:v>
                </c:pt>
                <c:pt idx="118">
                  <c:v>8.276563585159851</c:v>
                </c:pt>
                <c:pt idx="119">
                  <c:v>8.799221144156256</c:v>
                </c:pt>
                <c:pt idx="120">
                  <c:v>9.318494340582356</c:v>
                </c:pt>
                <c:pt idx="121">
                  <c:v>9.765149435076706</c:v>
                </c:pt>
                <c:pt idx="122">
                  <c:v>10.24686845346602</c:v>
                </c:pt>
                <c:pt idx="123">
                  <c:v>10.56913184305122</c:v>
                </c:pt>
                <c:pt idx="124">
                  <c:v>10.84156132323497</c:v>
                </c:pt>
                <c:pt idx="125">
                  <c:v>11.1001810193739</c:v>
                </c:pt>
                <c:pt idx="126">
                  <c:v>11.25693034673947</c:v>
                </c:pt>
                <c:pt idx="127">
                  <c:v>11.41216181680333</c:v>
                </c:pt>
                <c:pt idx="128">
                  <c:v>11.49781112423884</c:v>
                </c:pt>
                <c:pt idx="129">
                  <c:v>11.58206992009332</c:v>
                </c:pt>
                <c:pt idx="130">
                  <c:v>11.67634654060005</c:v>
                </c:pt>
                <c:pt idx="131">
                  <c:v>11.78407749826396</c:v>
                </c:pt>
                <c:pt idx="132">
                  <c:v>11.79626345264215</c:v>
                </c:pt>
                <c:pt idx="133">
                  <c:v>11.86907161780381</c:v>
                </c:pt>
                <c:pt idx="134">
                  <c:v>11.87060358633684</c:v>
                </c:pt>
                <c:pt idx="135">
                  <c:v>11.77848926201171</c:v>
                </c:pt>
                <c:pt idx="136">
                  <c:v>11.74824473266605</c:v>
                </c:pt>
                <c:pt idx="137">
                  <c:v>11.72371938774265</c:v>
                </c:pt>
                <c:pt idx="138">
                  <c:v>11.79907584074915</c:v>
                </c:pt>
                <c:pt idx="139">
                  <c:v>11.79405404754099</c:v>
                </c:pt>
                <c:pt idx="140">
                  <c:v>11.80069231523345</c:v>
                </c:pt>
                <c:pt idx="141">
                  <c:v>11.79059280172302</c:v>
                </c:pt>
                <c:pt idx="142">
                  <c:v>11.69443906070464</c:v>
                </c:pt>
                <c:pt idx="143">
                  <c:v>11.60026253335685</c:v>
                </c:pt>
                <c:pt idx="144">
                  <c:v>11.49417736620181</c:v>
                </c:pt>
                <c:pt idx="145">
                  <c:v>11.38393666080927</c:v>
                </c:pt>
                <c:pt idx="146">
                  <c:v>11.28406675846215</c:v>
                </c:pt>
                <c:pt idx="147">
                  <c:v>11.1921048417968</c:v>
                </c:pt>
                <c:pt idx="148">
                  <c:v>11.26498794356398</c:v>
                </c:pt>
                <c:pt idx="149">
                  <c:v>11.28222246523369</c:v>
                </c:pt>
                <c:pt idx="150">
                  <c:v>11.35276089984037</c:v>
                </c:pt>
                <c:pt idx="151">
                  <c:v>11.26842874873799</c:v>
                </c:pt>
                <c:pt idx="152">
                  <c:v>11.16333093026284</c:v>
                </c:pt>
                <c:pt idx="153">
                  <c:v>10.98664648237712</c:v>
                </c:pt>
                <c:pt idx="154">
                  <c:v>10.78528519004535</c:v>
                </c:pt>
                <c:pt idx="155">
                  <c:v>10.60465340422417</c:v>
                </c:pt>
                <c:pt idx="156">
                  <c:v>10.40192190802645</c:v>
                </c:pt>
                <c:pt idx="157">
                  <c:v>10.22660852694354</c:v>
                </c:pt>
                <c:pt idx="158">
                  <c:v>10.137262080149</c:v>
                </c:pt>
                <c:pt idx="159">
                  <c:v>10.12984014041061</c:v>
                </c:pt>
                <c:pt idx="160">
                  <c:v>10.13164251687483</c:v>
                </c:pt>
                <c:pt idx="161">
                  <c:v>10.05417458894835</c:v>
                </c:pt>
                <c:pt idx="162">
                  <c:v>10.02840775424476</c:v>
                </c:pt>
                <c:pt idx="163">
                  <c:v>9.85828578701482</c:v>
                </c:pt>
                <c:pt idx="164">
                  <c:v>9.649542804838571</c:v>
                </c:pt>
                <c:pt idx="165">
                  <c:v>9.526262810781314</c:v>
                </c:pt>
                <c:pt idx="166">
                  <c:v>9.332713415143166</c:v>
                </c:pt>
                <c:pt idx="167">
                  <c:v>9.225378493238694</c:v>
                </c:pt>
                <c:pt idx="168">
                  <c:v>9.232829092285428</c:v>
                </c:pt>
                <c:pt idx="169">
                  <c:v>9.077736351316822</c:v>
                </c:pt>
                <c:pt idx="170">
                  <c:v>8.901993766195906</c:v>
                </c:pt>
                <c:pt idx="171">
                  <c:v>8.544322144114581</c:v>
                </c:pt>
                <c:pt idx="172">
                  <c:v>8.218326171172119</c:v>
                </c:pt>
                <c:pt idx="173">
                  <c:v>8.151704173183615</c:v>
                </c:pt>
              </c:numCache>
            </c:numRef>
          </c:val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US_min_UR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Sheet1!$D$3:$D$176</c:f>
              <c:numCache>
                <c:formatCode>General</c:formatCode>
                <c:ptCount val="174"/>
                <c:pt idx="0">
                  <c:v>2.914660720910415</c:v>
                </c:pt>
                <c:pt idx="1">
                  <c:v>2.884406925188803</c:v>
                </c:pt>
                <c:pt idx="2">
                  <c:v>2.877958100027309</c:v>
                </c:pt>
                <c:pt idx="3">
                  <c:v>2.951890093294146</c:v>
                </c:pt>
                <c:pt idx="4">
                  <c:v>3.05888995704793</c:v>
                </c:pt>
                <c:pt idx="5">
                  <c:v>3.119288195117137</c:v>
                </c:pt>
                <c:pt idx="6">
                  <c:v>3.117226715039081</c:v>
                </c:pt>
                <c:pt idx="7">
                  <c:v>3.073486339052839</c:v>
                </c:pt>
                <c:pt idx="8">
                  <c:v>3.041776544273956</c:v>
                </c:pt>
                <c:pt idx="9">
                  <c:v>2.926976065825189</c:v>
                </c:pt>
                <c:pt idx="10">
                  <c:v>2.909971557666536</c:v>
                </c:pt>
                <c:pt idx="11">
                  <c:v>2.893605071467562</c:v>
                </c:pt>
                <c:pt idx="12">
                  <c:v>2.882353452739487</c:v>
                </c:pt>
                <c:pt idx="13">
                  <c:v>2.881969936010134</c:v>
                </c:pt>
                <c:pt idx="14">
                  <c:v>2.80345020906882</c:v>
                </c:pt>
                <c:pt idx="15">
                  <c:v>2.79435396492892</c:v>
                </c:pt>
                <c:pt idx="16">
                  <c:v>2.757584754383615</c:v>
                </c:pt>
                <c:pt idx="17">
                  <c:v>2.762020631529656</c:v>
                </c:pt>
                <c:pt idx="18">
                  <c:v>2.751929113856136</c:v>
                </c:pt>
                <c:pt idx="19">
                  <c:v>2.71047734822342</c:v>
                </c:pt>
                <c:pt idx="20">
                  <c:v>2.674563225877385</c:v>
                </c:pt>
                <c:pt idx="21">
                  <c:v>2.67740923991138</c:v>
                </c:pt>
                <c:pt idx="22">
                  <c:v>2.747360630674782</c:v>
                </c:pt>
                <c:pt idx="23">
                  <c:v>2.764668698283908</c:v>
                </c:pt>
                <c:pt idx="24">
                  <c:v>2.85096357519709</c:v>
                </c:pt>
                <c:pt idx="25">
                  <c:v>3.012960894081458</c:v>
                </c:pt>
                <c:pt idx="26">
                  <c:v>3.136305834390154</c:v>
                </c:pt>
                <c:pt idx="27">
                  <c:v>3.27913540207429</c:v>
                </c:pt>
                <c:pt idx="28">
                  <c:v>3.395188115588203</c:v>
                </c:pt>
                <c:pt idx="29">
                  <c:v>3.542704813797767</c:v>
                </c:pt>
                <c:pt idx="30">
                  <c:v>3.644751517625793</c:v>
                </c:pt>
                <c:pt idx="31">
                  <c:v>3.759713113178584</c:v>
                </c:pt>
                <c:pt idx="32">
                  <c:v>3.891520168006628</c:v>
                </c:pt>
                <c:pt idx="33">
                  <c:v>4.021208311824117</c:v>
                </c:pt>
                <c:pt idx="34">
                  <c:v>4.139066876039315</c:v>
                </c:pt>
                <c:pt idx="35">
                  <c:v>4.25974321420571</c:v>
                </c:pt>
                <c:pt idx="36">
                  <c:v>4.34611604047071</c:v>
                </c:pt>
                <c:pt idx="37">
                  <c:v>4.425083805028343</c:v>
                </c:pt>
                <c:pt idx="38">
                  <c:v>4.561814361642686</c:v>
                </c:pt>
                <c:pt idx="39">
                  <c:v>4.659112343413127</c:v>
                </c:pt>
                <c:pt idx="40">
                  <c:v>4.641487210247365</c:v>
                </c:pt>
                <c:pt idx="41">
                  <c:v>4.614334799543706</c:v>
                </c:pt>
                <c:pt idx="42">
                  <c:v>4.59862576042674</c:v>
                </c:pt>
                <c:pt idx="43">
                  <c:v>4.53117497313575</c:v>
                </c:pt>
                <c:pt idx="44">
                  <c:v>4.517639743758005</c:v>
                </c:pt>
                <c:pt idx="45">
                  <c:v>4.517559846587612</c:v>
                </c:pt>
                <c:pt idx="46">
                  <c:v>4.539969566653897</c:v>
                </c:pt>
                <c:pt idx="47">
                  <c:v>4.566847060374989</c:v>
                </c:pt>
                <c:pt idx="48">
                  <c:v>4.591120560148706</c:v>
                </c:pt>
                <c:pt idx="49">
                  <c:v>4.672766543884994</c:v>
                </c:pt>
                <c:pt idx="50">
                  <c:v>4.741551199194483</c:v>
                </c:pt>
                <c:pt idx="51">
                  <c:v>4.838599509235068</c:v>
                </c:pt>
                <c:pt idx="52">
                  <c:v>4.973284425702773</c:v>
                </c:pt>
                <c:pt idx="53">
                  <c:v>5.074739978195673</c:v>
                </c:pt>
                <c:pt idx="54">
                  <c:v>5.115308167653492</c:v>
                </c:pt>
                <c:pt idx="55">
                  <c:v>5.110658634563075</c:v>
                </c:pt>
                <c:pt idx="56">
                  <c:v>5.065534013333772</c:v>
                </c:pt>
                <c:pt idx="57">
                  <c:v>5.01063599507238</c:v>
                </c:pt>
                <c:pt idx="58">
                  <c:v>4.927999455430675</c:v>
                </c:pt>
                <c:pt idx="59">
                  <c:v>4.886311935441098</c:v>
                </c:pt>
                <c:pt idx="60">
                  <c:v>4.851016236560767</c:v>
                </c:pt>
                <c:pt idx="61">
                  <c:v>4.82401866349937</c:v>
                </c:pt>
                <c:pt idx="62">
                  <c:v>4.867016848008904</c:v>
                </c:pt>
                <c:pt idx="63">
                  <c:v>4.900016602282546</c:v>
                </c:pt>
                <c:pt idx="64">
                  <c:v>4.943186066986475</c:v>
                </c:pt>
                <c:pt idx="65">
                  <c:v>4.951406545530927</c:v>
                </c:pt>
                <c:pt idx="66">
                  <c:v>4.874585318697531</c:v>
                </c:pt>
                <c:pt idx="67">
                  <c:v>4.804797060980236</c:v>
                </c:pt>
                <c:pt idx="68">
                  <c:v>4.737796911143096</c:v>
                </c:pt>
                <c:pt idx="69">
                  <c:v>4.732739803871242</c:v>
                </c:pt>
                <c:pt idx="70">
                  <c:v>4.680030004315597</c:v>
                </c:pt>
                <c:pt idx="71">
                  <c:v>4.675318161098842</c:v>
                </c:pt>
                <c:pt idx="72">
                  <c:v>4.675259324050242</c:v>
                </c:pt>
                <c:pt idx="73">
                  <c:v>4.686282140524628</c:v>
                </c:pt>
                <c:pt idx="74">
                  <c:v>4.613721769629563</c:v>
                </c:pt>
                <c:pt idx="75">
                  <c:v>4.581302567744796</c:v>
                </c:pt>
                <c:pt idx="76">
                  <c:v>4.563849227362262</c:v>
                </c:pt>
                <c:pt idx="77">
                  <c:v>4.522039103542718</c:v>
                </c:pt>
                <c:pt idx="78">
                  <c:v>4.474002132872862</c:v>
                </c:pt>
                <c:pt idx="79">
                  <c:v>4.455240765494083</c:v>
                </c:pt>
                <c:pt idx="80">
                  <c:v>4.441772392433144</c:v>
                </c:pt>
                <c:pt idx="81">
                  <c:v>4.355291352389378</c:v>
                </c:pt>
                <c:pt idx="82">
                  <c:v>4.264258653793377</c:v>
                </c:pt>
                <c:pt idx="83">
                  <c:v>4.140136381346788</c:v>
                </c:pt>
                <c:pt idx="84">
                  <c:v>3.990047353172695</c:v>
                </c:pt>
                <c:pt idx="85">
                  <c:v>3.822867716539772</c:v>
                </c:pt>
                <c:pt idx="86">
                  <c:v>3.793628488871673</c:v>
                </c:pt>
                <c:pt idx="87">
                  <c:v>3.756172465191104</c:v>
                </c:pt>
                <c:pt idx="88">
                  <c:v>3.751123029183857</c:v>
                </c:pt>
                <c:pt idx="89">
                  <c:v>3.713766060981611</c:v>
                </c:pt>
                <c:pt idx="90">
                  <c:v>3.71385834643984</c:v>
                </c:pt>
                <c:pt idx="91">
                  <c:v>3.662143524195565</c:v>
                </c:pt>
                <c:pt idx="92">
                  <c:v>3.57611305824257</c:v>
                </c:pt>
                <c:pt idx="93">
                  <c:v>3.440975517227265</c:v>
                </c:pt>
                <c:pt idx="94">
                  <c:v>3.34957855086967</c:v>
                </c:pt>
                <c:pt idx="95">
                  <c:v>3.22853188549822</c:v>
                </c:pt>
                <c:pt idx="96">
                  <c:v>3.157434154752626</c:v>
                </c:pt>
                <c:pt idx="97">
                  <c:v>3.108957499626269</c:v>
                </c:pt>
                <c:pt idx="98">
                  <c:v>3.0606749804853</c:v>
                </c:pt>
                <c:pt idx="99">
                  <c:v>3.112579160741731</c:v>
                </c:pt>
                <c:pt idx="100">
                  <c:v>3.160508374492423</c:v>
                </c:pt>
                <c:pt idx="101">
                  <c:v>3.25542791799747</c:v>
                </c:pt>
                <c:pt idx="102">
                  <c:v>3.31259319602156</c:v>
                </c:pt>
                <c:pt idx="103">
                  <c:v>3.393457674169543</c:v>
                </c:pt>
                <c:pt idx="104">
                  <c:v>3.464067460741754</c:v>
                </c:pt>
                <c:pt idx="105">
                  <c:v>3.472405008518135</c:v>
                </c:pt>
                <c:pt idx="106">
                  <c:v>3.567320553107795</c:v>
                </c:pt>
                <c:pt idx="107">
                  <c:v>3.575576660750926</c:v>
                </c:pt>
                <c:pt idx="108">
                  <c:v>3.635912429093412</c:v>
                </c:pt>
                <c:pt idx="109">
                  <c:v>3.719786616409473</c:v>
                </c:pt>
                <c:pt idx="110">
                  <c:v>3.819917176815857</c:v>
                </c:pt>
                <c:pt idx="111">
                  <c:v>3.922442511315642</c:v>
                </c:pt>
                <c:pt idx="112">
                  <c:v>4.045017052033819</c:v>
                </c:pt>
                <c:pt idx="113">
                  <c:v>4.229168202873807</c:v>
                </c:pt>
                <c:pt idx="114">
                  <c:v>4.323866467100797</c:v>
                </c:pt>
                <c:pt idx="115">
                  <c:v>4.45105732998646</c:v>
                </c:pt>
                <c:pt idx="116">
                  <c:v>4.592726390727257</c:v>
                </c:pt>
                <c:pt idx="117">
                  <c:v>4.773698719866133</c:v>
                </c:pt>
                <c:pt idx="118">
                  <c:v>5.014209484076132</c:v>
                </c:pt>
                <c:pt idx="119">
                  <c:v>5.674196609891163</c:v>
                </c:pt>
                <c:pt idx="120">
                  <c:v>6.357946872921716</c:v>
                </c:pt>
                <c:pt idx="121">
                  <c:v>6.80331436230101</c:v>
                </c:pt>
                <c:pt idx="122">
                  <c:v>7.073947644023992</c:v>
                </c:pt>
                <c:pt idx="123">
                  <c:v>7.38598175682135</c:v>
                </c:pt>
                <c:pt idx="124">
                  <c:v>7.582441894635979</c:v>
                </c:pt>
                <c:pt idx="125">
                  <c:v>7.658047044029926</c:v>
                </c:pt>
                <c:pt idx="126">
                  <c:v>7.650641845864311</c:v>
                </c:pt>
                <c:pt idx="127">
                  <c:v>7.618917269490451</c:v>
                </c:pt>
                <c:pt idx="128">
                  <c:v>7.541626991997435</c:v>
                </c:pt>
                <c:pt idx="129">
                  <c:v>7.488257351836197</c:v>
                </c:pt>
                <c:pt idx="130">
                  <c:v>7.461979030057867</c:v>
                </c:pt>
                <c:pt idx="131">
                  <c:v>7.438640575060743</c:v>
                </c:pt>
                <c:pt idx="132">
                  <c:v>7.46295143853455</c:v>
                </c:pt>
                <c:pt idx="133">
                  <c:v>7.443036357699471</c:v>
                </c:pt>
                <c:pt idx="134">
                  <c:v>7.375258956235029</c:v>
                </c:pt>
                <c:pt idx="135">
                  <c:v>7.329836944959149</c:v>
                </c:pt>
                <c:pt idx="136">
                  <c:v>7.258134432491163</c:v>
                </c:pt>
                <c:pt idx="137">
                  <c:v>7.170143570985044</c:v>
                </c:pt>
                <c:pt idx="138">
                  <c:v>7.22867530041852</c:v>
                </c:pt>
                <c:pt idx="139">
                  <c:v>7.201485546089725</c:v>
                </c:pt>
                <c:pt idx="140">
                  <c:v>7.176311218376208</c:v>
                </c:pt>
                <c:pt idx="141">
                  <c:v>7.175880426502872</c:v>
                </c:pt>
                <c:pt idx="142">
                  <c:v>7.12122248818559</c:v>
                </c:pt>
                <c:pt idx="143">
                  <c:v>7.024351234086349</c:v>
                </c:pt>
                <c:pt idx="144">
                  <c:v>6.912896707008676</c:v>
                </c:pt>
                <c:pt idx="145">
                  <c:v>6.797472978845643</c:v>
                </c:pt>
                <c:pt idx="146">
                  <c:v>6.749909489463495</c:v>
                </c:pt>
                <c:pt idx="147">
                  <c:v>6.704039694624822</c:v>
                </c:pt>
                <c:pt idx="148">
                  <c:v>6.718732851637064</c:v>
                </c:pt>
                <c:pt idx="149">
                  <c:v>6.717811257272884</c:v>
                </c:pt>
                <c:pt idx="150">
                  <c:v>6.705702344073146</c:v>
                </c:pt>
                <c:pt idx="151">
                  <c:v>6.661590610944015</c:v>
                </c:pt>
                <c:pt idx="152">
                  <c:v>6.500159441984961</c:v>
                </c:pt>
                <c:pt idx="153">
                  <c:v>6.334927945629466</c:v>
                </c:pt>
                <c:pt idx="154">
                  <c:v>6.136631464684396</c:v>
                </c:pt>
                <c:pt idx="155">
                  <c:v>5.955624411442982</c:v>
                </c:pt>
                <c:pt idx="156">
                  <c:v>5.827146327221873</c:v>
                </c:pt>
                <c:pt idx="157">
                  <c:v>5.758786142357978</c:v>
                </c:pt>
                <c:pt idx="158">
                  <c:v>5.70789041366201</c:v>
                </c:pt>
                <c:pt idx="159">
                  <c:v>5.659475033716998</c:v>
                </c:pt>
                <c:pt idx="160">
                  <c:v>5.701280668898851</c:v>
                </c:pt>
                <c:pt idx="161">
                  <c:v>5.704565095565495</c:v>
                </c:pt>
                <c:pt idx="162">
                  <c:v>5.792822056175688</c:v>
                </c:pt>
                <c:pt idx="163">
                  <c:v>5.711663231891156</c:v>
                </c:pt>
                <c:pt idx="164">
                  <c:v>5.544072500240607</c:v>
                </c:pt>
                <c:pt idx="165">
                  <c:v>5.53146955571444</c:v>
                </c:pt>
                <c:pt idx="166">
                  <c:v>5.419987279555285</c:v>
                </c:pt>
                <c:pt idx="167">
                  <c:v>5.407657415153123</c:v>
                </c:pt>
                <c:pt idx="168">
                  <c:v>5.437960331117562</c:v>
                </c:pt>
                <c:pt idx="169">
                  <c:v>5.468822790546255</c:v>
                </c:pt>
                <c:pt idx="170">
                  <c:v>5.431954588881162</c:v>
                </c:pt>
                <c:pt idx="171">
                  <c:v>5.360255534362269</c:v>
                </c:pt>
                <c:pt idx="172">
                  <c:v>5.388109905511763</c:v>
                </c:pt>
                <c:pt idx="173">
                  <c:v>5.412539557353028</c:v>
                </c:pt>
              </c:numCache>
            </c:numRef>
          </c:val>
        </c:ser>
        <c:ser>
          <c:idx val="0"/>
          <c:order val="3"/>
          <c:tx>
            <c:strRef>
              <c:f>Sheet1!$B$2</c:f>
              <c:strCache>
                <c:ptCount val="1"/>
                <c:pt idx="0">
                  <c:v>EA_min_UR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cat>
            <c:numRef>
              <c:f>Sheet1!$A$3:$A$176</c:f>
              <c:numCache>
                <c:formatCode>[$-409]mmm\-yy;@</c:formatCode>
                <c:ptCount val="174"/>
                <c:pt idx="0">
                  <c:v>36191.0</c:v>
                </c:pt>
                <c:pt idx="1">
                  <c:v>36219.0</c:v>
                </c:pt>
                <c:pt idx="2">
                  <c:v>36250.0</c:v>
                </c:pt>
                <c:pt idx="3">
                  <c:v>36280.0</c:v>
                </c:pt>
                <c:pt idx="4">
                  <c:v>36311.0</c:v>
                </c:pt>
                <c:pt idx="5">
                  <c:v>36341.0</c:v>
                </c:pt>
                <c:pt idx="6">
                  <c:v>36372.0</c:v>
                </c:pt>
                <c:pt idx="7">
                  <c:v>36403.0</c:v>
                </c:pt>
                <c:pt idx="8">
                  <c:v>36433.0</c:v>
                </c:pt>
                <c:pt idx="9">
                  <c:v>36464.0</c:v>
                </c:pt>
                <c:pt idx="10">
                  <c:v>36494.0</c:v>
                </c:pt>
                <c:pt idx="11">
                  <c:v>36525.0</c:v>
                </c:pt>
                <c:pt idx="12">
                  <c:v>36556.0</c:v>
                </c:pt>
                <c:pt idx="13">
                  <c:v>36585.0</c:v>
                </c:pt>
                <c:pt idx="14">
                  <c:v>36616.0</c:v>
                </c:pt>
                <c:pt idx="15">
                  <c:v>36646.0</c:v>
                </c:pt>
                <c:pt idx="16">
                  <c:v>36677.0</c:v>
                </c:pt>
                <c:pt idx="17">
                  <c:v>36707.0</c:v>
                </c:pt>
                <c:pt idx="18">
                  <c:v>36738.0</c:v>
                </c:pt>
                <c:pt idx="19">
                  <c:v>36769.0</c:v>
                </c:pt>
                <c:pt idx="20">
                  <c:v>36799.0</c:v>
                </c:pt>
                <c:pt idx="21">
                  <c:v>36830.0</c:v>
                </c:pt>
                <c:pt idx="22">
                  <c:v>36860.0</c:v>
                </c:pt>
                <c:pt idx="23">
                  <c:v>36891.0</c:v>
                </c:pt>
                <c:pt idx="24">
                  <c:v>36922.0</c:v>
                </c:pt>
                <c:pt idx="25">
                  <c:v>36950.0</c:v>
                </c:pt>
                <c:pt idx="26">
                  <c:v>36981.0</c:v>
                </c:pt>
                <c:pt idx="27">
                  <c:v>37011.0</c:v>
                </c:pt>
                <c:pt idx="28">
                  <c:v>37042.0</c:v>
                </c:pt>
                <c:pt idx="29">
                  <c:v>37072.0</c:v>
                </c:pt>
                <c:pt idx="30">
                  <c:v>37103.0</c:v>
                </c:pt>
                <c:pt idx="31">
                  <c:v>37134.0</c:v>
                </c:pt>
                <c:pt idx="32">
                  <c:v>37164.0</c:v>
                </c:pt>
                <c:pt idx="33">
                  <c:v>37195.0</c:v>
                </c:pt>
                <c:pt idx="34">
                  <c:v>37225.0</c:v>
                </c:pt>
                <c:pt idx="35">
                  <c:v>37256.0</c:v>
                </c:pt>
                <c:pt idx="36">
                  <c:v>37287.0</c:v>
                </c:pt>
                <c:pt idx="37">
                  <c:v>37315.0</c:v>
                </c:pt>
                <c:pt idx="38">
                  <c:v>37346.0</c:v>
                </c:pt>
                <c:pt idx="39">
                  <c:v>37376.0</c:v>
                </c:pt>
                <c:pt idx="40">
                  <c:v>37407.0</c:v>
                </c:pt>
                <c:pt idx="41">
                  <c:v>37437.0</c:v>
                </c:pt>
                <c:pt idx="42">
                  <c:v>37468.0</c:v>
                </c:pt>
                <c:pt idx="43">
                  <c:v>37499.0</c:v>
                </c:pt>
                <c:pt idx="44">
                  <c:v>37529.0</c:v>
                </c:pt>
                <c:pt idx="45">
                  <c:v>37560.0</c:v>
                </c:pt>
                <c:pt idx="46">
                  <c:v>37590.0</c:v>
                </c:pt>
                <c:pt idx="47">
                  <c:v>37621.0</c:v>
                </c:pt>
                <c:pt idx="48">
                  <c:v>37652.0</c:v>
                </c:pt>
                <c:pt idx="49">
                  <c:v>37680.0</c:v>
                </c:pt>
                <c:pt idx="50">
                  <c:v>37711.0</c:v>
                </c:pt>
                <c:pt idx="51">
                  <c:v>37741.0</c:v>
                </c:pt>
                <c:pt idx="52">
                  <c:v>37772.0</c:v>
                </c:pt>
                <c:pt idx="53">
                  <c:v>37802.0</c:v>
                </c:pt>
                <c:pt idx="54">
                  <c:v>37833.0</c:v>
                </c:pt>
                <c:pt idx="55">
                  <c:v>37864.0</c:v>
                </c:pt>
                <c:pt idx="56">
                  <c:v>37894.0</c:v>
                </c:pt>
                <c:pt idx="57">
                  <c:v>37925.0</c:v>
                </c:pt>
                <c:pt idx="58">
                  <c:v>37955.0</c:v>
                </c:pt>
                <c:pt idx="59">
                  <c:v>37986.0</c:v>
                </c:pt>
                <c:pt idx="60">
                  <c:v>38017.0</c:v>
                </c:pt>
                <c:pt idx="61">
                  <c:v>38046.0</c:v>
                </c:pt>
                <c:pt idx="62">
                  <c:v>38077.0</c:v>
                </c:pt>
                <c:pt idx="63">
                  <c:v>38107.0</c:v>
                </c:pt>
                <c:pt idx="64">
                  <c:v>38138.0</c:v>
                </c:pt>
                <c:pt idx="65">
                  <c:v>38168.0</c:v>
                </c:pt>
                <c:pt idx="66">
                  <c:v>38199.0</c:v>
                </c:pt>
                <c:pt idx="67">
                  <c:v>38230.0</c:v>
                </c:pt>
                <c:pt idx="68">
                  <c:v>38260.0</c:v>
                </c:pt>
                <c:pt idx="69">
                  <c:v>38291.0</c:v>
                </c:pt>
                <c:pt idx="70">
                  <c:v>38321.0</c:v>
                </c:pt>
                <c:pt idx="71">
                  <c:v>38352.0</c:v>
                </c:pt>
                <c:pt idx="72">
                  <c:v>38383.0</c:v>
                </c:pt>
                <c:pt idx="73">
                  <c:v>38411.0</c:v>
                </c:pt>
                <c:pt idx="74">
                  <c:v>38442.0</c:v>
                </c:pt>
                <c:pt idx="75">
                  <c:v>38472.0</c:v>
                </c:pt>
                <c:pt idx="76">
                  <c:v>38503.0</c:v>
                </c:pt>
                <c:pt idx="77">
                  <c:v>38533.0</c:v>
                </c:pt>
                <c:pt idx="78">
                  <c:v>38564.0</c:v>
                </c:pt>
                <c:pt idx="79">
                  <c:v>38595.0</c:v>
                </c:pt>
                <c:pt idx="80">
                  <c:v>38625.0</c:v>
                </c:pt>
                <c:pt idx="81">
                  <c:v>38656.0</c:v>
                </c:pt>
                <c:pt idx="82">
                  <c:v>38686.0</c:v>
                </c:pt>
                <c:pt idx="83">
                  <c:v>38717.0</c:v>
                </c:pt>
                <c:pt idx="84">
                  <c:v>38748.0</c:v>
                </c:pt>
                <c:pt idx="85">
                  <c:v>38776.0</c:v>
                </c:pt>
                <c:pt idx="86">
                  <c:v>38807.0</c:v>
                </c:pt>
                <c:pt idx="87">
                  <c:v>38837.0</c:v>
                </c:pt>
                <c:pt idx="88">
                  <c:v>38868.0</c:v>
                </c:pt>
                <c:pt idx="89">
                  <c:v>38898.0</c:v>
                </c:pt>
                <c:pt idx="90">
                  <c:v>38929.0</c:v>
                </c:pt>
                <c:pt idx="91">
                  <c:v>38960.0</c:v>
                </c:pt>
                <c:pt idx="92">
                  <c:v>38990.0</c:v>
                </c:pt>
                <c:pt idx="93">
                  <c:v>39021.0</c:v>
                </c:pt>
                <c:pt idx="94">
                  <c:v>39051.0</c:v>
                </c:pt>
                <c:pt idx="95">
                  <c:v>39082.0</c:v>
                </c:pt>
                <c:pt idx="96">
                  <c:v>39113.0</c:v>
                </c:pt>
                <c:pt idx="97">
                  <c:v>39141.0</c:v>
                </c:pt>
                <c:pt idx="98">
                  <c:v>39172.0</c:v>
                </c:pt>
                <c:pt idx="99">
                  <c:v>39202.0</c:v>
                </c:pt>
                <c:pt idx="100">
                  <c:v>39233.0</c:v>
                </c:pt>
                <c:pt idx="101">
                  <c:v>39263.0</c:v>
                </c:pt>
                <c:pt idx="102">
                  <c:v>39294.0</c:v>
                </c:pt>
                <c:pt idx="103">
                  <c:v>39325.0</c:v>
                </c:pt>
                <c:pt idx="104">
                  <c:v>39355.0</c:v>
                </c:pt>
                <c:pt idx="105">
                  <c:v>39386.0</c:v>
                </c:pt>
                <c:pt idx="106">
                  <c:v>39416.0</c:v>
                </c:pt>
                <c:pt idx="107">
                  <c:v>39447.0</c:v>
                </c:pt>
                <c:pt idx="108">
                  <c:v>39478.0</c:v>
                </c:pt>
                <c:pt idx="109">
                  <c:v>39507.0</c:v>
                </c:pt>
                <c:pt idx="110">
                  <c:v>39538.0</c:v>
                </c:pt>
                <c:pt idx="111">
                  <c:v>39568.0</c:v>
                </c:pt>
                <c:pt idx="112">
                  <c:v>39599.0</c:v>
                </c:pt>
                <c:pt idx="113">
                  <c:v>39629.0</c:v>
                </c:pt>
                <c:pt idx="114">
                  <c:v>39660.0</c:v>
                </c:pt>
                <c:pt idx="115">
                  <c:v>39691.0</c:v>
                </c:pt>
                <c:pt idx="116">
                  <c:v>39721.0</c:v>
                </c:pt>
                <c:pt idx="117">
                  <c:v>39752.0</c:v>
                </c:pt>
                <c:pt idx="118">
                  <c:v>39782.0</c:v>
                </c:pt>
                <c:pt idx="119">
                  <c:v>39813.0</c:v>
                </c:pt>
                <c:pt idx="120">
                  <c:v>39844.0</c:v>
                </c:pt>
                <c:pt idx="121">
                  <c:v>39872.0</c:v>
                </c:pt>
                <c:pt idx="122">
                  <c:v>39903.0</c:v>
                </c:pt>
                <c:pt idx="123">
                  <c:v>39933.0</c:v>
                </c:pt>
                <c:pt idx="124">
                  <c:v>39964.0</c:v>
                </c:pt>
                <c:pt idx="125">
                  <c:v>39994.0</c:v>
                </c:pt>
                <c:pt idx="126">
                  <c:v>40025.0</c:v>
                </c:pt>
                <c:pt idx="127">
                  <c:v>40056.0</c:v>
                </c:pt>
                <c:pt idx="128">
                  <c:v>40086.0</c:v>
                </c:pt>
                <c:pt idx="129">
                  <c:v>40117.0</c:v>
                </c:pt>
                <c:pt idx="130">
                  <c:v>40147.0</c:v>
                </c:pt>
                <c:pt idx="131">
                  <c:v>40178.0</c:v>
                </c:pt>
                <c:pt idx="132">
                  <c:v>40209.0</c:v>
                </c:pt>
                <c:pt idx="133">
                  <c:v>40237.0</c:v>
                </c:pt>
                <c:pt idx="134">
                  <c:v>40268.0</c:v>
                </c:pt>
                <c:pt idx="135">
                  <c:v>40298.0</c:v>
                </c:pt>
                <c:pt idx="136">
                  <c:v>40329.0</c:v>
                </c:pt>
                <c:pt idx="137">
                  <c:v>40359.0</c:v>
                </c:pt>
                <c:pt idx="138">
                  <c:v>40390.0</c:v>
                </c:pt>
                <c:pt idx="139">
                  <c:v>40421.0</c:v>
                </c:pt>
                <c:pt idx="140">
                  <c:v>40451.0</c:v>
                </c:pt>
                <c:pt idx="141">
                  <c:v>40482.0</c:v>
                </c:pt>
                <c:pt idx="142">
                  <c:v>40512.0</c:v>
                </c:pt>
                <c:pt idx="143">
                  <c:v>40543.0</c:v>
                </c:pt>
                <c:pt idx="144">
                  <c:v>40574.0</c:v>
                </c:pt>
                <c:pt idx="145">
                  <c:v>40602.0</c:v>
                </c:pt>
                <c:pt idx="146">
                  <c:v>40633.0</c:v>
                </c:pt>
                <c:pt idx="147">
                  <c:v>40663.0</c:v>
                </c:pt>
                <c:pt idx="148">
                  <c:v>40694.0</c:v>
                </c:pt>
                <c:pt idx="149">
                  <c:v>40724.0</c:v>
                </c:pt>
                <c:pt idx="150">
                  <c:v>40755.0</c:v>
                </c:pt>
                <c:pt idx="151">
                  <c:v>40786.0</c:v>
                </c:pt>
                <c:pt idx="152">
                  <c:v>40816.0</c:v>
                </c:pt>
                <c:pt idx="153">
                  <c:v>40847.0</c:v>
                </c:pt>
                <c:pt idx="154">
                  <c:v>40877.0</c:v>
                </c:pt>
                <c:pt idx="155">
                  <c:v>40908.0</c:v>
                </c:pt>
                <c:pt idx="156">
                  <c:v>40939.0</c:v>
                </c:pt>
                <c:pt idx="157">
                  <c:v>40968.0</c:v>
                </c:pt>
                <c:pt idx="158">
                  <c:v>40999.0</c:v>
                </c:pt>
                <c:pt idx="159">
                  <c:v>41029.0</c:v>
                </c:pt>
                <c:pt idx="160">
                  <c:v>41060.0</c:v>
                </c:pt>
                <c:pt idx="161">
                  <c:v>41090.0</c:v>
                </c:pt>
                <c:pt idx="162">
                  <c:v>41121.0</c:v>
                </c:pt>
                <c:pt idx="163">
                  <c:v>41152.0</c:v>
                </c:pt>
                <c:pt idx="164">
                  <c:v>41182.0</c:v>
                </c:pt>
                <c:pt idx="165">
                  <c:v>41213.0</c:v>
                </c:pt>
                <c:pt idx="166">
                  <c:v>41243.0</c:v>
                </c:pt>
                <c:pt idx="167">
                  <c:v>41274.0</c:v>
                </c:pt>
                <c:pt idx="168">
                  <c:v>41305.0</c:v>
                </c:pt>
                <c:pt idx="169">
                  <c:v>41333.0</c:v>
                </c:pt>
                <c:pt idx="170">
                  <c:v>41364.0</c:v>
                </c:pt>
                <c:pt idx="171">
                  <c:v>41394.0</c:v>
                </c:pt>
                <c:pt idx="172">
                  <c:v>41425.0</c:v>
                </c:pt>
                <c:pt idx="173">
                  <c:v>41455.0</c:v>
                </c:pt>
              </c:numCache>
            </c:numRef>
          </c:cat>
          <c:val>
            <c:numRef>
              <c:f>Sheet1!$B$3:$B$176</c:f>
              <c:numCache>
                <c:formatCode>0.0</c:formatCode>
                <c:ptCount val="174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2.4</c:v>
                </c:pt>
                <c:pt idx="9">
                  <c:v>2.4</c:v>
                </c:pt>
                <c:pt idx="10">
                  <c:v>2.4</c:v>
                </c:pt>
                <c:pt idx="11">
                  <c:v>2.4</c:v>
                </c:pt>
                <c:pt idx="12">
                  <c:v>2.4</c:v>
                </c:pt>
                <c:pt idx="13">
                  <c:v>2.4</c:v>
                </c:pt>
                <c:pt idx="14">
                  <c:v>2.4</c:v>
                </c:pt>
                <c:pt idx="15">
                  <c:v>2.3</c:v>
                </c:pt>
                <c:pt idx="16">
                  <c:v>2.3</c:v>
                </c:pt>
                <c:pt idx="17">
                  <c:v>2.3</c:v>
                </c:pt>
                <c:pt idx="18">
                  <c:v>2.2</c:v>
                </c:pt>
                <c:pt idx="19">
                  <c:v>2.2</c:v>
                </c:pt>
                <c:pt idx="20">
                  <c:v>2.2</c:v>
                </c:pt>
                <c:pt idx="21">
                  <c:v>2.1</c:v>
                </c:pt>
                <c:pt idx="22">
                  <c:v>2.1</c:v>
                </c:pt>
                <c:pt idx="23">
                  <c:v>2.0</c:v>
                </c:pt>
                <c:pt idx="24">
                  <c:v>1.9</c:v>
                </c:pt>
                <c:pt idx="25">
                  <c:v>1.9</c:v>
                </c:pt>
                <c:pt idx="26">
                  <c:v>1.9</c:v>
                </c:pt>
                <c:pt idx="27">
                  <c:v>1.9</c:v>
                </c:pt>
                <c:pt idx="28">
                  <c:v>1.8</c:v>
                </c:pt>
                <c:pt idx="29">
                  <c:v>1.8</c:v>
                </c:pt>
                <c:pt idx="30">
                  <c:v>1.8</c:v>
                </c:pt>
                <c:pt idx="31">
                  <c:v>1.9</c:v>
                </c:pt>
                <c:pt idx="32">
                  <c:v>1.9</c:v>
                </c:pt>
                <c:pt idx="33">
                  <c:v>2.0</c:v>
                </c:pt>
                <c:pt idx="34">
                  <c:v>2.0</c:v>
                </c:pt>
                <c:pt idx="35">
                  <c:v>2.0</c:v>
                </c:pt>
                <c:pt idx="36">
                  <c:v>2.1</c:v>
                </c:pt>
                <c:pt idx="37">
                  <c:v>2.2</c:v>
                </c:pt>
                <c:pt idx="38">
                  <c:v>2.2</c:v>
                </c:pt>
                <c:pt idx="39">
                  <c:v>2.3</c:v>
                </c:pt>
                <c:pt idx="40">
                  <c:v>2.5</c:v>
                </c:pt>
                <c:pt idx="41">
                  <c:v>2.5</c:v>
                </c:pt>
                <c:pt idx="42">
                  <c:v>2.6</c:v>
                </c:pt>
                <c:pt idx="43">
                  <c:v>2.7</c:v>
                </c:pt>
                <c:pt idx="44">
                  <c:v>2.7</c:v>
                </c:pt>
                <c:pt idx="45">
                  <c:v>2.9</c:v>
                </c:pt>
                <c:pt idx="46">
                  <c:v>3.0</c:v>
                </c:pt>
                <c:pt idx="47">
                  <c:v>3.1</c:v>
                </c:pt>
                <c:pt idx="48">
                  <c:v>3.2</c:v>
                </c:pt>
                <c:pt idx="49">
                  <c:v>3.3</c:v>
                </c:pt>
                <c:pt idx="50">
                  <c:v>3.4</c:v>
                </c:pt>
                <c:pt idx="51">
                  <c:v>3.5</c:v>
                </c:pt>
                <c:pt idx="52">
                  <c:v>3.6</c:v>
                </c:pt>
                <c:pt idx="53">
                  <c:v>3.7</c:v>
                </c:pt>
                <c:pt idx="54">
                  <c:v>3.8</c:v>
                </c:pt>
                <c:pt idx="55">
                  <c:v>3.9</c:v>
                </c:pt>
                <c:pt idx="56">
                  <c:v>4.1</c:v>
                </c:pt>
                <c:pt idx="57">
                  <c:v>4.2</c:v>
                </c:pt>
                <c:pt idx="58">
                  <c:v>4.3</c:v>
                </c:pt>
                <c:pt idx="59">
                  <c:v>4.4</c:v>
                </c:pt>
                <c:pt idx="60">
                  <c:v>4.6</c:v>
                </c:pt>
                <c:pt idx="61">
                  <c:v>4.7</c:v>
                </c:pt>
                <c:pt idx="62">
                  <c:v>4.9</c:v>
                </c:pt>
                <c:pt idx="63">
                  <c:v>4.6</c:v>
                </c:pt>
                <c:pt idx="64">
                  <c:v>4.4</c:v>
                </c:pt>
                <c:pt idx="65">
                  <c:v>4.3</c:v>
                </c:pt>
                <c:pt idx="66">
                  <c:v>4.2</c:v>
                </c:pt>
                <c:pt idx="67">
                  <c:v>4.2</c:v>
                </c:pt>
                <c:pt idx="68">
                  <c:v>4.3</c:v>
                </c:pt>
                <c:pt idx="69">
                  <c:v>4.4</c:v>
                </c:pt>
                <c:pt idx="70">
                  <c:v>4.4</c:v>
                </c:pt>
                <c:pt idx="71">
                  <c:v>4.4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4.6</c:v>
                </c:pt>
                <c:pt idx="77">
                  <c:v>4.6</c:v>
                </c:pt>
                <c:pt idx="78">
                  <c:v>4.5</c:v>
                </c:pt>
                <c:pt idx="79">
                  <c:v>4.5</c:v>
                </c:pt>
                <c:pt idx="80">
                  <c:v>4.3</c:v>
                </c:pt>
                <c:pt idx="81">
                  <c:v>4.2</c:v>
                </c:pt>
                <c:pt idx="82">
                  <c:v>4.2</c:v>
                </c:pt>
                <c:pt idx="83">
                  <c:v>4.3</c:v>
                </c:pt>
                <c:pt idx="84">
                  <c:v>4.4</c:v>
                </c:pt>
                <c:pt idx="85">
                  <c:v>4.5</c:v>
                </c:pt>
                <c:pt idx="86">
                  <c:v>4.5</c:v>
                </c:pt>
                <c:pt idx="87">
                  <c:v>4.5</c:v>
                </c:pt>
                <c:pt idx="88">
                  <c:v>4.4</c:v>
                </c:pt>
                <c:pt idx="89">
                  <c:v>4.2</c:v>
                </c:pt>
                <c:pt idx="90">
                  <c:v>4.2</c:v>
                </c:pt>
                <c:pt idx="91">
                  <c:v>4.1</c:v>
                </c:pt>
                <c:pt idx="92">
                  <c:v>4.1</c:v>
                </c:pt>
                <c:pt idx="93">
                  <c:v>4.1</c:v>
                </c:pt>
                <c:pt idx="94">
                  <c:v>4.1</c:v>
                </c:pt>
                <c:pt idx="95">
                  <c:v>4.0</c:v>
                </c:pt>
                <c:pt idx="96">
                  <c:v>4.0</c:v>
                </c:pt>
                <c:pt idx="97">
                  <c:v>4.0</c:v>
                </c:pt>
                <c:pt idx="98">
                  <c:v>3.8</c:v>
                </c:pt>
                <c:pt idx="99">
                  <c:v>3.6</c:v>
                </c:pt>
                <c:pt idx="100">
                  <c:v>3.6</c:v>
                </c:pt>
                <c:pt idx="101">
                  <c:v>3.5</c:v>
                </c:pt>
                <c:pt idx="102">
                  <c:v>3.6</c:v>
                </c:pt>
                <c:pt idx="103">
                  <c:v>3.5</c:v>
                </c:pt>
                <c:pt idx="104">
                  <c:v>3.4</c:v>
                </c:pt>
                <c:pt idx="105">
                  <c:v>3.4</c:v>
                </c:pt>
                <c:pt idx="106">
                  <c:v>3.3</c:v>
                </c:pt>
                <c:pt idx="107">
                  <c:v>3.3</c:v>
                </c:pt>
                <c:pt idx="108">
                  <c:v>3.2</c:v>
                </c:pt>
                <c:pt idx="109">
                  <c:v>3.0</c:v>
                </c:pt>
                <c:pt idx="110">
                  <c:v>3.0</c:v>
                </c:pt>
                <c:pt idx="111">
                  <c:v>3.1</c:v>
                </c:pt>
                <c:pt idx="112">
                  <c:v>3.1</c:v>
                </c:pt>
                <c:pt idx="113">
                  <c:v>3.1</c:v>
                </c:pt>
                <c:pt idx="114">
                  <c:v>3.0</c:v>
                </c:pt>
                <c:pt idx="115">
                  <c:v>3.0</c:v>
                </c:pt>
                <c:pt idx="116">
                  <c:v>3.1</c:v>
                </c:pt>
                <c:pt idx="117">
                  <c:v>3.0</c:v>
                </c:pt>
                <c:pt idx="118">
                  <c:v>3.0</c:v>
                </c:pt>
                <c:pt idx="119">
                  <c:v>3.1</c:v>
                </c:pt>
                <c:pt idx="120">
                  <c:v>3.1</c:v>
                </c:pt>
                <c:pt idx="121">
                  <c:v>3.2</c:v>
                </c:pt>
                <c:pt idx="122">
                  <c:v>3.2</c:v>
                </c:pt>
                <c:pt idx="123">
                  <c:v>3.5</c:v>
                </c:pt>
                <c:pt idx="124">
                  <c:v>3.5</c:v>
                </c:pt>
                <c:pt idx="125">
                  <c:v>3.6</c:v>
                </c:pt>
                <c:pt idx="126">
                  <c:v>3.8</c:v>
                </c:pt>
                <c:pt idx="127">
                  <c:v>3.9</c:v>
                </c:pt>
                <c:pt idx="128">
                  <c:v>4.0</c:v>
                </c:pt>
                <c:pt idx="129">
                  <c:v>4.1</c:v>
                </c:pt>
                <c:pt idx="130">
                  <c:v>4.2</c:v>
                </c:pt>
                <c:pt idx="131">
                  <c:v>4.4</c:v>
                </c:pt>
                <c:pt idx="132">
                  <c:v>4.4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4.4</c:v>
                </c:pt>
                <c:pt idx="137">
                  <c:v>4.4</c:v>
                </c:pt>
                <c:pt idx="138">
                  <c:v>4.4</c:v>
                </c:pt>
                <c:pt idx="139">
                  <c:v>4.5</c:v>
                </c:pt>
                <c:pt idx="140">
                  <c:v>4.3</c:v>
                </c:pt>
                <c:pt idx="141">
                  <c:v>4.1</c:v>
                </c:pt>
                <c:pt idx="142">
                  <c:v>4.1</c:v>
                </c:pt>
                <c:pt idx="143">
                  <c:v>4.2</c:v>
                </c:pt>
                <c:pt idx="144">
                  <c:v>4.3</c:v>
                </c:pt>
                <c:pt idx="145">
                  <c:v>4.3</c:v>
                </c:pt>
                <c:pt idx="146">
                  <c:v>4.2</c:v>
                </c:pt>
                <c:pt idx="147">
                  <c:v>4.2</c:v>
                </c:pt>
                <c:pt idx="148">
                  <c:v>4.2</c:v>
                </c:pt>
                <c:pt idx="149">
                  <c:v>4.0</c:v>
                </c:pt>
                <c:pt idx="150">
                  <c:v>3.8</c:v>
                </c:pt>
                <c:pt idx="151">
                  <c:v>3.8</c:v>
                </c:pt>
                <c:pt idx="152">
                  <c:v>4.1</c:v>
                </c:pt>
                <c:pt idx="153">
                  <c:v>4.2</c:v>
                </c:pt>
                <c:pt idx="154">
                  <c:v>4.4</c:v>
                </c:pt>
                <c:pt idx="155">
                  <c:v>4.1</c:v>
                </c:pt>
                <c:pt idx="156">
                  <c:v>4.1</c:v>
                </c:pt>
                <c:pt idx="157">
                  <c:v>4.1</c:v>
                </c:pt>
                <c:pt idx="158">
                  <c:v>4.2</c:v>
                </c:pt>
                <c:pt idx="159">
                  <c:v>4.1</c:v>
                </c:pt>
                <c:pt idx="160">
                  <c:v>4.4</c:v>
                </c:pt>
                <c:pt idx="161">
                  <c:v>4.5</c:v>
                </c:pt>
                <c:pt idx="162">
                  <c:v>4.5</c:v>
                </c:pt>
                <c:pt idx="163">
                  <c:v>4.5</c:v>
                </c:pt>
                <c:pt idx="164">
                  <c:v>4.4</c:v>
                </c:pt>
                <c:pt idx="165">
                  <c:v>4.5</c:v>
                </c:pt>
                <c:pt idx="166">
                  <c:v>4.5</c:v>
                </c:pt>
                <c:pt idx="167">
                  <c:v>4.7</c:v>
                </c:pt>
                <c:pt idx="168">
                  <c:v>4.9</c:v>
                </c:pt>
                <c:pt idx="169">
                  <c:v>5.0</c:v>
                </c:pt>
                <c:pt idx="170">
                  <c:v>4.9</c:v>
                </c:pt>
                <c:pt idx="171">
                  <c:v>4.8</c:v>
                </c:pt>
                <c:pt idx="172">
                  <c:v>4.6</c:v>
                </c:pt>
                <c:pt idx="17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547336"/>
        <c:axId val="567550520"/>
      </c:areaChart>
      <c:dateAx>
        <c:axId val="56754733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567550520"/>
        <c:crossesAt val="-20.0"/>
        <c:auto val="1"/>
        <c:lblOffset val="100"/>
        <c:baseTimeUnit val="months"/>
        <c:majorUnit val="2.0"/>
        <c:majorTimeUnit val="years"/>
      </c:dateAx>
      <c:valAx>
        <c:axId val="567550520"/>
        <c:scaling>
          <c:orientation val="minMax"/>
          <c:max val="3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7547336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0087732089044"/>
          <c:y val="0.140625"/>
          <c:w val="0.424691358024691"/>
          <c:h val="0.12436249179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5662729658793"/>
          <c:y val="0.0448613919291872"/>
          <c:w val="0.831637017595023"/>
          <c:h val="0.857203428309069"/>
        </c:manualLayout>
      </c:layout>
      <c:lineChart>
        <c:grouping val="standard"/>
        <c:varyColors val="0"/>
        <c:ser>
          <c:idx val="1"/>
          <c:order val="0"/>
          <c:tx>
            <c:v>GIIPS: GDP-weighted fiscal balance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Sheet1!$A$6:$A$19</c:f>
              <c:strCache>
                <c:ptCount val="13"/>
                <c:pt idx="0">
                  <c:v>1999</c:v>
                </c:pt>
                <c:pt idx="2">
                  <c:v>2001</c:v>
                </c:pt>
                <c:pt idx="4">
                  <c:v>2003</c:v>
                </c:pt>
                <c:pt idx="6">
                  <c:v>2005</c:v>
                </c:pt>
                <c:pt idx="8">
                  <c:v>2007</c:v>
                </c:pt>
                <c:pt idx="10">
                  <c:v>2009</c:v>
                </c:pt>
                <c:pt idx="12">
                  <c:v>2011</c:v>
                </c:pt>
              </c:strCache>
            </c:strRef>
          </c:cat>
          <c:val>
            <c:numRef>
              <c:f>Sheet1!$C$6:$C$19</c:f>
              <c:numCache>
                <c:formatCode>0.000</c:formatCode>
                <c:ptCount val="14"/>
                <c:pt idx="0">
                  <c:v>-1.646093464384821</c:v>
                </c:pt>
                <c:pt idx="1">
                  <c:v>-0.888899199733801</c:v>
                </c:pt>
                <c:pt idx="2">
                  <c:v>-2.32659327548858</c:v>
                </c:pt>
                <c:pt idx="3">
                  <c:v>-2.221820526827097</c:v>
                </c:pt>
                <c:pt idx="4">
                  <c:v>-2.520553190367174</c:v>
                </c:pt>
                <c:pt idx="5">
                  <c:v>-2.478824695659264</c:v>
                </c:pt>
                <c:pt idx="6">
                  <c:v>-2.405226975003523</c:v>
                </c:pt>
                <c:pt idx="7">
                  <c:v>-1.36455566432637</c:v>
                </c:pt>
                <c:pt idx="8">
                  <c:v>-0.765618118777092</c:v>
                </c:pt>
                <c:pt idx="9">
                  <c:v>-4.12108624111764</c:v>
                </c:pt>
                <c:pt idx="10">
                  <c:v>-8.843315301714721</c:v>
                </c:pt>
                <c:pt idx="11">
                  <c:v>-8.275283880485112</c:v>
                </c:pt>
                <c:pt idx="12">
                  <c:v>-6.548769802732627</c:v>
                </c:pt>
                <c:pt idx="13">
                  <c:v>-6.364085686051712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493608"/>
        <c:axId val="567496648"/>
      </c:lineChart>
      <c:lineChart>
        <c:grouping val="standar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Sheet1!$A$6:$A$19</c:f>
              <c:strCache>
                <c:ptCount val="13"/>
                <c:pt idx="0">
                  <c:v>1999</c:v>
                </c:pt>
                <c:pt idx="2">
                  <c:v>2001</c:v>
                </c:pt>
                <c:pt idx="4">
                  <c:v>2003</c:v>
                </c:pt>
                <c:pt idx="6">
                  <c:v>2005</c:v>
                </c:pt>
                <c:pt idx="8">
                  <c:v>2007</c:v>
                </c:pt>
                <c:pt idx="10">
                  <c:v>2009</c:v>
                </c:pt>
                <c:pt idx="12">
                  <c:v>2011</c:v>
                </c:pt>
              </c:strCache>
            </c:strRef>
          </c:cat>
          <c:val>
            <c:numRef>
              <c:f>Sheet1!$B$6:$B$19</c:f>
              <c:numCache>
                <c:formatCode>0.0</c:formatCode>
                <c:ptCount val="14"/>
                <c:pt idx="0">
                  <c:v>1.65</c:v>
                </c:pt>
                <c:pt idx="1">
                  <c:v>2.483333333333334</c:v>
                </c:pt>
                <c:pt idx="2">
                  <c:v>0.883333333333333</c:v>
                </c:pt>
                <c:pt idx="3">
                  <c:v>-2.133333333333334</c:v>
                </c:pt>
                <c:pt idx="4">
                  <c:v>-3.441666666666666</c:v>
                </c:pt>
                <c:pt idx="5">
                  <c:v>-3.241666666666667</c:v>
                </c:pt>
                <c:pt idx="6">
                  <c:v>-2.466666666666667</c:v>
                </c:pt>
                <c:pt idx="7">
                  <c:v>-1.5</c:v>
                </c:pt>
                <c:pt idx="8">
                  <c:v>-1.308333333333333</c:v>
                </c:pt>
                <c:pt idx="9">
                  <c:v>-4.649999999999999</c:v>
                </c:pt>
                <c:pt idx="10">
                  <c:v>-10.21666666666667</c:v>
                </c:pt>
                <c:pt idx="11">
                  <c:v>-8.525</c:v>
                </c:pt>
                <c:pt idx="12">
                  <c:v>-8.04166666666667</c:v>
                </c:pt>
                <c:pt idx="13">
                  <c:v>-6.541666666666666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502920"/>
        <c:axId val="567499688"/>
      </c:lineChart>
      <c:catAx>
        <c:axId val="5674936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crossAx val="567496648"/>
        <c:crosses val="autoZero"/>
        <c:auto val="1"/>
        <c:lblAlgn val="ctr"/>
        <c:lblOffset val="100"/>
        <c:tickMarkSkip val="1"/>
        <c:noMultiLvlLbl val="0"/>
      </c:catAx>
      <c:valAx>
        <c:axId val="567496648"/>
        <c:scaling>
          <c:orientation val="minMax"/>
          <c:max val="4.0"/>
          <c:min val="-14.0"/>
        </c:scaling>
        <c:delete val="0"/>
        <c:axPos val="l"/>
        <c:numFmt formatCode="0" sourceLinked="0"/>
        <c:majorTickMark val="out"/>
        <c:minorTickMark val="none"/>
        <c:tickLblPos val="nextTo"/>
        <c:crossAx val="567493608"/>
        <c:crosses val="autoZero"/>
        <c:crossBetween val="between"/>
      </c:valAx>
      <c:valAx>
        <c:axId val="567499688"/>
        <c:scaling>
          <c:orientation val="minMax"/>
          <c:min val="-14.0"/>
        </c:scaling>
        <c:delete val="1"/>
        <c:axPos val="r"/>
        <c:numFmt formatCode="0" sourceLinked="0"/>
        <c:majorTickMark val="out"/>
        <c:minorTickMark val="none"/>
        <c:tickLblPos val="nextTo"/>
        <c:crossAx val="567502920"/>
        <c:crosses val="max"/>
        <c:crossBetween val="between"/>
      </c:valAx>
      <c:catAx>
        <c:axId val="567502920"/>
        <c:scaling>
          <c:orientation val="minMax"/>
        </c:scaling>
        <c:delete val="1"/>
        <c:axPos val="b"/>
        <c:majorTickMark val="out"/>
        <c:minorTickMark val="none"/>
        <c:tickLblPos val="nextTo"/>
        <c:crossAx val="5674996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10 year</a:t>
            </a:r>
            <a:r>
              <a:rPr lang="en-US" baseline="0" dirty="0" smtClean="0"/>
              <a:t> Municipal Bond Yields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498855351414407"/>
          <c:y val="0.134654437077811"/>
          <c:w val="0.931240765043258"/>
          <c:h val="0.753380219855973"/>
        </c:manualLayout>
      </c:layout>
      <c:lineChart>
        <c:grouping val="standard"/>
        <c:varyColors val="0"/>
        <c:ser>
          <c:idx val="4"/>
          <c:order val="0"/>
          <c:tx>
            <c:strRef>
              <c:f>Sheet1!$F$2</c:f>
              <c:strCache>
                <c:ptCount val="1"/>
                <c:pt idx="0">
                  <c:v>Illinois</c:v>
                </c:pt>
              </c:strCache>
            </c:strRef>
          </c:tx>
          <c:marker>
            <c:symbol val="none"/>
          </c:marker>
          <c:cat>
            <c:numRef>
              <c:f>Sheet1!$A$3:$A$4866</c:f>
              <c:numCache>
                <c:formatCode>m/d/yyyy</c:formatCode>
                <c:ptCount val="4864"/>
                <c:pt idx="0">
                  <c:v>34702.0</c:v>
                </c:pt>
                <c:pt idx="1">
                  <c:v>34703.0</c:v>
                </c:pt>
                <c:pt idx="2">
                  <c:v>34704.0</c:v>
                </c:pt>
                <c:pt idx="3">
                  <c:v>34705.0</c:v>
                </c:pt>
                <c:pt idx="4">
                  <c:v>34708.0</c:v>
                </c:pt>
                <c:pt idx="5">
                  <c:v>34709.0</c:v>
                </c:pt>
                <c:pt idx="6">
                  <c:v>34710.0</c:v>
                </c:pt>
                <c:pt idx="7">
                  <c:v>34711.0</c:v>
                </c:pt>
                <c:pt idx="8">
                  <c:v>34712.0</c:v>
                </c:pt>
                <c:pt idx="9">
                  <c:v>34716.0</c:v>
                </c:pt>
                <c:pt idx="10">
                  <c:v>34717.0</c:v>
                </c:pt>
                <c:pt idx="11">
                  <c:v>34718.0</c:v>
                </c:pt>
                <c:pt idx="12">
                  <c:v>34719.0</c:v>
                </c:pt>
                <c:pt idx="13">
                  <c:v>34722.0</c:v>
                </c:pt>
                <c:pt idx="14">
                  <c:v>34723.0</c:v>
                </c:pt>
                <c:pt idx="15">
                  <c:v>34724.0</c:v>
                </c:pt>
                <c:pt idx="16">
                  <c:v>34725.0</c:v>
                </c:pt>
                <c:pt idx="17">
                  <c:v>34726.0</c:v>
                </c:pt>
                <c:pt idx="18">
                  <c:v>34729.0</c:v>
                </c:pt>
                <c:pt idx="19">
                  <c:v>34730.0</c:v>
                </c:pt>
                <c:pt idx="20">
                  <c:v>34731.0</c:v>
                </c:pt>
                <c:pt idx="21">
                  <c:v>34732.0</c:v>
                </c:pt>
                <c:pt idx="22">
                  <c:v>34733.0</c:v>
                </c:pt>
                <c:pt idx="23">
                  <c:v>34736.0</c:v>
                </c:pt>
                <c:pt idx="24">
                  <c:v>34737.0</c:v>
                </c:pt>
                <c:pt idx="25">
                  <c:v>34738.0</c:v>
                </c:pt>
                <c:pt idx="26">
                  <c:v>34739.0</c:v>
                </c:pt>
                <c:pt idx="27">
                  <c:v>34740.0</c:v>
                </c:pt>
                <c:pt idx="28">
                  <c:v>34743.0</c:v>
                </c:pt>
                <c:pt idx="29">
                  <c:v>34744.0</c:v>
                </c:pt>
                <c:pt idx="30">
                  <c:v>34745.0</c:v>
                </c:pt>
                <c:pt idx="31">
                  <c:v>34746.0</c:v>
                </c:pt>
                <c:pt idx="32">
                  <c:v>34747.0</c:v>
                </c:pt>
                <c:pt idx="33">
                  <c:v>34751.0</c:v>
                </c:pt>
                <c:pt idx="34">
                  <c:v>34752.0</c:v>
                </c:pt>
                <c:pt idx="35">
                  <c:v>34753.0</c:v>
                </c:pt>
                <c:pt idx="36">
                  <c:v>34754.0</c:v>
                </c:pt>
                <c:pt idx="37">
                  <c:v>34757.0</c:v>
                </c:pt>
                <c:pt idx="38">
                  <c:v>34758.0</c:v>
                </c:pt>
                <c:pt idx="39">
                  <c:v>34759.0</c:v>
                </c:pt>
                <c:pt idx="40">
                  <c:v>34760.0</c:v>
                </c:pt>
                <c:pt idx="41">
                  <c:v>34761.0</c:v>
                </c:pt>
                <c:pt idx="42">
                  <c:v>34764.0</c:v>
                </c:pt>
                <c:pt idx="43">
                  <c:v>34765.0</c:v>
                </c:pt>
                <c:pt idx="44">
                  <c:v>34766.0</c:v>
                </c:pt>
                <c:pt idx="45">
                  <c:v>34767.0</c:v>
                </c:pt>
                <c:pt idx="46">
                  <c:v>34768.0</c:v>
                </c:pt>
                <c:pt idx="47">
                  <c:v>34771.0</c:v>
                </c:pt>
                <c:pt idx="48">
                  <c:v>34772.0</c:v>
                </c:pt>
                <c:pt idx="49">
                  <c:v>34773.0</c:v>
                </c:pt>
                <c:pt idx="50">
                  <c:v>34774.0</c:v>
                </c:pt>
                <c:pt idx="51">
                  <c:v>34775.0</c:v>
                </c:pt>
                <c:pt idx="52">
                  <c:v>34778.0</c:v>
                </c:pt>
                <c:pt idx="53">
                  <c:v>34779.0</c:v>
                </c:pt>
                <c:pt idx="54">
                  <c:v>34780.0</c:v>
                </c:pt>
                <c:pt idx="55">
                  <c:v>34781.0</c:v>
                </c:pt>
                <c:pt idx="56">
                  <c:v>34782.0</c:v>
                </c:pt>
                <c:pt idx="57">
                  <c:v>34785.0</c:v>
                </c:pt>
                <c:pt idx="58">
                  <c:v>34786.0</c:v>
                </c:pt>
                <c:pt idx="59">
                  <c:v>34787.0</c:v>
                </c:pt>
                <c:pt idx="60">
                  <c:v>34788.0</c:v>
                </c:pt>
                <c:pt idx="61">
                  <c:v>34789.0</c:v>
                </c:pt>
                <c:pt idx="62">
                  <c:v>34792.0</c:v>
                </c:pt>
                <c:pt idx="63">
                  <c:v>34793.0</c:v>
                </c:pt>
                <c:pt idx="64">
                  <c:v>34794.0</c:v>
                </c:pt>
                <c:pt idx="65">
                  <c:v>34795.0</c:v>
                </c:pt>
                <c:pt idx="66">
                  <c:v>34796.0</c:v>
                </c:pt>
                <c:pt idx="67">
                  <c:v>34799.0</c:v>
                </c:pt>
                <c:pt idx="68">
                  <c:v>34800.0</c:v>
                </c:pt>
                <c:pt idx="69">
                  <c:v>34801.0</c:v>
                </c:pt>
                <c:pt idx="70">
                  <c:v>34802.0</c:v>
                </c:pt>
                <c:pt idx="71">
                  <c:v>34803.0</c:v>
                </c:pt>
                <c:pt idx="72">
                  <c:v>34806.0</c:v>
                </c:pt>
                <c:pt idx="73">
                  <c:v>34807.0</c:v>
                </c:pt>
                <c:pt idx="74">
                  <c:v>34808.0</c:v>
                </c:pt>
                <c:pt idx="75">
                  <c:v>34809.0</c:v>
                </c:pt>
                <c:pt idx="76">
                  <c:v>34810.0</c:v>
                </c:pt>
                <c:pt idx="77">
                  <c:v>34813.0</c:v>
                </c:pt>
                <c:pt idx="78">
                  <c:v>34814.0</c:v>
                </c:pt>
                <c:pt idx="79">
                  <c:v>34815.0</c:v>
                </c:pt>
                <c:pt idx="80">
                  <c:v>34816.0</c:v>
                </c:pt>
                <c:pt idx="81">
                  <c:v>34817.0</c:v>
                </c:pt>
                <c:pt idx="82">
                  <c:v>34820.0</c:v>
                </c:pt>
                <c:pt idx="83">
                  <c:v>34821.0</c:v>
                </c:pt>
                <c:pt idx="84">
                  <c:v>34822.0</c:v>
                </c:pt>
                <c:pt idx="85">
                  <c:v>34823.0</c:v>
                </c:pt>
                <c:pt idx="86">
                  <c:v>34824.0</c:v>
                </c:pt>
                <c:pt idx="87">
                  <c:v>34827.0</c:v>
                </c:pt>
                <c:pt idx="88">
                  <c:v>34828.0</c:v>
                </c:pt>
                <c:pt idx="89">
                  <c:v>34829.0</c:v>
                </c:pt>
                <c:pt idx="90">
                  <c:v>34830.0</c:v>
                </c:pt>
                <c:pt idx="91">
                  <c:v>34831.0</c:v>
                </c:pt>
                <c:pt idx="92">
                  <c:v>34834.0</c:v>
                </c:pt>
                <c:pt idx="93">
                  <c:v>34835.0</c:v>
                </c:pt>
                <c:pt idx="94">
                  <c:v>34836.0</c:v>
                </c:pt>
                <c:pt idx="95">
                  <c:v>34837.0</c:v>
                </c:pt>
                <c:pt idx="96">
                  <c:v>34838.0</c:v>
                </c:pt>
                <c:pt idx="97">
                  <c:v>34841.0</c:v>
                </c:pt>
                <c:pt idx="98">
                  <c:v>34842.0</c:v>
                </c:pt>
                <c:pt idx="99">
                  <c:v>34843.0</c:v>
                </c:pt>
                <c:pt idx="100">
                  <c:v>34844.0</c:v>
                </c:pt>
                <c:pt idx="101">
                  <c:v>34845.0</c:v>
                </c:pt>
                <c:pt idx="102">
                  <c:v>34848.0</c:v>
                </c:pt>
                <c:pt idx="103">
                  <c:v>34849.0</c:v>
                </c:pt>
                <c:pt idx="104">
                  <c:v>34850.0</c:v>
                </c:pt>
                <c:pt idx="105">
                  <c:v>34851.0</c:v>
                </c:pt>
                <c:pt idx="106">
                  <c:v>34852.0</c:v>
                </c:pt>
                <c:pt idx="107">
                  <c:v>34855.0</c:v>
                </c:pt>
                <c:pt idx="108">
                  <c:v>34856.0</c:v>
                </c:pt>
                <c:pt idx="109">
                  <c:v>34857.0</c:v>
                </c:pt>
                <c:pt idx="110">
                  <c:v>34858.0</c:v>
                </c:pt>
                <c:pt idx="111">
                  <c:v>34859.0</c:v>
                </c:pt>
                <c:pt idx="112">
                  <c:v>34862.0</c:v>
                </c:pt>
                <c:pt idx="113">
                  <c:v>34863.0</c:v>
                </c:pt>
                <c:pt idx="114">
                  <c:v>34864.0</c:v>
                </c:pt>
                <c:pt idx="115">
                  <c:v>34865.0</c:v>
                </c:pt>
                <c:pt idx="116">
                  <c:v>34866.0</c:v>
                </c:pt>
                <c:pt idx="117">
                  <c:v>34869.0</c:v>
                </c:pt>
                <c:pt idx="118">
                  <c:v>34870.0</c:v>
                </c:pt>
                <c:pt idx="119">
                  <c:v>34871.0</c:v>
                </c:pt>
                <c:pt idx="120">
                  <c:v>34872.0</c:v>
                </c:pt>
                <c:pt idx="121">
                  <c:v>34873.0</c:v>
                </c:pt>
                <c:pt idx="122">
                  <c:v>34876.0</c:v>
                </c:pt>
                <c:pt idx="123">
                  <c:v>34877.0</c:v>
                </c:pt>
                <c:pt idx="124">
                  <c:v>34878.0</c:v>
                </c:pt>
                <c:pt idx="125">
                  <c:v>34879.0</c:v>
                </c:pt>
                <c:pt idx="126">
                  <c:v>34880.0</c:v>
                </c:pt>
                <c:pt idx="127">
                  <c:v>34883.0</c:v>
                </c:pt>
                <c:pt idx="128">
                  <c:v>34884.0</c:v>
                </c:pt>
                <c:pt idx="129">
                  <c:v>34885.0</c:v>
                </c:pt>
                <c:pt idx="130">
                  <c:v>34886.0</c:v>
                </c:pt>
                <c:pt idx="131">
                  <c:v>34887.0</c:v>
                </c:pt>
                <c:pt idx="132">
                  <c:v>34890.0</c:v>
                </c:pt>
                <c:pt idx="133">
                  <c:v>34891.0</c:v>
                </c:pt>
                <c:pt idx="134">
                  <c:v>34892.0</c:v>
                </c:pt>
                <c:pt idx="135">
                  <c:v>34893.0</c:v>
                </c:pt>
                <c:pt idx="136">
                  <c:v>34894.0</c:v>
                </c:pt>
                <c:pt idx="137">
                  <c:v>34897.0</c:v>
                </c:pt>
                <c:pt idx="138">
                  <c:v>34898.0</c:v>
                </c:pt>
                <c:pt idx="139">
                  <c:v>34899.0</c:v>
                </c:pt>
                <c:pt idx="140">
                  <c:v>34900.0</c:v>
                </c:pt>
                <c:pt idx="141">
                  <c:v>34901.0</c:v>
                </c:pt>
                <c:pt idx="142">
                  <c:v>34904.0</c:v>
                </c:pt>
                <c:pt idx="143">
                  <c:v>34905.0</c:v>
                </c:pt>
                <c:pt idx="144">
                  <c:v>34906.0</c:v>
                </c:pt>
                <c:pt idx="145">
                  <c:v>34907.0</c:v>
                </c:pt>
                <c:pt idx="146">
                  <c:v>34908.0</c:v>
                </c:pt>
                <c:pt idx="147">
                  <c:v>34911.0</c:v>
                </c:pt>
                <c:pt idx="148">
                  <c:v>34912.0</c:v>
                </c:pt>
                <c:pt idx="149">
                  <c:v>34913.0</c:v>
                </c:pt>
                <c:pt idx="150">
                  <c:v>34914.0</c:v>
                </c:pt>
                <c:pt idx="151">
                  <c:v>34915.0</c:v>
                </c:pt>
                <c:pt idx="152">
                  <c:v>34918.0</c:v>
                </c:pt>
                <c:pt idx="153">
                  <c:v>34919.0</c:v>
                </c:pt>
                <c:pt idx="154">
                  <c:v>34920.0</c:v>
                </c:pt>
                <c:pt idx="155">
                  <c:v>34921.0</c:v>
                </c:pt>
                <c:pt idx="156">
                  <c:v>34922.0</c:v>
                </c:pt>
                <c:pt idx="157">
                  <c:v>34925.0</c:v>
                </c:pt>
                <c:pt idx="158">
                  <c:v>34926.0</c:v>
                </c:pt>
                <c:pt idx="159">
                  <c:v>34927.0</c:v>
                </c:pt>
                <c:pt idx="160">
                  <c:v>34928.0</c:v>
                </c:pt>
                <c:pt idx="161">
                  <c:v>34929.0</c:v>
                </c:pt>
                <c:pt idx="162">
                  <c:v>34932.0</c:v>
                </c:pt>
                <c:pt idx="163">
                  <c:v>34933.0</c:v>
                </c:pt>
                <c:pt idx="164">
                  <c:v>34934.0</c:v>
                </c:pt>
                <c:pt idx="165">
                  <c:v>34935.0</c:v>
                </c:pt>
                <c:pt idx="166">
                  <c:v>34936.0</c:v>
                </c:pt>
                <c:pt idx="167">
                  <c:v>34939.0</c:v>
                </c:pt>
                <c:pt idx="168">
                  <c:v>34940.0</c:v>
                </c:pt>
                <c:pt idx="169">
                  <c:v>34941.0</c:v>
                </c:pt>
                <c:pt idx="170">
                  <c:v>34942.0</c:v>
                </c:pt>
                <c:pt idx="171">
                  <c:v>34943.0</c:v>
                </c:pt>
                <c:pt idx="172">
                  <c:v>34947.0</c:v>
                </c:pt>
                <c:pt idx="173">
                  <c:v>34948.0</c:v>
                </c:pt>
                <c:pt idx="174">
                  <c:v>34949.0</c:v>
                </c:pt>
                <c:pt idx="175">
                  <c:v>34950.0</c:v>
                </c:pt>
                <c:pt idx="176">
                  <c:v>34953.0</c:v>
                </c:pt>
                <c:pt idx="177">
                  <c:v>34954.0</c:v>
                </c:pt>
                <c:pt idx="178">
                  <c:v>34955.0</c:v>
                </c:pt>
                <c:pt idx="179">
                  <c:v>34956.0</c:v>
                </c:pt>
                <c:pt idx="180">
                  <c:v>34957.0</c:v>
                </c:pt>
                <c:pt idx="181">
                  <c:v>34960.0</c:v>
                </c:pt>
                <c:pt idx="182">
                  <c:v>34961.0</c:v>
                </c:pt>
                <c:pt idx="183">
                  <c:v>34962.0</c:v>
                </c:pt>
                <c:pt idx="184">
                  <c:v>34963.0</c:v>
                </c:pt>
                <c:pt idx="185">
                  <c:v>34964.0</c:v>
                </c:pt>
                <c:pt idx="186">
                  <c:v>34967.0</c:v>
                </c:pt>
                <c:pt idx="187">
                  <c:v>34968.0</c:v>
                </c:pt>
                <c:pt idx="188">
                  <c:v>34969.0</c:v>
                </c:pt>
                <c:pt idx="189">
                  <c:v>34970.0</c:v>
                </c:pt>
                <c:pt idx="190">
                  <c:v>34971.0</c:v>
                </c:pt>
                <c:pt idx="191">
                  <c:v>34974.0</c:v>
                </c:pt>
                <c:pt idx="192">
                  <c:v>34975.0</c:v>
                </c:pt>
                <c:pt idx="193">
                  <c:v>34976.0</c:v>
                </c:pt>
                <c:pt idx="194">
                  <c:v>34977.0</c:v>
                </c:pt>
                <c:pt idx="195">
                  <c:v>34978.0</c:v>
                </c:pt>
                <c:pt idx="196">
                  <c:v>34981.0</c:v>
                </c:pt>
                <c:pt idx="197">
                  <c:v>34982.0</c:v>
                </c:pt>
                <c:pt idx="198">
                  <c:v>34983.0</c:v>
                </c:pt>
                <c:pt idx="199">
                  <c:v>34984.0</c:v>
                </c:pt>
                <c:pt idx="200">
                  <c:v>34985.0</c:v>
                </c:pt>
                <c:pt idx="201">
                  <c:v>34988.0</c:v>
                </c:pt>
                <c:pt idx="202">
                  <c:v>34989.0</c:v>
                </c:pt>
                <c:pt idx="203">
                  <c:v>34990.0</c:v>
                </c:pt>
                <c:pt idx="204">
                  <c:v>34991.0</c:v>
                </c:pt>
                <c:pt idx="205">
                  <c:v>34992.0</c:v>
                </c:pt>
                <c:pt idx="206">
                  <c:v>34995.0</c:v>
                </c:pt>
                <c:pt idx="207">
                  <c:v>34996.0</c:v>
                </c:pt>
                <c:pt idx="208">
                  <c:v>34997.0</c:v>
                </c:pt>
                <c:pt idx="209">
                  <c:v>34998.0</c:v>
                </c:pt>
                <c:pt idx="210">
                  <c:v>34999.0</c:v>
                </c:pt>
                <c:pt idx="211">
                  <c:v>35002.0</c:v>
                </c:pt>
                <c:pt idx="212">
                  <c:v>35003.0</c:v>
                </c:pt>
                <c:pt idx="213">
                  <c:v>35004.0</c:v>
                </c:pt>
                <c:pt idx="214">
                  <c:v>35005.0</c:v>
                </c:pt>
                <c:pt idx="215">
                  <c:v>35006.0</c:v>
                </c:pt>
                <c:pt idx="216">
                  <c:v>35009.0</c:v>
                </c:pt>
                <c:pt idx="217">
                  <c:v>35010.0</c:v>
                </c:pt>
                <c:pt idx="218">
                  <c:v>35011.0</c:v>
                </c:pt>
                <c:pt idx="219">
                  <c:v>35012.0</c:v>
                </c:pt>
                <c:pt idx="220">
                  <c:v>35013.0</c:v>
                </c:pt>
                <c:pt idx="221">
                  <c:v>35016.0</c:v>
                </c:pt>
                <c:pt idx="222">
                  <c:v>35017.0</c:v>
                </c:pt>
                <c:pt idx="223">
                  <c:v>35018.0</c:v>
                </c:pt>
                <c:pt idx="224">
                  <c:v>35019.0</c:v>
                </c:pt>
                <c:pt idx="225">
                  <c:v>35020.0</c:v>
                </c:pt>
                <c:pt idx="226">
                  <c:v>35023.0</c:v>
                </c:pt>
                <c:pt idx="227">
                  <c:v>35024.0</c:v>
                </c:pt>
                <c:pt idx="228">
                  <c:v>35025.0</c:v>
                </c:pt>
                <c:pt idx="229">
                  <c:v>35026.0</c:v>
                </c:pt>
                <c:pt idx="230">
                  <c:v>35027.0</c:v>
                </c:pt>
                <c:pt idx="231">
                  <c:v>35030.0</c:v>
                </c:pt>
                <c:pt idx="232">
                  <c:v>35031.0</c:v>
                </c:pt>
                <c:pt idx="233">
                  <c:v>35032.0</c:v>
                </c:pt>
                <c:pt idx="234">
                  <c:v>35033.0</c:v>
                </c:pt>
                <c:pt idx="235">
                  <c:v>35034.0</c:v>
                </c:pt>
                <c:pt idx="236">
                  <c:v>35037.0</c:v>
                </c:pt>
                <c:pt idx="237">
                  <c:v>35038.0</c:v>
                </c:pt>
                <c:pt idx="238">
                  <c:v>35039.0</c:v>
                </c:pt>
                <c:pt idx="239">
                  <c:v>35040.0</c:v>
                </c:pt>
                <c:pt idx="240">
                  <c:v>35041.0</c:v>
                </c:pt>
                <c:pt idx="241">
                  <c:v>35044.0</c:v>
                </c:pt>
                <c:pt idx="242">
                  <c:v>35045.0</c:v>
                </c:pt>
                <c:pt idx="243">
                  <c:v>35046.0</c:v>
                </c:pt>
                <c:pt idx="244">
                  <c:v>35047.0</c:v>
                </c:pt>
                <c:pt idx="245">
                  <c:v>35048.0</c:v>
                </c:pt>
                <c:pt idx="246">
                  <c:v>35051.0</c:v>
                </c:pt>
                <c:pt idx="247">
                  <c:v>35052.0</c:v>
                </c:pt>
                <c:pt idx="248">
                  <c:v>35053.0</c:v>
                </c:pt>
                <c:pt idx="249">
                  <c:v>35054.0</c:v>
                </c:pt>
                <c:pt idx="250">
                  <c:v>35055.0</c:v>
                </c:pt>
                <c:pt idx="251">
                  <c:v>35058.0</c:v>
                </c:pt>
                <c:pt idx="252">
                  <c:v>35059.0</c:v>
                </c:pt>
                <c:pt idx="253">
                  <c:v>35060.0</c:v>
                </c:pt>
                <c:pt idx="254">
                  <c:v>35061.0</c:v>
                </c:pt>
                <c:pt idx="255">
                  <c:v>35062.0</c:v>
                </c:pt>
                <c:pt idx="256">
                  <c:v>35065.0</c:v>
                </c:pt>
                <c:pt idx="257">
                  <c:v>35066.0</c:v>
                </c:pt>
                <c:pt idx="258">
                  <c:v>35067.0</c:v>
                </c:pt>
                <c:pt idx="259">
                  <c:v>35068.0</c:v>
                </c:pt>
                <c:pt idx="260">
                  <c:v>35069.0</c:v>
                </c:pt>
                <c:pt idx="261">
                  <c:v>35072.0</c:v>
                </c:pt>
                <c:pt idx="262">
                  <c:v>35073.0</c:v>
                </c:pt>
                <c:pt idx="263">
                  <c:v>35074.0</c:v>
                </c:pt>
                <c:pt idx="264">
                  <c:v>35075.0</c:v>
                </c:pt>
                <c:pt idx="265">
                  <c:v>35076.0</c:v>
                </c:pt>
                <c:pt idx="266">
                  <c:v>35079.0</c:v>
                </c:pt>
                <c:pt idx="267">
                  <c:v>35080.0</c:v>
                </c:pt>
                <c:pt idx="268">
                  <c:v>35081.0</c:v>
                </c:pt>
                <c:pt idx="269">
                  <c:v>35082.0</c:v>
                </c:pt>
                <c:pt idx="270">
                  <c:v>35083.0</c:v>
                </c:pt>
                <c:pt idx="271">
                  <c:v>35086.0</c:v>
                </c:pt>
                <c:pt idx="272">
                  <c:v>35087.0</c:v>
                </c:pt>
                <c:pt idx="273">
                  <c:v>35088.0</c:v>
                </c:pt>
                <c:pt idx="274">
                  <c:v>35089.0</c:v>
                </c:pt>
                <c:pt idx="275">
                  <c:v>35090.0</c:v>
                </c:pt>
                <c:pt idx="276">
                  <c:v>35093.0</c:v>
                </c:pt>
                <c:pt idx="277">
                  <c:v>35094.0</c:v>
                </c:pt>
                <c:pt idx="278">
                  <c:v>35095.0</c:v>
                </c:pt>
                <c:pt idx="279">
                  <c:v>35096.0</c:v>
                </c:pt>
                <c:pt idx="280">
                  <c:v>35097.0</c:v>
                </c:pt>
                <c:pt idx="281">
                  <c:v>35100.0</c:v>
                </c:pt>
                <c:pt idx="282">
                  <c:v>35101.0</c:v>
                </c:pt>
                <c:pt idx="283">
                  <c:v>35102.0</c:v>
                </c:pt>
                <c:pt idx="284">
                  <c:v>35103.0</c:v>
                </c:pt>
                <c:pt idx="285">
                  <c:v>35104.0</c:v>
                </c:pt>
                <c:pt idx="286">
                  <c:v>35107.0</c:v>
                </c:pt>
                <c:pt idx="287">
                  <c:v>35108.0</c:v>
                </c:pt>
                <c:pt idx="288">
                  <c:v>35109.0</c:v>
                </c:pt>
                <c:pt idx="289">
                  <c:v>35110.0</c:v>
                </c:pt>
                <c:pt idx="290">
                  <c:v>35111.0</c:v>
                </c:pt>
                <c:pt idx="291">
                  <c:v>35114.0</c:v>
                </c:pt>
                <c:pt idx="292">
                  <c:v>35115.0</c:v>
                </c:pt>
                <c:pt idx="293">
                  <c:v>35116.0</c:v>
                </c:pt>
                <c:pt idx="294">
                  <c:v>35117.0</c:v>
                </c:pt>
                <c:pt idx="295">
                  <c:v>35118.0</c:v>
                </c:pt>
                <c:pt idx="296">
                  <c:v>35121.0</c:v>
                </c:pt>
                <c:pt idx="297">
                  <c:v>35122.0</c:v>
                </c:pt>
                <c:pt idx="298">
                  <c:v>35123.0</c:v>
                </c:pt>
                <c:pt idx="299">
                  <c:v>35124.0</c:v>
                </c:pt>
                <c:pt idx="300">
                  <c:v>35125.0</c:v>
                </c:pt>
                <c:pt idx="301">
                  <c:v>35128.0</c:v>
                </c:pt>
                <c:pt idx="302">
                  <c:v>35129.0</c:v>
                </c:pt>
                <c:pt idx="303">
                  <c:v>35130.0</c:v>
                </c:pt>
                <c:pt idx="304">
                  <c:v>35131.0</c:v>
                </c:pt>
                <c:pt idx="305">
                  <c:v>35132.0</c:v>
                </c:pt>
                <c:pt idx="306">
                  <c:v>35135.0</c:v>
                </c:pt>
                <c:pt idx="307">
                  <c:v>35136.0</c:v>
                </c:pt>
                <c:pt idx="308">
                  <c:v>35137.0</c:v>
                </c:pt>
                <c:pt idx="309">
                  <c:v>35138.0</c:v>
                </c:pt>
                <c:pt idx="310">
                  <c:v>35139.0</c:v>
                </c:pt>
                <c:pt idx="311">
                  <c:v>35142.0</c:v>
                </c:pt>
                <c:pt idx="312">
                  <c:v>35143.0</c:v>
                </c:pt>
                <c:pt idx="313">
                  <c:v>35144.0</c:v>
                </c:pt>
                <c:pt idx="314">
                  <c:v>35145.0</c:v>
                </c:pt>
                <c:pt idx="315">
                  <c:v>35146.0</c:v>
                </c:pt>
                <c:pt idx="316">
                  <c:v>35149.0</c:v>
                </c:pt>
                <c:pt idx="317">
                  <c:v>35150.0</c:v>
                </c:pt>
                <c:pt idx="318">
                  <c:v>35151.0</c:v>
                </c:pt>
                <c:pt idx="319">
                  <c:v>35152.0</c:v>
                </c:pt>
                <c:pt idx="320">
                  <c:v>35153.0</c:v>
                </c:pt>
                <c:pt idx="321">
                  <c:v>35156.0</c:v>
                </c:pt>
                <c:pt idx="322">
                  <c:v>35157.0</c:v>
                </c:pt>
                <c:pt idx="323">
                  <c:v>35158.0</c:v>
                </c:pt>
                <c:pt idx="324">
                  <c:v>35159.0</c:v>
                </c:pt>
                <c:pt idx="325">
                  <c:v>35160.0</c:v>
                </c:pt>
                <c:pt idx="326">
                  <c:v>35163.0</c:v>
                </c:pt>
                <c:pt idx="327">
                  <c:v>35164.0</c:v>
                </c:pt>
                <c:pt idx="328">
                  <c:v>35165.0</c:v>
                </c:pt>
                <c:pt idx="329">
                  <c:v>35166.0</c:v>
                </c:pt>
                <c:pt idx="330">
                  <c:v>35167.0</c:v>
                </c:pt>
                <c:pt idx="331">
                  <c:v>35170.0</c:v>
                </c:pt>
                <c:pt idx="332">
                  <c:v>35171.0</c:v>
                </c:pt>
                <c:pt idx="333">
                  <c:v>35172.0</c:v>
                </c:pt>
                <c:pt idx="334">
                  <c:v>35173.0</c:v>
                </c:pt>
                <c:pt idx="335">
                  <c:v>35174.0</c:v>
                </c:pt>
                <c:pt idx="336">
                  <c:v>35177.0</c:v>
                </c:pt>
                <c:pt idx="337">
                  <c:v>35178.0</c:v>
                </c:pt>
                <c:pt idx="338">
                  <c:v>35179.0</c:v>
                </c:pt>
                <c:pt idx="339">
                  <c:v>35180.0</c:v>
                </c:pt>
                <c:pt idx="340">
                  <c:v>35181.0</c:v>
                </c:pt>
                <c:pt idx="341">
                  <c:v>35184.0</c:v>
                </c:pt>
                <c:pt idx="342">
                  <c:v>35185.0</c:v>
                </c:pt>
                <c:pt idx="343">
                  <c:v>35186.0</c:v>
                </c:pt>
                <c:pt idx="344">
                  <c:v>35187.0</c:v>
                </c:pt>
                <c:pt idx="345">
                  <c:v>35188.0</c:v>
                </c:pt>
                <c:pt idx="346">
                  <c:v>35191.0</c:v>
                </c:pt>
                <c:pt idx="347">
                  <c:v>35192.0</c:v>
                </c:pt>
                <c:pt idx="348">
                  <c:v>35193.0</c:v>
                </c:pt>
                <c:pt idx="349">
                  <c:v>35194.0</c:v>
                </c:pt>
                <c:pt idx="350">
                  <c:v>35195.0</c:v>
                </c:pt>
                <c:pt idx="351">
                  <c:v>35198.0</c:v>
                </c:pt>
                <c:pt idx="352">
                  <c:v>35199.0</c:v>
                </c:pt>
                <c:pt idx="353">
                  <c:v>35200.0</c:v>
                </c:pt>
                <c:pt idx="354">
                  <c:v>35201.0</c:v>
                </c:pt>
                <c:pt idx="355">
                  <c:v>35202.0</c:v>
                </c:pt>
                <c:pt idx="356">
                  <c:v>35205.0</c:v>
                </c:pt>
                <c:pt idx="357">
                  <c:v>35206.0</c:v>
                </c:pt>
                <c:pt idx="358">
                  <c:v>35207.0</c:v>
                </c:pt>
                <c:pt idx="359">
                  <c:v>35208.0</c:v>
                </c:pt>
                <c:pt idx="360">
                  <c:v>35209.0</c:v>
                </c:pt>
                <c:pt idx="361">
                  <c:v>35212.0</c:v>
                </c:pt>
                <c:pt idx="362">
                  <c:v>35213.0</c:v>
                </c:pt>
                <c:pt idx="363">
                  <c:v>35214.0</c:v>
                </c:pt>
                <c:pt idx="364">
                  <c:v>35215.0</c:v>
                </c:pt>
                <c:pt idx="365">
                  <c:v>35216.0</c:v>
                </c:pt>
                <c:pt idx="366">
                  <c:v>35219.0</c:v>
                </c:pt>
                <c:pt idx="367">
                  <c:v>35220.0</c:v>
                </c:pt>
                <c:pt idx="368">
                  <c:v>35221.0</c:v>
                </c:pt>
                <c:pt idx="369">
                  <c:v>35222.0</c:v>
                </c:pt>
                <c:pt idx="370">
                  <c:v>35223.0</c:v>
                </c:pt>
                <c:pt idx="371">
                  <c:v>35226.0</c:v>
                </c:pt>
                <c:pt idx="372">
                  <c:v>35227.0</c:v>
                </c:pt>
                <c:pt idx="373">
                  <c:v>35228.0</c:v>
                </c:pt>
                <c:pt idx="374">
                  <c:v>35229.0</c:v>
                </c:pt>
                <c:pt idx="375">
                  <c:v>35230.0</c:v>
                </c:pt>
                <c:pt idx="376">
                  <c:v>35233.0</c:v>
                </c:pt>
                <c:pt idx="377">
                  <c:v>35234.0</c:v>
                </c:pt>
                <c:pt idx="378">
                  <c:v>35235.0</c:v>
                </c:pt>
                <c:pt idx="379">
                  <c:v>35236.0</c:v>
                </c:pt>
                <c:pt idx="380">
                  <c:v>35237.0</c:v>
                </c:pt>
                <c:pt idx="381">
                  <c:v>35240.0</c:v>
                </c:pt>
                <c:pt idx="382">
                  <c:v>35241.0</c:v>
                </c:pt>
                <c:pt idx="383">
                  <c:v>35242.0</c:v>
                </c:pt>
                <c:pt idx="384">
                  <c:v>35243.0</c:v>
                </c:pt>
                <c:pt idx="385">
                  <c:v>35244.0</c:v>
                </c:pt>
                <c:pt idx="386">
                  <c:v>35247.0</c:v>
                </c:pt>
                <c:pt idx="387">
                  <c:v>35248.0</c:v>
                </c:pt>
                <c:pt idx="388">
                  <c:v>35249.0</c:v>
                </c:pt>
                <c:pt idx="389">
                  <c:v>35250.0</c:v>
                </c:pt>
                <c:pt idx="390">
                  <c:v>35251.0</c:v>
                </c:pt>
                <c:pt idx="391">
                  <c:v>35254.0</c:v>
                </c:pt>
                <c:pt idx="392">
                  <c:v>35255.0</c:v>
                </c:pt>
                <c:pt idx="393">
                  <c:v>35256.0</c:v>
                </c:pt>
                <c:pt idx="394">
                  <c:v>35257.0</c:v>
                </c:pt>
                <c:pt idx="395">
                  <c:v>35258.0</c:v>
                </c:pt>
                <c:pt idx="396">
                  <c:v>35261.0</c:v>
                </c:pt>
                <c:pt idx="397">
                  <c:v>35262.0</c:v>
                </c:pt>
                <c:pt idx="398">
                  <c:v>35263.0</c:v>
                </c:pt>
                <c:pt idx="399">
                  <c:v>35264.0</c:v>
                </c:pt>
                <c:pt idx="400">
                  <c:v>35265.0</c:v>
                </c:pt>
                <c:pt idx="401">
                  <c:v>35268.0</c:v>
                </c:pt>
                <c:pt idx="402">
                  <c:v>35269.0</c:v>
                </c:pt>
                <c:pt idx="403">
                  <c:v>35270.0</c:v>
                </c:pt>
                <c:pt idx="404">
                  <c:v>35271.0</c:v>
                </c:pt>
                <c:pt idx="405">
                  <c:v>35272.0</c:v>
                </c:pt>
                <c:pt idx="406">
                  <c:v>35275.0</c:v>
                </c:pt>
                <c:pt idx="407">
                  <c:v>35276.0</c:v>
                </c:pt>
                <c:pt idx="408">
                  <c:v>35277.0</c:v>
                </c:pt>
                <c:pt idx="409">
                  <c:v>35278.0</c:v>
                </c:pt>
                <c:pt idx="410">
                  <c:v>35279.0</c:v>
                </c:pt>
                <c:pt idx="411">
                  <c:v>35282.0</c:v>
                </c:pt>
                <c:pt idx="412">
                  <c:v>35283.0</c:v>
                </c:pt>
                <c:pt idx="413">
                  <c:v>35284.0</c:v>
                </c:pt>
                <c:pt idx="414">
                  <c:v>35285.0</c:v>
                </c:pt>
                <c:pt idx="415">
                  <c:v>35286.0</c:v>
                </c:pt>
                <c:pt idx="416">
                  <c:v>35289.0</c:v>
                </c:pt>
                <c:pt idx="417">
                  <c:v>35290.0</c:v>
                </c:pt>
                <c:pt idx="418">
                  <c:v>35291.0</c:v>
                </c:pt>
                <c:pt idx="419">
                  <c:v>35292.0</c:v>
                </c:pt>
                <c:pt idx="420">
                  <c:v>35293.0</c:v>
                </c:pt>
                <c:pt idx="421">
                  <c:v>35296.0</c:v>
                </c:pt>
                <c:pt idx="422">
                  <c:v>35297.0</c:v>
                </c:pt>
                <c:pt idx="423">
                  <c:v>35298.0</c:v>
                </c:pt>
                <c:pt idx="424">
                  <c:v>35299.0</c:v>
                </c:pt>
                <c:pt idx="425">
                  <c:v>35300.0</c:v>
                </c:pt>
                <c:pt idx="426">
                  <c:v>35303.0</c:v>
                </c:pt>
                <c:pt idx="427">
                  <c:v>35304.0</c:v>
                </c:pt>
                <c:pt idx="428">
                  <c:v>35305.0</c:v>
                </c:pt>
                <c:pt idx="429">
                  <c:v>35306.0</c:v>
                </c:pt>
                <c:pt idx="430">
                  <c:v>35307.0</c:v>
                </c:pt>
                <c:pt idx="431">
                  <c:v>35310.0</c:v>
                </c:pt>
                <c:pt idx="432">
                  <c:v>35311.0</c:v>
                </c:pt>
                <c:pt idx="433">
                  <c:v>35312.0</c:v>
                </c:pt>
                <c:pt idx="434">
                  <c:v>35313.0</c:v>
                </c:pt>
                <c:pt idx="435">
                  <c:v>35314.0</c:v>
                </c:pt>
                <c:pt idx="436">
                  <c:v>35317.0</c:v>
                </c:pt>
                <c:pt idx="437">
                  <c:v>35318.0</c:v>
                </c:pt>
                <c:pt idx="438">
                  <c:v>35319.0</c:v>
                </c:pt>
                <c:pt idx="439">
                  <c:v>35320.0</c:v>
                </c:pt>
                <c:pt idx="440">
                  <c:v>35321.0</c:v>
                </c:pt>
                <c:pt idx="441">
                  <c:v>35324.0</c:v>
                </c:pt>
                <c:pt idx="442">
                  <c:v>35325.0</c:v>
                </c:pt>
                <c:pt idx="443">
                  <c:v>35326.0</c:v>
                </c:pt>
                <c:pt idx="444">
                  <c:v>35327.0</c:v>
                </c:pt>
                <c:pt idx="445">
                  <c:v>35328.0</c:v>
                </c:pt>
                <c:pt idx="446">
                  <c:v>35331.0</c:v>
                </c:pt>
                <c:pt idx="447">
                  <c:v>35332.0</c:v>
                </c:pt>
                <c:pt idx="448">
                  <c:v>35333.0</c:v>
                </c:pt>
                <c:pt idx="449">
                  <c:v>35334.0</c:v>
                </c:pt>
                <c:pt idx="450">
                  <c:v>35335.0</c:v>
                </c:pt>
                <c:pt idx="451">
                  <c:v>35338.0</c:v>
                </c:pt>
                <c:pt idx="452">
                  <c:v>35339.0</c:v>
                </c:pt>
                <c:pt idx="453">
                  <c:v>35340.0</c:v>
                </c:pt>
                <c:pt idx="454">
                  <c:v>35341.0</c:v>
                </c:pt>
                <c:pt idx="455">
                  <c:v>35342.0</c:v>
                </c:pt>
                <c:pt idx="456">
                  <c:v>35345.0</c:v>
                </c:pt>
                <c:pt idx="457">
                  <c:v>35346.0</c:v>
                </c:pt>
                <c:pt idx="458">
                  <c:v>35347.0</c:v>
                </c:pt>
                <c:pt idx="459">
                  <c:v>35348.0</c:v>
                </c:pt>
                <c:pt idx="460">
                  <c:v>35349.0</c:v>
                </c:pt>
                <c:pt idx="461">
                  <c:v>35352.0</c:v>
                </c:pt>
                <c:pt idx="462">
                  <c:v>35353.0</c:v>
                </c:pt>
                <c:pt idx="463">
                  <c:v>35354.0</c:v>
                </c:pt>
                <c:pt idx="464">
                  <c:v>35355.0</c:v>
                </c:pt>
                <c:pt idx="465">
                  <c:v>35356.0</c:v>
                </c:pt>
                <c:pt idx="466">
                  <c:v>35359.0</c:v>
                </c:pt>
                <c:pt idx="467">
                  <c:v>35360.0</c:v>
                </c:pt>
                <c:pt idx="468">
                  <c:v>35361.0</c:v>
                </c:pt>
                <c:pt idx="469">
                  <c:v>35362.0</c:v>
                </c:pt>
                <c:pt idx="470">
                  <c:v>35363.0</c:v>
                </c:pt>
                <c:pt idx="471">
                  <c:v>35366.0</c:v>
                </c:pt>
                <c:pt idx="472">
                  <c:v>35367.0</c:v>
                </c:pt>
                <c:pt idx="473">
                  <c:v>35368.0</c:v>
                </c:pt>
                <c:pt idx="474">
                  <c:v>35369.0</c:v>
                </c:pt>
                <c:pt idx="475">
                  <c:v>35370.0</c:v>
                </c:pt>
                <c:pt idx="476">
                  <c:v>35373.0</c:v>
                </c:pt>
                <c:pt idx="477">
                  <c:v>35374.0</c:v>
                </c:pt>
                <c:pt idx="478">
                  <c:v>35375.0</c:v>
                </c:pt>
                <c:pt idx="479">
                  <c:v>35376.0</c:v>
                </c:pt>
                <c:pt idx="480">
                  <c:v>35377.0</c:v>
                </c:pt>
                <c:pt idx="481">
                  <c:v>35380.0</c:v>
                </c:pt>
                <c:pt idx="482">
                  <c:v>35381.0</c:v>
                </c:pt>
                <c:pt idx="483">
                  <c:v>35382.0</c:v>
                </c:pt>
                <c:pt idx="484">
                  <c:v>35383.0</c:v>
                </c:pt>
                <c:pt idx="485">
                  <c:v>35384.0</c:v>
                </c:pt>
                <c:pt idx="486">
                  <c:v>35387.0</c:v>
                </c:pt>
                <c:pt idx="487">
                  <c:v>35388.0</c:v>
                </c:pt>
                <c:pt idx="488">
                  <c:v>35389.0</c:v>
                </c:pt>
                <c:pt idx="489">
                  <c:v>35390.0</c:v>
                </c:pt>
                <c:pt idx="490">
                  <c:v>35394.0</c:v>
                </c:pt>
                <c:pt idx="491">
                  <c:v>35395.0</c:v>
                </c:pt>
                <c:pt idx="492">
                  <c:v>35396.0</c:v>
                </c:pt>
                <c:pt idx="493">
                  <c:v>35397.0</c:v>
                </c:pt>
                <c:pt idx="494">
                  <c:v>35398.0</c:v>
                </c:pt>
                <c:pt idx="495">
                  <c:v>35401.0</c:v>
                </c:pt>
                <c:pt idx="496">
                  <c:v>35402.0</c:v>
                </c:pt>
                <c:pt idx="497">
                  <c:v>35403.0</c:v>
                </c:pt>
                <c:pt idx="498">
                  <c:v>35404.0</c:v>
                </c:pt>
                <c:pt idx="499">
                  <c:v>35405.0</c:v>
                </c:pt>
                <c:pt idx="500">
                  <c:v>35408.0</c:v>
                </c:pt>
                <c:pt idx="501">
                  <c:v>35409.0</c:v>
                </c:pt>
                <c:pt idx="502">
                  <c:v>35410.0</c:v>
                </c:pt>
                <c:pt idx="503">
                  <c:v>35411.0</c:v>
                </c:pt>
                <c:pt idx="504">
                  <c:v>35412.0</c:v>
                </c:pt>
                <c:pt idx="505">
                  <c:v>35415.0</c:v>
                </c:pt>
                <c:pt idx="506">
                  <c:v>35416.0</c:v>
                </c:pt>
                <c:pt idx="507">
                  <c:v>35417.0</c:v>
                </c:pt>
                <c:pt idx="508">
                  <c:v>35418.0</c:v>
                </c:pt>
                <c:pt idx="509">
                  <c:v>35419.0</c:v>
                </c:pt>
                <c:pt idx="510">
                  <c:v>35422.0</c:v>
                </c:pt>
                <c:pt idx="511">
                  <c:v>35423.0</c:v>
                </c:pt>
                <c:pt idx="512">
                  <c:v>35424.0</c:v>
                </c:pt>
                <c:pt idx="513">
                  <c:v>35425.0</c:v>
                </c:pt>
                <c:pt idx="514">
                  <c:v>35426.0</c:v>
                </c:pt>
                <c:pt idx="515">
                  <c:v>35429.0</c:v>
                </c:pt>
                <c:pt idx="516">
                  <c:v>35430.0</c:v>
                </c:pt>
                <c:pt idx="517">
                  <c:v>35431.0</c:v>
                </c:pt>
                <c:pt idx="518">
                  <c:v>35432.0</c:v>
                </c:pt>
                <c:pt idx="519">
                  <c:v>35433.0</c:v>
                </c:pt>
                <c:pt idx="520">
                  <c:v>35436.0</c:v>
                </c:pt>
                <c:pt idx="521">
                  <c:v>35437.0</c:v>
                </c:pt>
                <c:pt idx="522">
                  <c:v>35438.0</c:v>
                </c:pt>
                <c:pt idx="523">
                  <c:v>35439.0</c:v>
                </c:pt>
                <c:pt idx="524">
                  <c:v>35440.0</c:v>
                </c:pt>
                <c:pt idx="525">
                  <c:v>35443.0</c:v>
                </c:pt>
                <c:pt idx="526">
                  <c:v>35444.0</c:v>
                </c:pt>
                <c:pt idx="527">
                  <c:v>35445.0</c:v>
                </c:pt>
                <c:pt idx="528">
                  <c:v>35446.0</c:v>
                </c:pt>
                <c:pt idx="529">
                  <c:v>35447.0</c:v>
                </c:pt>
                <c:pt idx="530">
                  <c:v>35450.0</c:v>
                </c:pt>
                <c:pt idx="531">
                  <c:v>35451.0</c:v>
                </c:pt>
                <c:pt idx="532">
                  <c:v>35452.0</c:v>
                </c:pt>
                <c:pt idx="533">
                  <c:v>35453.0</c:v>
                </c:pt>
                <c:pt idx="534">
                  <c:v>35454.0</c:v>
                </c:pt>
                <c:pt idx="535">
                  <c:v>35457.0</c:v>
                </c:pt>
                <c:pt idx="536">
                  <c:v>35458.0</c:v>
                </c:pt>
                <c:pt idx="537">
                  <c:v>35459.0</c:v>
                </c:pt>
                <c:pt idx="538">
                  <c:v>35460.0</c:v>
                </c:pt>
                <c:pt idx="539">
                  <c:v>35461.0</c:v>
                </c:pt>
                <c:pt idx="540">
                  <c:v>35464.0</c:v>
                </c:pt>
                <c:pt idx="541">
                  <c:v>35465.0</c:v>
                </c:pt>
                <c:pt idx="542">
                  <c:v>35466.0</c:v>
                </c:pt>
                <c:pt idx="543">
                  <c:v>35467.0</c:v>
                </c:pt>
                <c:pt idx="544">
                  <c:v>35468.0</c:v>
                </c:pt>
                <c:pt idx="545">
                  <c:v>35471.0</c:v>
                </c:pt>
                <c:pt idx="546">
                  <c:v>35472.0</c:v>
                </c:pt>
                <c:pt idx="547">
                  <c:v>35473.0</c:v>
                </c:pt>
                <c:pt idx="548">
                  <c:v>35474.0</c:v>
                </c:pt>
                <c:pt idx="549">
                  <c:v>35475.0</c:v>
                </c:pt>
                <c:pt idx="550">
                  <c:v>35478.0</c:v>
                </c:pt>
                <c:pt idx="551">
                  <c:v>35479.0</c:v>
                </c:pt>
                <c:pt idx="552">
                  <c:v>35480.0</c:v>
                </c:pt>
                <c:pt idx="553">
                  <c:v>35481.0</c:v>
                </c:pt>
                <c:pt idx="554">
                  <c:v>35482.0</c:v>
                </c:pt>
                <c:pt idx="555">
                  <c:v>35485.0</c:v>
                </c:pt>
                <c:pt idx="556">
                  <c:v>35486.0</c:v>
                </c:pt>
                <c:pt idx="557">
                  <c:v>35487.0</c:v>
                </c:pt>
                <c:pt idx="558">
                  <c:v>35488.0</c:v>
                </c:pt>
                <c:pt idx="559">
                  <c:v>35489.0</c:v>
                </c:pt>
                <c:pt idx="560">
                  <c:v>35492.0</c:v>
                </c:pt>
                <c:pt idx="561">
                  <c:v>35493.0</c:v>
                </c:pt>
                <c:pt idx="562">
                  <c:v>35494.0</c:v>
                </c:pt>
                <c:pt idx="563">
                  <c:v>35495.0</c:v>
                </c:pt>
                <c:pt idx="564">
                  <c:v>35496.0</c:v>
                </c:pt>
                <c:pt idx="565">
                  <c:v>35499.0</c:v>
                </c:pt>
                <c:pt idx="566">
                  <c:v>35500.0</c:v>
                </c:pt>
                <c:pt idx="567">
                  <c:v>35501.0</c:v>
                </c:pt>
                <c:pt idx="568">
                  <c:v>35502.0</c:v>
                </c:pt>
                <c:pt idx="569">
                  <c:v>35503.0</c:v>
                </c:pt>
                <c:pt idx="570">
                  <c:v>35506.0</c:v>
                </c:pt>
                <c:pt idx="571">
                  <c:v>35507.0</c:v>
                </c:pt>
                <c:pt idx="572">
                  <c:v>35508.0</c:v>
                </c:pt>
                <c:pt idx="573">
                  <c:v>35509.0</c:v>
                </c:pt>
                <c:pt idx="574">
                  <c:v>35510.0</c:v>
                </c:pt>
                <c:pt idx="575">
                  <c:v>35513.0</c:v>
                </c:pt>
                <c:pt idx="576">
                  <c:v>35514.0</c:v>
                </c:pt>
                <c:pt idx="577">
                  <c:v>35515.0</c:v>
                </c:pt>
                <c:pt idx="578">
                  <c:v>35516.0</c:v>
                </c:pt>
                <c:pt idx="579">
                  <c:v>35517.0</c:v>
                </c:pt>
                <c:pt idx="580">
                  <c:v>35520.0</c:v>
                </c:pt>
                <c:pt idx="581">
                  <c:v>35521.0</c:v>
                </c:pt>
                <c:pt idx="582">
                  <c:v>35522.0</c:v>
                </c:pt>
                <c:pt idx="583">
                  <c:v>35523.0</c:v>
                </c:pt>
                <c:pt idx="584">
                  <c:v>35524.0</c:v>
                </c:pt>
                <c:pt idx="585">
                  <c:v>35527.0</c:v>
                </c:pt>
                <c:pt idx="586">
                  <c:v>35528.0</c:v>
                </c:pt>
                <c:pt idx="587">
                  <c:v>35529.0</c:v>
                </c:pt>
                <c:pt idx="588">
                  <c:v>35530.0</c:v>
                </c:pt>
                <c:pt idx="589">
                  <c:v>35531.0</c:v>
                </c:pt>
                <c:pt idx="590">
                  <c:v>35534.0</c:v>
                </c:pt>
                <c:pt idx="591">
                  <c:v>35535.0</c:v>
                </c:pt>
                <c:pt idx="592">
                  <c:v>35536.0</c:v>
                </c:pt>
                <c:pt idx="593">
                  <c:v>35537.0</c:v>
                </c:pt>
                <c:pt idx="594">
                  <c:v>35538.0</c:v>
                </c:pt>
                <c:pt idx="595">
                  <c:v>35541.0</c:v>
                </c:pt>
                <c:pt idx="596">
                  <c:v>35542.0</c:v>
                </c:pt>
                <c:pt idx="597">
                  <c:v>35543.0</c:v>
                </c:pt>
                <c:pt idx="598">
                  <c:v>35544.0</c:v>
                </c:pt>
                <c:pt idx="599">
                  <c:v>35545.0</c:v>
                </c:pt>
                <c:pt idx="600">
                  <c:v>35548.0</c:v>
                </c:pt>
                <c:pt idx="601">
                  <c:v>35549.0</c:v>
                </c:pt>
                <c:pt idx="602">
                  <c:v>35550.0</c:v>
                </c:pt>
                <c:pt idx="603">
                  <c:v>35551.0</c:v>
                </c:pt>
                <c:pt idx="604">
                  <c:v>35552.0</c:v>
                </c:pt>
                <c:pt idx="605">
                  <c:v>35555.0</c:v>
                </c:pt>
                <c:pt idx="606">
                  <c:v>35556.0</c:v>
                </c:pt>
                <c:pt idx="607">
                  <c:v>35557.0</c:v>
                </c:pt>
                <c:pt idx="608">
                  <c:v>35558.0</c:v>
                </c:pt>
                <c:pt idx="609">
                  <c:v>35559.0</c:v>
                </c:pt>
                <c:pt idx="610">
                  <c:v>35562.0</c:v>
                </c:pt>
                <c:pt idx="611">
                  <c:v>35563.0</c:v>
                </c:pt>
                <c:pt idx="612">
                  <c:v>35564.0</c:v>
                </c:pt>
                <c:pt idx="613">
                  <c:v>35565.0</c:v>
                </c:pt>
                <c:pt idx="614">
                  <c:v>35566.0</c:v>
                </c:pt>
                <c:pt idx="615">
                  <c:v>35569.0</c:v>
                </c:pt>
                <c:pt idx="616">
                  <c:v>35570.0</c:v>
                </c:pt>
                <c:pt idx="617">
                  <c:v>35571.0</c:v>
                </c:pt>
                <c:pt idx="618">
                  <c:v>35572.0</c:v>
                </c:pt>
                <c:pt idx="619">
                  <c:v>35573.0</c:v>
                </c:pt>
                <c:pt idx="620">
                  <c:v>35576.0</c:v>
                </c:pt>
                <c:pt idx="621">
                  <c:v>35577.0</c:v>
                </c:pt>
                <c:pt idx="622">
                  <c:v>35578.0</c:v>
                </c:pt>
                <c:pt idx="623">
                  <c:v>35579.0</c:v>
                </c:pt>
                <c:pt idx="624">
                  <c:v>35580.0</c:v>
                </c:pt>
                <c:pt idx="625">
                  <c:v>35583.0</c:v>
                </c:pt>
                <c:pt idx="626">
                  <c:v>35584.0</c:v>
                </c:pt>
                <c:pt idx="627">
                  <c:v>35585.0</c:v>
                </c:pt>
                <c:pt idx="628">
                  <c:v>35586.0</c:v>
                </c:pt>
                <c:pt idx="629">
                  <c:v>35587.0</c:v>
                </c:pt>
                <c:pt idx="630">
                  <c:v>35590.0</c:v>
                </c:pt>
                <c:pt idx="631">
                  <c:v>35591.0</c:v>
                </c:pt>
                <c:pt idx="632">
                  <c:v>35592.0</c:v>
                </c:pt>
                <c:pt idx="633">
                  <c:v>35593.0</c:v>
                </c:pt>
                <c:pt idx="634">
                  <c:v>35594.0</c:v>
                </c:pt>
                <c:pt idx="635">
                  <c:v>35597.0</c:v>
                </c:pt>
                <c:pt idx="636">
                  <c:v>35598.0</c:v>
                </c:pt>
                <c:pt idx="637">
                  <c:v>35599.0</c:v>
                </c:pt>
                <c:pt idx="638">
                  <c:v>35600.0</c:v>
                </c:pt>
                <c:pt idx="639">
                  <c:v>35601.0</c:v>
                </c:pt>
                <c:pt idx="640">
                  <c:v>35604.0</c:v>
                </c:pt>
                <c:pt idx="641">
                  <c:v>35605.0</c:v>
                </c:pt>
                <c:pt idx="642">
                  <c:v>35606.0</c:v>
                </c:pt>
                <c:pt idx="643">
                  <c:v>35607.0</c:v>
                </c:pt>
                <c:pt idx="644">
                  <c:v>35608.0</c:v>
                </c:pt>
                <c:pt idx="645">
                  <c:v>35611.0</c:v>
                </c:pt>
                <c:pt idx="646">
                  <c:v>35612.0</c:v>
                </c:pt>
                <c:pt idx="647">
                  <c:v>35613.0</c:v>
                </c:pt>
                <c:pt idx="648">
                  <c:v>35614.0</c:v>
                </c:pt>
                <c:pt idx="649">
                  <c:v>35615.0</c:v>
                </c:pt>
                <c:pt idx="650">
                  <c:v>35618.0</c:v>
                </c:pt>
                <c:pt idx="651">
                  <c:v>35619.0</c:v>
                </c:pt>
                <c:pt idx="652">
                  <c:v>35620.0</c:v>
                </c:pt>
                <c:pt idx="653">
                  <c:v>35621.0</c:v>
                </c:pt>
                <c:pt idx="654">
                  <c:v>35622.0</c:v>
                </c:pt>
                <c:pt idx="655">
                  <c:v>35625.0</c:v>
                </c:pt>
                <c:pt idx="656">
                  <c:v>35626.0</c:v>
                </c:pt>
                <c:pt idx="657">
                  <c:v>35627.0</c:v>
                </c:pt>
                <c:pt idx="658">
                  <c:v>35628.0</c:v>
                </c:pt>
                <c:pt idx="659">
                  <c:v>35629.0</c:v>
                </c:pt>
                <c:pt idx="660">
                  <c:v>35632.0</c:v>
                </c:pt>
                <c:pt idx="661">
                  <c:v>35633.0</c:v>
                </c:pt>
                <c:pt idx="662">
                  <c:v>35634.0</c:v>
                </c:pt>
                <c:pt idx="663">
                  <c:v>35635.0</c:v>
                </c:pt>
                <c:pt idx="664">
                  <c:v>35636.0</c:v>
                </c:pt>
                <c:pt idx="665">
                  <c:v>35639.0</c:v>
                </c:pt>
                <c:pt idx="666">
                  <c:v>35640.0</c:v>
                </c:pt>
                <c:pt idx="667">
                  <c:v>35641.0</c:v>
                </c:pt>
                <c:pt idx="668">
                  <c:v>35642.0</c:v>
                </c:pt>
                <c:pt idx="669">
                  <c:v>35643.0</c:v>
                </c:pt>
                <c:pt idx="670">
                  <c:v>35646.0</c:v>
                </c:pt>
                <c:pt idx="671">
                  <c:v>35647.0</c:v>
                </c:pt>
                <c:pt idx="672">
                  <c:v>35648.0</c:v>
                </c:pt>
                <c:pt idx="673">
                  <c:v>35649.0</c:v>
                </c:pt>
                <c:pt idx="674">
                  <c:v>35650.0</c:v>
                </c:pt>
                <c:pt idx="675">
                  <c:v>35653.0</c:v>
                </c:pt>
                <c:pt idx="676">
                  <c:v>35654.0</c:v>
                </c:pt>
                <c:pt idx="677">
                  <c:v>35655.0</c:v>
                </c:pt>
                <c:pt idx="678">
                  <c:v>35656.0</c:v>
                </c:pt>
                <c:pt idx="679">
                  <c:v>35657.0</c:v>
                </c:pt>
                <c:pt idx="680">
                  <c:v>35660.0</c:v>
                </c:pt>
                <c:pt idx="681">
                  <c:v>35661.0</c:v>
                </c:pt>
                <c:pt idx="682">
                  <c:v>35662.0</c:v>
                </c:pt>
                <c:pt idx="683">
                  <c:v>35663.0</c:v>
                </c:pt>
                <c:pt idx="684">
                  <c:v>35664.0</c:v>
                </c:pt>
                <c:pt idx="685">
                  <c:v>35667.0</c:v>
                </c:pt>
                <c:pt idx="686">
                  <c:v>35668.0</c:v>
                </c:pt>
                <c:pt idx="687">
                  <c:v>35669.0</c:v>
                </c:pt>
                <c:pt idx="688">
                  <c:v>35670.0</c:v>
                </c:pt>
                <c:pt idx="689">
                  <c:v>35671.0</c:v>
                </c:pt>
                <c:pt idx="690">
                  <c:v>35674.0</c:v>
                </c:pt>
                <c:pt idx="691">
                  <c:v>35675.0</c:v>
                </c:pt>
                <c:pt idx="692">
                  <c:v>35676.0</c:v>
                </c:pt>
                <c:pt idx="693">
                  <c:v>35677.0</c:v>
                </c:pt>
                <c:pt idx="694">
                  <c:v>35678.0</c:v>
                </c:pt>
                <c:pt idx="695">
                  <c:v>35681.0</c:v>
                </c:pt>
                <c:pt idx="696">
                  <c:v>35682.0</c:v>
                </c:pt>
                <c:pt idx="697">
                  <c:v>35683.0</c:v>
                </c:pt>
                <c:pt idx="698">
                  <c:v>35684.0</c:v>
                </c:pt>
                <c:pt idx="699">
                  <c:v>35685.0</c:v>
                </c:pt>
                <c:pt idx="700">
                  <c:v>35688.0</c:v>
                </c:pt>
                <c:pt idx="701">
                  <c:v>35689.0</c:v>
                </c:pt>
                <c:pt idx="702">
                  <c:v>35690.0</c:v>
                </c:pt>
                <c:pt idx="703">
                  <c:v>35691.0</c:v>
                </c:pt>
                <c:pt idx="704">
                  <c:v>35692.0</c:v>
                </c:pt>
                <c:pt idx="705">
                  <c:v>35695.0</c:v>
                </c:pt>
                <c:pt idx="706">
                  <c:v>35696.0</c:v>
                </c:pt>
                <c:pt idx="707">
                  <c:v>35697.0</c:v>
                </c:pt>
                <c:pt idx="708">
                  <c:v>35698.0</c:v>
                </c:pt>
                <c:pt idx="709">
                  <c:v>35699.0</c:v>
                </c:pt>
                <c:pt idx="710">
                  <c:v>35702.0</c:v>
                </c:pt>
                <c:pt idx="711">
                  <c:v>35703.0</c:v>
                </c:pt>
                <c:pt idx="712">
                  <c:v>35704.0</c:v>
                </c:pt>
                <c:pt idx="713">
                  <c:v>35705.0</c:v>
                </c:pt>
                <c:pt idx="714">
                  <c:v>35706.0</c:v>
                </c:pt>
                <c:pt idx="715">
                  <c:v>35709.0</c:v>
                </c:pt>
                <c:pt idx="716">
                  <c:v>35710.0</c:v>
                </c:pt>
                <c:pt idx="717">
                  <c:v>35711.0</c:v>
                </c:pt>
                <c:pt idx="718">
                  <c:v>35712.0</c:v>
                </c:pt>
                <c:pt idx="719">
                  <c:v>35713.0</c:v>
                </c:pt>
                <c:pt idx="720">
                  <c:v>35716.0</c:v>
                </c:pt>
                <c:pt idx="721">
                  <c:v>35717.0</c:v>
                </c:pt>
                <c:pt idx="722">
                  <c:v>35718.0</c:v>
                </c:pt>
                <c:pt idx="723">
                  <c:v>35719.0</c:v>
                </c:pt>
                <c:pt idx="724">
                  <c:v>35720.0</c:v>
                </c:pt>
                <c:pt idx="725">
                  <c:v>35723.0</c:v>
                </c:pt>
                <c:pt idx="726">
                  <c:v>35724.0</c:v>
                </c:pt>
                <c:pt idx="727">
                  <c:v>35725.0</c:v>
                </c:pt>
                <c:pt idx="728">
                  <c:v>35726.0</c:v>
                </c:pt>
                <c:pt idx="729">
                  <c:v>35727.0</c:v>
                </c:pt>
                <c:pt idx="730">
                  <c:v>35730.0</c:v>
                </c:pt>
                <c:pt idx="731">
                  <c:v>35731.0</c:v>
                </c:pt>
                <c:pt idx="732">
                  <c:v>35732.0</c:v>
                </c:pt>
                <c:pt idx="733">
                  <c:v>35733.0</c:v>
                </c:pt>
                <c:pt idx="734">
                  <c:v>35734.0</c:v>
                </c:pt>
                <c:pt idx="735">
                  <c:v>35737.0</c:v>
                </c:pt>
                <c:pt idx="736">
                  <c:v>35738.0</c:v>
                </c:pt>
                <c:pt idx="737">
                  <c:v>35739.0</c:v>
                </c:pt>
                <c:pt idx="738">
                  <c:v>35740.0</c:v>
                </c:pt>
                <c:pt idx="739">
                  <c:v>35741.0</c:v>
                </c:pt>
                <c:pt idx="740">
                  <c:v>35744.0</c:v>
                </c:pt>
                <c:pt idx="741">
                  <c:v>35745.0</c:v>
                </c:pt>
                <c:pt idx="742">
                  <c:v>35746.0</c:v>
                </c:pt>
                <c:pt idx="743">
                  <c:v>35747.0</c:v>
                </c:pt>
                <c:pt idx="744">
                  <c:v>35748.0</c:v>
                </c:pt>
                <c:pt idx="745">
                  <c:v>35751.0</c:v>
                </c:pt>
                <c:pt idx="746">
                  <c:v>35752.0</c:v>
                </c:pt>
                <c:pt idx="747">
                  <c:v>35753.0</c:v>
                </c:pt>
                <c:pt idx="748">
                  <c:v>35754.0</c:v>
                </c:pt>
                <c:pt idx="749">
                  <c:v>35755.0</c:v>
                </c:pt>
                <c:pt idx="750">
                  <c:v>35758.0</c:v>
                </c:pt>
                <c:pt idx="751">
                  <c:v>35759.0</c:v>
                </c:pt>
                <c:pt idx="752">
                  <c:v>35760.0</c:v>
                </c:pt>
                <c:pt idx="753">
                  <c:v>35761.0</c:v>
                </c:pt>
                <c:pt idx="754">
                  <c:v>35762.0</c:v>
                </c:pt>
                <c:pt idx="755">
                  <c:v>35765.0</c:v>
                </c:pt>
                <c:pt idx="756">
                  <c:v>35766.0</c:v>
                </c:pt>
                <c:pt idx="757">
                  <c:v>35767.0</c:v>
                </c:pt>
                <c:pt idx="758">
                  <c:v>35768.0</c:v>
                </c:pt>
                <c:pt idx="759">
                  <c:v>35769.0</c:v>
                </c:pt>
                <c:pt idx="760">
                  <c:v>35772.0</c:v>
                </c:pt>
                <c:pt idx="761">
                  <c:v>35773.0</c:v>
                </c:pt>
                <c:pt idx="762">
                  <c:v>35774.0</c:v>
                </c:pt>
                <c:pt idx="763">
                  <c:v>35775.0</c:v>
                </c:pt>
                <c:pt idx="764">
                  <c:v>35776.0</c:v>
                </c:pt>
                <c:pt idx="765">
                  <c:v>35779.0</c:v>
                </c:pt>
                <c:pt idx="766">
                  <c:v>35780.0</c:v>
                </c:pt>
                <c:pt idx="767">
                  <c:v>35781.0</c:v>
                </c:pt>
                <c:pt idx="768">
                  <c:v>35782.0</c:v>
                </c:pt>
                <c:pt idx="769">
                  <c:v>35783.0</c:v>
                </c:pt>
                <c:pt idx="770">
                  <c:v>35786.0</c:v>
                </c:pt>
                <c:pt idx="771">
                  <c:v>35787.0</c:v>
                </c:pt>
                <c:pt idx="772">
                  <c:v>35788.0</c:v>
                </c:pt>
                <c:pt idx="773">
                  <c:v>35789.0</c:v>
                </c:pt>
                <c:pt idx="774">
                  <c:v>35790.0</c:v>
                </c:pt>
                <c:pt idx="775">
                  <c:v>35793.0</c:v>
                </c:pt>
                <c:pt idx="776">
                  <c:v>35794.0</c:v>
                </c:pt>
                <c:pt idx="777">
                  <c:v>35795.0</c:v>
                </c:pt>
                <c:pt idx="778">
                  <c:v>35796.0</c:v>
                </c:pt>
                <c:pt idx="779">
                  <c:v>35797.0</c:v>
                </c:pt>
                <c:pt idx="780">
                  <c:v>35800.0</c:v>
                </c:pt>
                <c:pt idx="781">
                  <c:v>35801.0</c:v>
                </c:pt>
                <c:pt idx="782">
                  <c:v>35802.0</c:v>
                </c:pt>
                <c:pt idx="783">
                  <c:v>35803.0</c:v>
                </c:pt>
                <c:pt idx="784">
                  <c:v>35804.0</c:v>
                </c:pt>
                <c:pt idx="785">
                  <c:v>35807.0</c:v>
                </c:pt>
                <c:pt idx="786">
                  <c:v>35808.0</c:v>
                </c:pt>
                <c:pt idx="787">
                  <c:v>35809.0</c:v>
                </c:pt>
                <c:pt idx="788">
                  <c:v>35810.0</c:v>
                </c:pt>
                <c:pt idx="789">
                  <c:v>35811.0</c:v>
                </c:pt>
                <c:pt idx="790">
                  <c:v>35814.0</c:v>
                </c:pt>
                <c:pt idx="791">
                  <c:v>35815.0</c:v>
                </c:pt>
                <c:pt idx="792">
                  <c:v>35816.0</c:v>
                </c:pt>
                <c:pt idx="793">
                  <c:v>35817.0</c:v>
                </c:pt>
                <c:pt idx="794">
                  <c:v>35818.0</c:v>
                </c:pt>
                <c:pt idx="795">
                  <c:v>35821.0</c:v>
                </c:pt>
                <c:pt idx="796">
                  <c:v>35822.0</c:v>
                </c:pt>
                <c:pt idx="797">
                  <c:v>35823.0</c:v>
                </c:pt>
                <c:pt idx="798">
                  <c:v>35824.0</c:v>
                </c:pt>
                <c:pt idx="799">
                  <c:v>35825.0</c:v>
                </c:pt>
                <c:pt idx="800">
                  <c:v>35828.0</c:v>
                </c:pt>
                <c:pt idx="801">
                  <c:v>35829.0</c:v>
                </c:pt>
                <c:pt idx="802">
                  <c:v>35830.0</c:v>
                </c:pt>
                <c:pt idx="803">
                  <c:v>35831.0</c:v>
                </c:pt>
                <c:pt idx="804">
                  <c:v>35832.0</c:v>
                </c:pt>
                <c:pt idx="805">
                  <c:v>35835.0</c:v>
                </c:pt>
                <c:pt idx="806">
                  <c:v>35836.0</c:v>
                </c:pt>
                <c:pt idx="807">
                  <c:v>35837.0</c:v>
                </c:pt>
                <c:pt idx="808">
                  <c:v>35838.0</c:v>
                </c:pt>
                <c:pt idx="809">
                  <c:v>35839.0</c:v>
                </c:pt>
                <c:pt idx="810">
                  <c:v>35842.0</c:v>
                </c:pt>
                <c:pt idx="811">
                  <c:v>35843.0</c:v>
                </c:pt>
                <c:pt idx="812">
                  <c:v>35844.0</c:v>
                </c:pt>
                <c:pt idx="813">
                  <c:v>35845.0</c:v>
                </c:pt>
                <c:pt idx="814">
                  <c:v>35846.0</c:v>
                </c:pt>
                <c:pt idx="815">
                  <c:v>35849.0</c:v>
                </c:pt>
                <c:pt idx="816">
                  <c:v>35850.0</c:v>
                </c:pt>
                <c:pt idx="817">
                  <c:v>35851.0</c:v>
                </c:pt>
                <c:pt idx="818">
                  <c:v>35852.0</c:v>
                </c:pt>
                <c:pt idx="819">
                  <c:v>35853.0</c:v>
                </c:pt>
                <c:pt idx="820">
                  <c:v>35856.0</c:v>
                </c:pt>
                <c:pt idx="821">
                  <c:v>35857.0</c:v>
                </c:pt>
                <c:pt idx="822">
                  <c:v>35858.0</c:v>
                </c:pt>
                <c:pt idx="823">
                  <c:v>35859.0</c:v>
                </c:pt>
                <c:pt idx="824">
                  <c:v>35860.0</c:v>
                </c:pt>
                <c:pt idx="825">
                  <c:v>35863.0</c:v>
                </c:pt>
                <c:pt idx="826">
                  <c:v>35864.0</c:v>
                </c:pt>
                <c:pt idx="827">
                  <c:v>35865.0</c:v>
                </c:pt>
                <c:pt idx="828">
                  <c:v>35866.0</c:v>
                </c:pt>
                <c:pt idx="829">
                  <c:v>35867.0</c:v>
                </c:pt>
                <c:pt idx="830">
                  <c:v>35870.0</c:v>
                </c:pt>
                <c:pt idx="831">
                  <c:v>35871.0</c:v>
                </c:pt>
                <c:pt idx="832">
                  <c:v>35872.0</c:v>
                </c:pt>
                <c:pt idx="833">
                  <c:v>35873.0</c:v>
                </c:pt>
                <c:pt idx="834">
                  <c:v>35874.0</c:v>
                </c:pt>
                <c:pt idx="835">
                  <c:v>35877.0</c:v>
                </c:pt>
                <c:pt idx="836">
                  <c:v>35878.0</c:v>
                </c:pt>
                <c:pt idx="837">
                  <c:v>35879.0</c:v>
                </c:pt>
                <c:pt idx="838">
                  <c:v>35880.0</c:v>
                </c:pt>
                <c:pt idx="839">
                  <c:v>35881.0</c:v>
                </c:pt>
                <c:pt idx="840">
                  <c:v>35884.0</c:v>
                </c:pt>
                <c:pt idx="841">
                  <c:v>35885.0</c:v>
                </c:pt>
                <c:pt idx="842">
                  <c:v>35886.0</c:v>
                </c:pt>
                <c:pt idx="843">
                  <c:v>35887.0</c:v>
                </c:pt>
                <c:pt idx="844">
                  <c:v>35888.0</c:v>
                </c:pt>
                <c:pt idx="845">
                  <c:v>35891.0</c:v>
                </c:pt>
                <c:pt idx="846">
                  <c:v>35892.0</c:v>
                </c:pt>
                <c:pt idx="847">
                  <c:v>35893.0</c:v>
                </c:pt>
                <c:pt idx="848">
                  <c:v>35894.0</c:v>
                </c:pt>
                <c:pt idx="849">
                  <c:v>35895.0</c:v>
                </c:pt>
                <c:pt idx="850">
                  <c:v>35898.0</c:v>
                </c:pt>
                <c:pt idx="851">
                  <c:v>35899.0</c:v>
                </c:pt>
                <c:pt idx="852">
                  <c:v>35900.0</c:v>
                </c:pt>
                <c:pt idx="853">
                  <c:v>35901.0</c:v>
                </c:pt>
                <c:pt idx="854">
                  <c:v>35902.0</c:v>
                </c:pt>
                <c:pt idx="855">
                  <c:v>35905.0</c:v>
                </c:pt>
                <c:pt idx="856">
                  <c:v>35906.0</c:v>
                </c:pt>
                <c:pt idx="857">
                  <c:v>35907.0</c:v>
                </c:pt>
                <c:pt idx="858">
                  <c:v>35908.0</c:v>
                </c:pt>
                <c:pt idx="859">
                  <c:v>35909.0</c:v>
                </c:pt>
                <c:pt idx="860">
                  <c:v>35912.0</c:v>
                </c:pt>
                <c:pt idx="861">
                  <c:v>35913.0</c:v>
                </c:pt>
                <c:pt idx="862">
                  <c:v>35914.0</c:v>
                </c:pt>
                <c:pt idx="863">
                  <c:v>35915.0</c:v>
                </c:pt>
                <c:pt idx="864">
                  <c:v>35916.0</c:v>
                </c:pt>
                <c:pt idx="865">
                  <c:v>35919.0</c:v>
                </c:pt>
                <c:pt idx="866">
                  <c:v>35920.0</c:v>
                </c:pt>
                <c:pt idx="867">
                  <c:v>35921.0</c:v>
                </c:pt>
                <c:pt idx="868">
                  <c:v>35922.0</c:v>
                </c:pt>
                <c:pt idx="869">
                  <c:v>35926.0</c:v>
                </c:pt>
                <c:pt idx="870">
                  <c:v>35927.0</c:v>
                </c:pt>
                <c:pt idx="871">
                  <c:v>35928.0</c:v>
                </c:pt>
                <c:pt idx="872">
                  <c:v>35929.0</c:v>
                </c:pt>
                <c:pt idx="873">
                  <c:v>35930.0</c:v>
                </c:pt>
                <c:pt idx="874">
                  <c:v>35933.0</c:v>
                </c:pt>
                <c:pt idx="875">
                  <c:v>35934.0</c:v>
                </c:pt>
                <c:pt idx="876">
                  <c:v>35935.0</c:v>
                </c:pt>
                <c:pt idx="877">
                  <c:v>35936.0</c:v>
                </c:pt>
                <c:pt idx="878">
                  <c:v>35937.0</c:v>
                </c:pt>
                <c:pt idx="879">
                  <c:v>35940.0</c:v>
                </c:pt>
                <c:pt idx="880">
                  <c:v>35941.0</c:v>
                </c:pt>
                <c:pt idx="881">
                  <c:v>35942.0</c:v>
                </c:pt>
                <c:pt idx="882">
                  <c:v>35943.0</c:v>
                </c:pt>
                <c:pt idx="883">
                  <c:v>35944.0</c:v>
                </c:pt>
                <c:pt idx="884">
                  <c:v>35947.0</c:v>
                </c:pt>
                <c:pt idx="885">
                  <c:v>35948.0</c:v>
                </c:pt>
                <c:pt idx="886">
                  <c:v>35949.0</c:v>
                </c:pt>
                <c:pt idx="887">
                  <c:v>35950.0</c:v>
                </c:pt>
                <c:pt idx="888">
                  <c:v>35951.0</c:v>
                </c:pt>
                <c:pt idx="889">
                  <c:v>35954.0</c:v>
                </c:pt>
                <c:pt idx="890">
                  <c:v>35955.0</c:v>
                </c:pt>
                <c:pt idx="891">
                  <c:v>35956.0</c:v>
                </c:pt>
                <c:pt idx="892">
                  <c:v>35957.0</c:v>
                </c:pt>
                <c:pt idx="893">
                  <c:v>35958.0</c:v>
                </c:pt>
                <c:pt idx="894">
                  <c:v>35961.0</c:v>
                </c:pt>
                <c:pt idx="895">
                  <c:v>35962.0</c:v>
                </c:pt>
                <c:pt idx="896">
                  <c:v>35963.0</c:v>
                </c:pt>
                <c:pt idx="897">
                  <c:v>35964.0</c:v>
                </c:pt>
                <c:pt idx="898">
                  <c:v>35965.0</c:v>
                </c:pt>
                <c:pt idx="899">
                  <c:v>35968.0</c:v>
                </c:pt>
                <c:pt idx="900">
                  <c:v>35969.0</c:v>
                </c:pt>
                <c:pt idx="901">
                  <c:v>35970.0</c:v>
                </c:pt>
                <c:pt idx="902">
                  <c:v>35971.0</c:v>
                </c:pt>
                <c:pt idx="903">
                  <c:v>35972.0</c:v>
                </c:pt>
                <c:pt idx="904">
                  <c:v>35975.0</c:v>
                </c:pt>
                <c:pt idx="905">
                  <c:v>35976.0</c:v>
                </c:pt>
                <c:pt idx="906">
                  <c:v>35977.0</c:v>
                </c:pt>
                <c:pt idx="907">
                  <c:v>35978.0</c:v>
                </c:pt>
                <c:pt idx="908">
                  <c:v>35979.0</c:v>
                </c:pt>
                <c:pt idx="909">
                  <c:v>35982.0</c:v>
                </c:pt>
                <c:pt idx="910">
                  <c:v>35983.0</c:v>
                </c:pt>
                <c:pt idx="911">
                  <c:v>35984.0</c:v>
                </c:pt>
                <c:pt idx="912">
                  <c:v>35985.0</c:v>
                </c:pt>
                <c:pt idx="913">
                  <c:v>35986.0</c:v>
                </c:pt>
                <c:pt idx="914">
                  <c:v>35989.0</c:v>
                </c:pt>
                <c:pt idx="915">
                  <c:v>35990.0</c:v>
                </c:pt>
                <c:pt idx="916">
                  <c:v>35991.0</c:v>
                </c:pt>
                <c:pt idx="917">
                  <c:v>35992.0</c:v>
                </c:pt>
                <c:pt idx="918">
                  <c:v>35993.0</c:v>
                </c:pt>
                <c:pt idx="919">
                  <c:v>35996.0</c:v>
                </c:pt>
                <c:pt idx="920">
                  <c:v>35997.0</c:v>
                </c:pt>
                <c:pt idx="921">
                  <c:v>35998.0</c:v>
                </c:pt>
                <c:pt idx="922">
                  <c:v>35999.0</c:v>
                </c:pt>
                <c:pt idx="923">
                  <c:v>36000.0</c:v>
                </c:pt>
                <c:pt idx="924">
                  <c:v>36003.0</c:v>
                </c:pt>
                <c:pt idx="925">
                  <c:v>36004.0</c:v>
                </c:pt>
                <c:pt idx="926">
                  <c:v>36005.0</c:v>
                </c:pt>
                <c:pt idx="927">
                  <c:v>36006.0</c:v>
                </c:pt>
                <c:pt idx="928">
                  <c:v>36007.0</c:v>
                </c:pt>
                <c:pt idx="929">
                  <c:v>36010.0</c:v>
                </c:pt>
                <c:pt idx="930">
                  <c:v>36011.0</c:v>
                </c:pt>
                <c:pt idx="931">
                  <c:v>36012.0</c:v>
                </c:pt>
                <c:pt idx="932">
                  <c:v>36013.0</c:v>
                </c:pt>
                <c:pt idx="933">
                  <c:v>36014.0</c:v>
                </c:pt>
                <c:pt idx="934">
                  <c:v>36017.0</c:v>
                </c:pt>
                <c:pt idx="935">
                  <c:v>36018.0</c:v>
                </c:pt>
                <c:pt idx="936">
                  <c:v>36019.0</c:v>
                </c:pt>
                <c:pt idx="937">
                  <c:v>36020.0</c:v>
                </c:pt>
                <c:pt idx="938">
                  <c:v>36021.0</c:v>
                </c:pt>
                <c:pt idx="939">
                  <c:v>36024.0</c:v>
                </c:pt>
                <c:pt idx="940">
                  <c:v>36025.0</c:v>
                </c:pt>
                <c:pt idx="941">
                  <c:v>36026.0</c:v>
                </c:pt>
                <c:pt idx="942">
                  <c:v>36027.0</c:v>
                </c:pt>
                <c:pt idx="943">
                  <c:v>36028.0</c:v>
                </c:pt>
                <c:pt idx="944">
                  <c:v>36031.0</c:v>
                </c:pt>
                <c:pt idx="945">
                  <c:v>36032.0</c:v>
                </c:pt>
                <c:pt idx="946">
                  <c:v>36033.0</c:v>
                </c:pt>
                <c:pt idx="947">
                  <c:v>36034.0</c:v>
                </c:pt>
                <c:pt idx="948">
                  <c:v>36035.0</c:v>
                </c:pt>
                <c:pt idx="949">
                  <c:v>36038.0</c:v>
                </c:pt>
                <c:pt idx="950">
                  <c:v>36039.0</c:v>
                </c:pt>
                <c:pt idx="951">
                  <c:v>36040.0</c:v>
                </c:pt>
                <c:pt idx="952">
                  <c:v>36041.0</c:v>
                </c:pt>
                <c:pt idx="953">
                  <c:v>36042.0</c:v>
                </c:pt>
                <c:pt idx="954">
                  <c:v>36045.0</c:v>
                </c:pt>
                <c:pt idx="955">
                  <c:v>36046.0</c:v>
                </c:pt>
                <c:pt idx="956">
                  <c:v>36047.0</c:v>
                </c:pt>
                <c:pt idx="957">
                  <c:v>36048.0</c:v>
                </c:pt>
                <c:pt idx="958">
                  <c:v>36049.0</c:v>
                </c:pt>
                <c:pt idx="959">
                  <c:v>36052.0</c:v>
                </c:pt>
                <c:pt idx="960">
                  <c:v>36053.0</c:v>
                </c:pt>
                <c:pt idx="961">
                  <c:v>36054.0</c:v>
                </c:pt>
                <c:pt idx="962">
                  <c:v>36055.0</c:v>
                </c:pt>
                <c:pt idx="963">
                  <c:v>36056.0</c:v>
                </c:pt>
                <c:pt idx="964">
                  <c:v>36059.0</c:v>
                </c:pt>
                <c:pt idx="965">
                  <c:v>36060.0</c:v>
                </c:pt>
                <c:pt idx="966">
                  <c:v>36061.0</c:v>
                </c:pt>
                <c:pt idx="967">
                  <c:v>36062.0</c:v>
                </c:pt>
                <c:pt idx="968">
                  <c:v>36063.0</c:v>
                </c:pt>
                <c:pt idx="969">
                  <c:v>36066.0</c:v>
                </c:pt>
                <c:pt idx="970">
                  <c:v>36067.0</c:v>
                </c:pt>
                <c:pt idx="971">
                  <c:v>36068.0</c:v>
                </c:pt>
                <c:pt idx="972">
                  <c:v>36069.0</c:v>
                </c:pt>
                <c:pt idx="973">
                  <c:v>36070.0</c:v>
                </c:pt>
                <c:pt idx="974">
                  <c:v>36073.0</c:v>
                </c:pt>
                <c:pt idx="975">
                  <c:v>36074.0</c:v>
                </c:pt>
                <c:pt idx="976">
                  <c:v>36075.0</c:v>
                </c:pt>
                <c:pt idx="977">
                  <c:v>36076.0</c:v>
                </c:pt>
                <c:pt idx="978">
                  <c:v>36077.0</c:v>
                </c:pt>
                <c:pt idx="979">
                  <c:v>36080.0</c:v>
                </c:pt>
                <c:pt idx="980">
                  <c:v>36081.0</c:v>
                </c:pt>
                <c:pt idx="981">
                  <c:v>36082.0</c:v>
                </c:pt>
                <c:pt idx="982">
                  <c:v>36083.0</c:v>
                </c:pt>
                <c:pt idx="983">
                  <c:v>36084.0</c:v>
                </c:pt>
                <c:pt idx="984">
                  <c:v>36087.0</c:v>
                </c:pt>
                <c:pt idx="985">
                  <c:v>36088.0</c:v>
                </c:pt>
                <c:pt idx="986">
                  <c:v>36089.0</c:v>
                </c:pt>
                <c:pt idx="987">
                  <c:v>36090.0</c:v>
                </c:pt>
                <c:pt idx="988">
                  <c:v>36091.0</c:v>
                </c:pt>
                <c:pt idx="989">
                  <c:v>36094.0</c:v>
                </c:pt>
                <c:pt idx="990">
                  <c:v>36095.0</c:v>
                </c:pt>
                <c:pt idx="991">
                  <c:v>36096.0</c:v>
                </c:pt>
                <c:pt idx="992">
                  <c:v>36097.0</c:v>
                </c:pt>
                <c:pt idx="993">
                  <c:v>36098.0</c:v>
                </c:pt>
                <c:pt idx="994">
                  <c:v>36101.0</c:v>
                </c:pt>
                <c:pt idx="995">
                  <c:v>36102.0</c:v>
                </c:pt>
                <c:pt idx="996">
                  <c:v>36103.0</c:v>
                </c:pt>
                <c:pt idx="997">
                  <c:v>36104.0</c:v>
                </c:pt>
                <c:pt idx="998">
                  <c:v>36105.0</c:v>
                </c:pt>
                <c:pt idx="999">
                  <c:v>36108.0</c:v>
                </c:pt>
                <c:pt idx="1000">
                  <c:v>36109.0</c:v>
                </c:pt>
                <c:pt idx="1001">
                  <c:v>36110.0</c:v>
                </c:pt>
                <c:pt idx="1002">
                  <c:v>36111.0</c:v>
                </c:pt>
                <c:pt idx="1003">
                  <c:v>36112.0</c:v>
                </c:pt>
                <c:pt idx="1004">
                  <c:v>36115.0</c:v>
                </c:pt>
                <c:pt idx="1005">
                  <c:v>36116.0</c:v>
                </c:pt>
                <c:pt idx="1006">
                  <c:v>36117.0</c:v>
                </c:pt>
                <c:pt idx="1007">
                  <c:v>36118.0</c:v>
                </c:pt>
                <c:pt idx="1008">
                  <c:v>36119.0</c:v>
                </c:pt>
                <c:pt idx="1009">
                  <c:v>36122.0</c:v>
                </c:pt>
                <c:pt idx="1010">
                  <c:v>36123.0</c:v>
                </c:pt>
                <c:pt idx="1011">
                  <c:v>36124.0</c:v>
                </c:pt>
                <c:pt idx="1012">
                  <c:v>36125.0</c:v>
                </c:pt>
                <c:pt idx="1013">
                  <c:v>36126.0</c:v>
                </c:pt>
                <c:pt idx="1014">
                  <c:v>36129.0</c:v>
                </c:pt>
                <c:pt idx="1015">
                  <c:v>36130.0</c:v>
                </c:pt>
                <c:pt idx="1016">
                  <c:v>36131.0</c:v>
                </c:pt>
                <c:pt idx="1017">
                  <c:v>36132.0</c:v>
                </c:pt>
                <c:pt idx="1018">
                  <c:v>36133.0</c:v>
                </c:pt>
                <c:pt idx="1019">
                  <c:v>36136.0</c:v>
                </c:pt>
                <c:pt idx="1020">
                  <c:v>36137.0</c:v>
                </c:pt>
                <c:pt idx="1021">
                  <c:v>36138.0</c:v>
                </c:pt>
                <c:pt idx="1022">
                  <c:v>36139.0</c:v>
                </c:pt>
                <c:pt idx="1023">
                  <c:v>36140.0</c:v>
                </c:pt>
                <c:pt idx="1024">
                  <c:v>36143.0</c:v>
                </c:pt>
                <c:pt idx="1025">
                  <c:v>36144.0</c:v>
                </c:pt>
                <c:pt idx="1026">
                  <c:v>36145.0</c:v>
                </c:pt>
                <c:pt idx="1027">
                  <c:v>36146.0</c:v>
                </c:pt>
                <c:pt idx="1028">
                  <c:v>36147.0</c:v>
                </c:pt>
                <c:pt idx="1029">
                  <c:v>36150.0</c:v>
                </c:pt>
                <c:pt idx="1030">
                  <c:v>36151.0</c:v>
                </c:pt>
                <c:pt idx="1031">
                  <c:v>36152.0</c:v>
                </c:pt>
                <c:pt idx="1032">
                  <c:v>36153.0</c:v>
                </c:pt>
                <c:pt idx="1033">
                  <c:v>36154.0</c:v>
                </c:pt>
                <c:pt idx="1034">
                  <c:v>36157.0</c:v>
                </c:pt>
                <c:pt idx="1035">
                  <c:v>36158.0</c:v>
                </c:pt>
                <c:pt idx="1036">
                  <c:v>36159.0</c:v>
                </c:pt>
                <c:pt idx="1037">
                  <c:v>36160.0</c:v>
                </c:pt>
                <c:pt idx="1038">
                  <c:v>36161.0</c:v>
                </c:pt>
                <c:pt idx="1039">
                  <c:v>36164.0</c:v>
                </c:pt>
                <c:pt idx="1040">
                  <c:v>36165.0</c:v>
                </c:pt>
                <c:pt idx="1041">
                  <c:v>36166.0</c:v>
                </c:pt>
                <c:pt idx="1042">
                  <c:v>36167.0</c:v>
                </c:pt>
                <c:pt idx="1043">
                  <c:v>36168.0</c:v>
                </c:pt>
                <c:pt idx="1044">
                  <c:v>36171.0</c:v>
                </c:pt>
                <c:pt idx="1045">
                  <c:v>36172.0</c:v>
                </c:pt>
                <c:pt idx="1046">
                  <c:v>36173.0</c:v>
                </c:pt>
                <c:pt idx="1047">
                  <c:v>36174.0</c:v>
                </c:pt>
                <c:pt idx="1048">
                  <c:v>36175.0</c:v>
                </c:pt>
                <c:pt idx="1049">
                  <c:v>36178.0</c:v>
                </c:pt>
                <c:pt idx="1050">
                  <c:v>36179.0</c:v>
                </c:pt>
                <c:pt idx="1051">
                  <c:v>36180.0</c:v>
                </c:pt>
                <c:pt idx="1052">
                  <c:v>36181.0</c:v>
                </c:pt>
                <c:pt idx="1053">
                  <c:v>36182.0</c:v>
                </c:pt>
                <c:pt idx="1054">
                  <c:v>36185.0</c:v>
                </c:pt>
                <c:pt idx="1055">
                  <c:v>36187.0</c:v>
                </c:pt>
                <c:pt idx="1056">
                  <c:v>36188.0</c:v>
                </c:pt>
                <c:pt idx="1057">
                  <c:v>36189.0</c:v>
                </c:pt>
                <c:pt idx="1058">
                  <c:v>36192.0</c:v>
                </c:pt>
                <c:pt idx="1059">
                  <c:v>36194.0</c:v>
                </c:pt>
                <c:pt idx="1060">
                  <c:v>36195.0</c:v>
                </c:pt>
                <c:pt idx="1061">
                  <c:v>36196.0</c:v>
                </c:pt>
                <c:pt idx="1062">
                  <c:v>36199.0</c:v>
                </c:pt>
                <c:pt idx="1063">
                  <c:v>36200.0</c:v>
                </c:pt>
                <c:pt idx="1064">
                  <c:v>36201.0</c:v>
                </c:pt>
                <c:pt idx="1065">
                  <c:v>36202.0</c:v>
                </c:pt>
                <c:pt idx="1066">
                  <c:v>36203.0</c:v>
                </c:pt>
                <c:pt idx="1067">
                  <c:v>36206.0</c:v>
                </c:pt>
                <c:pt idx="1068">
                  <c:v>36207.0</c:v>
                </c:pt>
                <c:pt idx="1069">
                  <c:v>36208.0</c:v>
                </c:pt>
                <c:pt idx="1070">
                  <c:v>36209.0</c:v>
                </c:pt>
                <c:pt idx="1071">
                  <c:v>36210.0</c:v>
                </c:pt>
                <c:pt idx="1072">
                  <c:v>36213.0</c:v>
                </c:pt>
                <c:pt idx="1073">
                  <c:v>36214.0</c:v>
                </c:pt>
                <c:pt idx="1074">
                  <c:v>36215.0</c:v>
                </c:pt>
                <c:pt idx="1075">
                  <c:v>36216.0</c:v>
                </c:pt>
                <c:pt idx="1076">
                  <c:v>36217.0</c:v>
                </c:pt>
                <c:pt idx="1077">
                  <c:v>36220.0</c:v>
                </c:pt>
                <c:pt idx="1078">
                  <c:v>36221.0</c:v>
                </c:pt>
                <c:pt idx="1079">
                  <c:v>36222.0</c:v>
                </c:pt>
                <c:pt idx="1080">
                  <c:v>36223.0</c:v>
                </c:pt>
                <c:pt idx="1081">
                  <c:v>36224.0</c:v>
                </c:pt>
                <c:pt idx="1082">
                  <c:v>36227.0</c:v>
                </c:pt>
                <c:pt idx="1083">
                  <c:v>36228.0</c:v>
                </c:pt>
                <c:pt idx="1084">
                  <c:v>36229.0</c:v>
                </c:pt>
                <c:pt idx="1085">
                  <c:v>36230.0</c:v>
                </c:pt>
                <c:pt idx="1086">
                  <c:v>36231.0</c:v>
                </c:pt>
                <c:pt idx="1087">
                  <c:v>36234.0</c:v>
                </c:pt>
                <c:pt idx="1088">
                  <c:v>36235.0</c:v>
                </c:pt>
                <c:pt idx="1089">
                  <c:v>36236.0</c:v>
                </c:pt>
                <c:pt idx="1090">
                  <c:v>36237.0</c:v>
                </c:pt>
                <c:pt idx="1091">
                  <c:v>36238.0</c:v>
                </c:pt>
                <c:pt idx="1092">
                  <c:v>36241.0</c:v>
                </c:pt>
                <c:pt idx="1093">
                  <c:v>36242.0</c:v>
                </c:pt>
                <c:pt idx="1094">
                  <c:v>36243.0</c:v>
                </c:pt>
                <c:pt idx="1095">
                  <c:v>36244.0</c:v>
                </c:pt>
                <c:pt idx="1096">
                  <c:v>36245.0</c:v>
                </c:pt>
                <c:pt idx="1097">
                  <c:v>36248.0</c:v>
                </c:pt>
                <c:pt idx="1098">
                  <c:v>36249.0</c:v>
                </c:pt>
                <c:pt idx="1099">
                  <c:v>36250.0</c:v>
                </c:pt>
                <c:pt idx="1100">
                  <c:v>36251.0</c:v>
                </c:pt>
                <c:pt idx="1101">
                  <c:v>36252.0</c:v>
                </c:pt>
                <c:pt idx="1102">
                  <c:v>36255.0</c:v>
                </c:pt>
                <c:pt idx="1103">
                  <c:v>36256.0</c:v>
                </c:pt>
                <c:pt idx="1104">
                  <c:v>36257.0</c:v>
                </c:pt>
                <c:pt idx="1105">
                  <c:v>36258.0</c:v>
                </c:pt>
                <c:pt idx="1106">
                  <c:v>36259.0</c:v>
                </c:pt>
                <c:pt idx="1107">
                  <c:v>36262.0</c:v>
                </c:pt>
                <c:pt idx="1108">
                  <c:v>36263.0</c:v>
                </c:pt>
                <c:pt idx="1109">
                  <c:v>36264.0</c:v>
                </c:pt>
                <c:pt idx="1110">
                  <c:v>36265.0</c:v>
                </c:pt>
                <c:pt idx="1111">
                  <c:v>36266.0</c:v>
                </c:pt>
                <c:pt idx="1112">
                  <c:v>36269.0</c:v>
                </c:pt>
                <c:pt idx="1113">
                  <c:v>36270.0</c:v>
                </c:pt>
                <c:pt idx="1114">
                  <c:v>36271.0</c:v>
                </c:pt>
                <c:pt idx="1115">
                  <c:v>36272.0</c:v>
                </c:pt>
                <c:pt idx="1116">
                  <c:v>36273.0</c:v>
                </c:pt>
                <c:pt idx="1117">
                  <c:v>36276.0</c:v>
                </c:pt>
                <c:pt idx="1118">
                  <c:v>36277.0</c:v>
                </c:pt>
                <c:pt idx="1119">
                  <c:v>36278.0</c:v>
                </c:pt>
                <c:pt idx="1120">
                  <c:v>36279.0</c:v>
                </c:pt>
                <c:pt idx="1121">
                  <c:v>36280.0</c:v>
                </c:pt>
                <c:pt idx="1122">
                  <c:v>36283.0</c:v>
                </c:pt>
                <c:pt idx="1123">
                  <c:v>36284.0</c:v>
                </c:pt>
                <c:pt idx="1124">
                  <c:v>36285.0</c:v>
                </c:pt>
                <c:pt idx="1125">
                  <c:v>36286.0</c:v>
                </c:pt>
                <c:pt idx="1126">
                  <c:v>36287.0</c:v>
                </c:pt>
                <c:pt idx="1127">
                  <c:v>36290.0</c:v>
                </c:pt>
                <c:pt idx="1128">
                  <c:v>36291.0</c:v>
                </c:pt>
                <c:pt idx="1129">
                  <c:v>36292.0</c:v>
                </c:pt>
                <c:pt idx="1130">
                  <c:v>36293.0</c:v>
                </c:pt>
                <c:pt idx="1131">
                  <c:v>36294.0</c:v>
                </c:pt>
                <c:pt idx="1132">
                  <c:v>36297.0</c:v>
                </c:pt>
                <c:pt idx="1133">
                  <c:v>36298.0</c:v>
                </c:pt>
                <c:pt idx="1134">
                  <c:v>36299.0</c:v>
                </c:pt>
                <c:pt idx="1135">
                  <c:v>36300.0</c:v>
                </c:pt>
                <c:pt idx="1136">
                  <c:v>36301.0</c:v>
                </c:pt>
                <c:pt idx="1137">
                  <c:v>36304.0</c:v>
                </c:pt>
                <c:pt idx="1138">
                  <c:v>36305.0</c:v>
                </c:pt>
                <c:pt idx="1139">
                  <c:v>36306.0</c:v>
                </c:pt>
                <c:pt idx="1140">
                  <c:v>36307.0</c:v>
                </c:pt>
                <c:pt idx="1141">
                  <c:v>36311.0</c:v>
                </c:pt>
                <c:pt idx="1142">
                  <c:v>36312.0</c:v>
                </c:pt>
                <c:pt idx="1143">
                  <c:v>36313.0</c:v>
                </c:pt>
                <c:pt idx="1144">
                  <c:v>36314.0</c:v>
                </c:pt>
                <c:pt idx="1145">
                  <c:v>36315.0</c:v>
                </c:pt>
                <c:pt idx="1146">
                  <c:v>36318.0</c:v>
                </c:pt>
                <c:pt idx="1147">
                  <c:v>36319.0</c:v>
                </c:pt>
                <c:pt idx="1148">
                  <c:v>36320.0</c:v>
                </c:pt>
                <c:pt idx="1149">
                  <c:v>36321.0</c:v>
                </c:pt>
                <c:pt idx="1150">
                  <c:v>36322.0</c:v>
                </c:pt>
                <c:pt idx="1151">
                  <c:v>36325.0</c:v>
                </c:pt>
                <c:pt idx="1152">
                  <c:v>36326.0</c:v>
                </c:pt>
                <c:pt idx="1153">
                  <c:v>36327.0</c:v>
                </c:pt>
                <c:pt idx="1154">
                  <c:v>36328.0</c:v>
                </c:pt>
                <c:pt idx="1155">
                  <c:v>36329.0</c:v>
                </c:pt>
                <c:pt idx="1156">
                  <c:v>36332.0</c:v>
                </c:pt>
                <c:pt idx="1157">
                  <c:v>36333.0</c:v>
                </c:pt>
                <c:pt idx="1158">
                  <c:v>36334.0</c:v>
                </c:pt>
                <c:pt idx="1159">
                  <c:v>36335.0</c:v>
                </c:pt>
                <c:pt idx="1160">
                  <c:v>36336.0</c:v>
                </c:pt>
                <c:pt idx="1161">
                  <c:v>36339.0</c:v>
                </c:pt>
                <c:pt idx="1162">
                  <c:v>36340.0</c:v>
                </c:pt>
                <c:pt idx="1163">
                  <c:v>36341.0</c:v>
                </c:pt>
                <c:pt idx="1164">
                  <c:v>36342.0</c:v>
                </c:pt>
                <c:pt idx="1165">
                  <c:v>36343.0</c:v>
                </c:pt>
                <c:pt idx="1166">
                  <c:v>36346.0</c:v>
                </c:pt>
                <c:pt idx="1167">
                  <c:v>36347.0</c:v>
                </c:pt>
                <c:pt idx="1168">
                  <c:v>36348.0</c:v>
                </c:pt>
                <c:pt idx="1169">
                  <c:v>36349.0</c:v>
                </c:pt>
                <c:pt idx="1170">
                  <c:v>36350.0</c:v>
                </c:pt>
                <c:pt idx="1171">
                  <c:v>36353.0</c:v>
                </c:pt>
                <c:pt idx="1172">
                  <c:v>36354.0</c:v>
                </c:pt>
                <c:pt idx="1173">
                  <c:v>36355.0</c:v>
                </c:pt>
                <c:pt idx="1174">
                  <c:v>36356.0</c:v>
                </c:pt>
                <c:pt idx="1175">
                  <c:v>36357.0</c:v>
                </c:pt>
                <c:pt idx="1176">
                  <c:v>36360.0</c:v>
                </c:pt>
                <c:pt idx="1177">
                  <c:v>36361.0</c:v>
                </c:pt>
                <c:pt idx="1178">
                  <c:v>36362.0</c:v>
                </c:pt>
                <c:pt idx="1179">
                  <c:v>36363.0</c:v>
                </c:pt>
                <c:pt idx="1180">
                  <c:v>36364.0</c:v>
                </c:pt>
                <c:pt idx="1181">
                  <c:v>36367.0</c:v>
                </c:pt>
                <c:pt idx="1182">
                  <c:v>36368.0</c:v>
                </c:pt>
                <c:pt idx="1183">
                  <c:v>36369.0</c:v>
                </c:pt>
                <c:pt idx="1184">
                  <c:v>36370.0</c:v>
                </c:pt>
                <c:pt idx="1185">
                  <c:v>36371.0</c:v>
                </c:pt>
                <c:pt idx="1186">
                  <c:v>36374.0</c:v>
                </c:pt>
                <c:pt idx="1187">
                  <c:v>36375.0</c:v>
                </c:pt>
                <c:pt idx="1188">
                  <c:v>36376.0</c:v>
                </c:pt>
                <c:pt idx="1189">
                  <c:v>36377.0</c:v>
                </c:pt>
                <c:pt idx="1190">
                  <c:v>36378.0</c:v>
                </c:pt>
                <c:pt idx="1191">
                  <c:v>36381.0</c:v>
                </c:pt>
                <c:pt idx="1192">
                  <c:v>36382.0</c:v>
                </c:pt>
                <c:pt idx="1193">
                  <c:v>36383.0</c:v>
                </c:pt>
                <c:pt idx="1194">
                  <c:v>36384.0</c:v>
                </c:pt>
                <c:pt idx="1195">
                  <c:v>36385.0</c:v>
                </c:pt>
                <c:pt idx="1196">
                  <c:v>36388.0</c:v>
                </c:pt>
                <c:pt idx="1197">
                  <c:v>36389.0</c:v>
                </c:pt>
                <c:pt idx="1198">
                  <c:v>36390.0</c:v>
                </c:pt>
                <c:pt idx="1199">
                  <c:v>36391.0</c:v>
                </c:pt>
                <c:pt idx="1200">
                  <c:v>36392.0</c:v>
                </c:pt>
                <c:pt idx="1201">
                  <c:v>36395.0</c:v>
                </c:pt>
                <c:pt idx="1202">
                  <c:v>36396.0</c:v>
                </c:pt>
                <c:pt idx="1203">
                  <c:v>36397.0</c:v>
                </c:pt>
                <c:pt idx="1204">
                  <c:v>36398.0</c:v>
                </c:pt>
                <c:pt idx="1205">
                  <c:v>36399.0</c:v>
                </c:pt>
                <c:pt idx="1206">
                  <c:v>36402.0</c:v>
                </c:pt>
                <c:pt idx="1207">
                  <c:v>36403.0</c:v>
                </c:pt>
                <c:pt idx="1208">
                  <c:v>36404.0</c:v>
                </c:pt>
                <c:pt idx="1209">
                  <c:v>36405.0</c:v>
                </c:pt>
                <c:pt idx="1210">
                  <c:v>36406.0</c:v>
                </c:pt>
                <c:pt idx="1211">
                  <c:v>36409.0</c:v>
                </c:pt>
                <c:pt idx="1212">
                  <c:v>36410.0</c:v>
                </c:pt>
                <c:pt idx="1213">
                  <c:v>36411.0</c:v>
                </c:pt>
                <c:pt idx="1214">
                  <c:v>36412.0</c:v>
                </c:pt>
                <c:pt idx="1215">
                  <c:v>36413.0</c:v>
                </c:pt>
                <c:pt idx="1216">
                  <c:v>36416.0</c:v>
                </c:pt>
                <c:pt idx="1217">
                  <c:v>36417.0</c:v>
                </c:pt>
                <c:pt idx="1218">
                  <c:v>36418.0</c:v>
                </c:pt>
                <c:pt idx="1219">
                  <c:v>36419.0</c:v>
                </c:pt>
                <c:pt idx="1220">
                  <c:v>36420.0</c:v>
                </c:pt>
                <c:pt idx="1221">
                  <c:v>36423.0</c:v>
                </c:pt>
                <c:pt idx="1222">
                  <c:v>36424.0</c:v>
                </c:pt>
                <c:pt idx="1223">
                  <c:v>36425.0</c:v>
                </c:pt>
                <c:pt idx="1224">
                  <c:v>36426.0</c:v>
                </c:pt>
                <c:pt idx="1225">
                  <c:v>36427.0</c:v>
                </c:pt>
                <c:pt idx="1226">
                  <c:v>36430.0</c:v>
                </c:pt>
                <c:pt idx="1227">
                  <c:v>36431.0</c:v>
                </c:pt>
                <c:pt idx="1228">
                  <c:v>36432.0</c:v>
                </c:pt>
                <c:pt idx="1229">
                  <c:v>36433.0</c:v>
                </c:pt>
                <c:pt idx="1230">
                  <c:v>36434.0</c:v>
                </c:pt>
                <c:pt idx="1231">
                  <c:v>36437.0</c:v>
                </c:pt>
                <c:pt idx="1232">
                  <c:v>36438.0</c:v>
                </c:pt>
                <c:pt idx="1233">
                  <c:v>36439.0</c:v>
                </c:pt>
                <c:pt idx="1234">
                  <c:v>36440.0</c:v>
                </c:pt>
                <c:pt idx="1235">
                  <c:v>36441.0</c:v>
                </c:pt>
                <c:pt idx="1236">
                  <c:v>36444.0</c:v>
                </c:pt>
                <c:pt idx="1237">
                  <c:v>36445.0</c:v>
                </c:pt>
                <c:pt idx="1238">
                  <c:v>36446.0</c:v>
                </c:pt>
                <c:pt idx="1239">
                  <c:v>36447.0</c:v>
                </c:pt>
                <c:pt idx="1240">
                  <c:v>36448.0</c:v>
                </c:pt>
                <c:pt idx="1241">
                  <c:v>36451.0</c:v>
                </c:pt>
                <c:pt idx="1242">
                  <c:v>36452.0</c:v>
                </c:pt>
                <c:pt idx="1243">
                  <c:v>36453.0</c:v>
                </c:pt>
                <c:pt idx="1244">
                  <c:v>36454.0</c:v>
                </c:pt>
                <c:pt idx="1245">
                  <c:v>36455.0</c:v>
                </c:pt>
                <c:pt idx="1246">
                  <c:v>36458.0</c:v>
                </c:pt>
                <c:pt idx="1247">
                  <c:v>36459.0</c:v>
                </c:pt>
                <c:pt idx="1248">
                  <c:v>36460.0</c:v>
                </c:pt>
                <c:pt idx="1249">
                  <c:v>36461.0</c:v>
                </c:pt>
                <c:pt idx="1250">
                  <c:v>36462.0</c:v>
                </c:pt>
                <c:pt idx="1251">
                  <c:v>36465.0</c:v>
                </c:pt>
                <c:pt idx="1252">
                  <c:v>36466.0</c:v>
                </c:pt>
                <c:pt idx="1253">
                  <c:v>36467.0</c:v>
                </c:pt>
                <c:pt idx="1254">
                  <c:v>36468.0</c:v>
                </c:pt>
                <c:pt idx="1255">
                  <c:v>36469.0</c:v>
                </c:pt>
                <c:pt idx="1256">
                  <c:v>36472.0</c:v>
                </c:pt>
                <c:pt idx="1257">
                  <c:v>36474.0</c:v>
                </c:pt>
                <c:pt idx="1258">
                  <c:v>36475.0</c:v>
                </c:pt>
                <c:pt idx="1259">
                  <c:v>36476.0</c:v>
                </c:pt>
                <c:pt idx="1260">
                  <c:v>36479.0</c:v>
                </c:pt>
                <c:pt idx="1261">
                  <c:v>36480.0</c:v>
                </c:pt>
                <c:pt idx="1262">
                  <c:v>36481.0</c:v>
                </c:pt>
                <c:pt idx="1263">
                  <c:v>36482.0</c:v>
                </c:pt>
                <c:pt idx="1264">
                  <c:v>36483.0</c:v>
                </c:pt>
                <c:pt idx="1265">
                  <c:v>36486.0</c:v>
                </c:pt>
                <c:pt idx="1266">
                  <c:v>36487.0</c:v>
                </c:pt>
                <c:pt idx="1267">
                  <c:v>36488.0</c:v>
                </c:pt>
                <c:pt idx="1268">
                  <c:v>36489.0</c:v>
                </c:pt>
                <c:pt idx="1269">
                  <c:v>36490.0</c:v>
                </c:pt>
                <c:pt idx="1270">
                  <c:v>36493.0</c:v>
                </c:pt>
                <c:pt idx="1271">
                  <c:v>36494.0</c:v>
                </c:pt>
                <c:pt idx="1272">
                  <c:v>36495.0</c:v>
                </c:pt>
                <c:pt idx="1273">
                  <c:v>36496.0</c:v>
                </c:pt>
                <c:pt idx="1274">
                  <c:v>36497.0</c:v>
                </c:pt>
                <c:pt idx="1275">
                  <c:v>36500.0</c:v>
                </c:pt>
                <c:pt idx="1276">
                  <c:v>36501.0</c:v>
                </c:pt>
                <c:pt idx="1277">
                  <c:v>36502.0</c:v>
                </c:pt>
                <c:pt idx="1278">
                  <c:v>36503.0</c:v>
                </c:pt>
                <c:pt idx="1279">
                  <c:v>36504.0</c:v>
                </c:pt>
                <c:pt idx="1280">
                  <c:v>36507.0</c:v>
                </c:pt>
                <c:pt idx="1281">
                  <c:v>36508.0</c:v>
                </c:pt>
                <c:pt idx="1282">
                  <c:v>36509.0</c:v>
                </c:pt>
                <c:pt idx="1283">
                  <c:v>36510.0</c:v>
                </c:pt>
                <c:pt idx="1284">
                  <c:v>36511.0</c:v>
                </c:pt>
                <c:pt idx="1285">
                  <c:v>36514.0</c:v>
                </c:pt>
                <c:pt idx="1286">
                  <c:v>36515.0</c:v>
                </c:pt>
                <c:pt idx="1287">
                  <c:v>36516.0</c:v>
                </c:pt>
                <c:pt idx="1288">
                  <c:v>36517.0</c:v>
                </c:pt>
                <c:pt idx="1289">
                  <c:v>36518.0</c:v>
                </c:pt>
                <c:pt idx="1290">
                  <c:v>36521.0</c:v>
                </c:pt>
                <c:pt idx="1291">
                  <c:v>36522.0</c:v>
                </c:pt>
                <c:pt idx="1292">
                  <c:v>36523.0</c:v>
                </c:pt>
                <c:pt idx="1293">
                  <c:v>36524.0</c:v>
                </c:pt>
                <c:pt idx="1294">
                  <c:v>36525.0</c:v>
                </c:pt>
                <c:pt idx="1295">
                  <c:v>36528.0</c:v>
                </c:pt>
                <c:pt idx="1296">
                  <c:v>36529.0</c:v>
                </c:pt>
                <c:pt idx="1297">
                  <c:v>36530.0</c:v>
                </c:pt>
                <c:pt idx="1298">
                  <c:v>36531.0</c:v>
                </c:pt>
                <c:pt idx="1299">
                  <c:v>36532.0</c:v>
                </c:pt>
                <c:pt idx="1300">
                  <c:v>36535.0</c:v>
                </c:pt>
                <c:pt idx="1301">
                  <c:v>36536.0</c:v>
                </c:pt>
                <c:pt idx="1302">
                  <c:v>36537.0</c:v>
                </c:pt>
                <c:pt idx="1303">
                  <c:v>36538.0</c:v>
                </c:pt>
                <c:pt idx="1304">
                  <c:v>36539.0</c:v>
                </c:pt>
                <c:pt idx="1305">
                  <c:v>36542.0</c:v>
                </c:pt>
                <c:pt idx="1306">
                  <c:v>36543.0</c:v>
                </c:pt>
                <c:pt idx="1307">
                  <c:v>36544.0</c:v>
                </c:pt>
                <c:pt idx="1308">
                  <c:v>36545.0</c:v>
                </c:pt>
                <c:pt idx="1309">
                  <c:v>36546.0</c:v>
                </c:pt>
                <c:pt idx="1310">
                  <c:v>36549.0</c:v>
                </c:pt>
                <c:pt idx="1311">
                  <c:v>36550.0</c:v>
                </c:pt>
                <c:pt idx="1312">
                  <c:v>36551.0</c:v>
                </c:pt>
                <c:pt idx="1313">
                  <c:v>36552.0</c:v>
                </c:pt>
                <c:pt idx="1314">
                  <c:v>36553.0</c:v>
                </c:pt>
                <c:pt idx="1315">
                  <c:v>36556.0</c:v>
                </c:pt>
                <c:pt idx="1316">
                  <c:v>36557.0</c:v>
                </c:pt>
                <c:pt idx="1317">
                  <c:v>36558.0</c:v>
                </c:pt>
                <c:pt idx="1318">
                  <c:v>36559.0</c:v>
                </c:pt>
                <c:pt idx="1319">
                  <c:v>36560.0</c:v>
                </c:pt>
                <c:pt idx="1320">
                  <c:v>36563.0</c:v>
                </c:pt>
                <c:pt idx="1321">
                  <c:v>36564.0</c:v>
                </c:pt>
                <c:pt idx="1322">
                  <c:v>36565.0</c:v>
                </c:pt>
                <c:pt idx="1323">
                  <c:v>36566.0</c:v>
                </c:pt>
                <c:pt idx="1324">
                  <c:v>36567.0</c:v>
                </c:pt>
                <c:pt idx="1325">
                  <c:v>36570.0</c:v>
                </c:pt>
                <c:pt idx="1326">
                  <c:v>36571.0</c:v>
                </c:pt>
                <c:pt idx="1327">
                  <c:v>36572.0</c:v>
                </c:pt>
                <c:pt idx="1328">
                  <c:v>36573.0</c:v>
                </c:pt>
                <c:pt idx="1329">
                  <c:v>36574.0</c:v>
                </c:pt>
                <c:pt idx="1330">
                  <c:v>36577.0</c:v>
                </c:pt>
                <c:pt idx="1331">
                  <c:v>36578.0</c:v>
                </c:pt>
                <c:pt idx="1332">
                  <c:v>36579.0</c:v>
                </c:pt>
                <c:pt idx="1333">
                  <c:v>36580.0</c:v>
                </c:pt>
                <c:pt idx="1334">
                  <c:v>36581.0</c:v>
                </c:pt>
                <c:pt idx="1335">
                  <c:v>36584.0</c:v>
                </c:pt>
                <c:pt idx="1336">
                  <c:v>36585.0</c:v>
                </c:pt>
                <c:pt idx="1337">
                  <c:v>36586.0</c:v>
                </c:pt>
                <c:pt idx="1338">
                  <c:v>36587.0</c:v>
                </c:pt>
                <c:pt idx="1339">
                  <c:v>36588.0</c:v>
                </c:pt>
                <c:pt idx="1340">
                  <c:v>36591.0</c:v>
                </c:pt>
                <c:pt idx="1341">
                  <c:v>36592.0</c:v>
                </c:pt>
                <c:pt idx="1342">
                  <c:v>36593.0</c:v>
                </c:pt>
                <c:pt idx="1343">
                  <c:v>36594.0</c:v>
                </c:pt>
                <c:pt idx="1344">
                  <c:v>36595.0</c:v>
                </c:pt>
                <c:pt idx="1345">
                  <c:v>36598.0</c:v>
                </c:pt>
                <c:pt idx="1346">
                  <c:v>36599.0</c:v>
                </c:pt>
                <c:pt idx="1347">
                  <c:v>36600.0</c:v>
                </c:pt>
                <c:pt idx="1348">
                  <c:v>36601.0</c:v>
                </c:pt>
                <c:pt idx="1349">
                  <c:v>36602.0</c:v>
                </c:pt>
                <c:pt idx="1350">
                  <c:v>36605.0</c:v>
                </c:pt>
                <c:pt idx="1351">
                  <c:v>36606.0</c:v>
                </c:pt>
                <c:pt idx="1352">
                  <c:v>36607.0</c:v>
                </c:pt>
                <c:pt idx="1353">
                  <c:v>36608.0</c:v>
                </c:pt>
                <c:pt idx="1354">
                  <c:v>36609.0</c:v>
                </c:pt>
                <c:pt idx="1355">
                  <c:v>36612.0</c:v>
                </c:pt>
                <c:pt idx="1356">
                  <c:v>36613.0</c:v>
                </c:pt>
                <c:pt idx="1357">
                  <c:v>36614.0</c:v>
                </c:pt>
                <c:pt idx="1358">
                  <c:v>36615.0</c:v>
                </c:pt>
                <c:pt idx="1359">
                  <c:v>36616.0</c:v>
                </c:pt>
                <c:pt idx="1360">
                  <c:v>36619.0</c:v>
                </c:pt>
                <c:pt idx="1361">
                  <c:v>36620.0</c:v>
                </c:pt>
                <c:pt idx="1362">
                  <c:v>36621.0</c:v>
                </c:pt>
                <c:pt idx="1363">
                  <c:v>36622.0</c:v>
                </c:pt>
                <c:pt idx="1364">
                  <c:v>36623.0</c:v>
                </c:pt>
                <c:pt idx="1365">
                  <c:v>36626.0</c:v>
                </c:pt>
                <c:pt idx="1366">
                  <c:v>36627.0</c:v>
                </c:pt>
                <c:pt idx="1367">
                  <c:v>36628.0</c:v>
                </c:pt>
                <c:pt idx="1368">
                  <c:v>36629.0</c:v>
                </c:pt>
                <c:pt idx="1369">
                  <c:v>36630.0</c:v>
                </c:pt>
                <c:pt idx="1370">
                  <c:v>36633.0</c:v>
                </c:pt>
                <c:pt idx="1371">
                  <c:v>36634.0</c:v>
                </c:pt>
                <c:pt idx="1372">
                  <c:v>36635.0</c:v>
                </c:pt>
                <c:pt idx="1373">
                  <c:v>36636.0</c:v>
                </c:pt>
                <c:pt idx="1374">
                  <c:v>36637.0</c:v>
                </c:pt>
                <c:pt idx="1375">
                  <c:v>36641.0</c:v>
                </c:pt>
                <c:pt idx="1376">
                  <c:v>36642.0</c:v>
                </c:pt>
                <c:pt idx="1377">
                  <c:v>36643.0</c:v>
                </c:pt>
                <c:pt idx="1378">
                  <c:v>36644.0</c:v>
                </c:pt>
                <c:pt idx="1379">
                  <c:v>36647.0</c:v>
                </c:pt>
                <c:pt idx="1380">
                  <c:v>36648.0</c:v>
                </c:pt>
                <c:pt idx="1381">
                  <c:v>36649.0</c:v>
                </c:pt>
                <c:pt idx="1382">
                  <c:v>36650.0</c:v>
                </c:pt>
                <c:pt idx="1383">
                  <c:v>36651.0</c:v>
                </c:pt>
                <c:pt idx="1384">
                  <c:v>36655.0</c:v>
                </c:pt>
                <c:pt idx="1385">
                  <c:v>36656.0</c:v>
                </c:pt>
                <c:pt idx="1386">
                  <c:v>36657.0</c:v>
                </c:pt>
                <c:pt idx="1387">
                  <c:v>36658.0</c:v>
                </c:pt>
                <c:pt idx="1388">
                  <c:v>36661.0</c:v>
                </c:pt>
                <c:pt idx="1389">
                  <c:v>36662.0</c:v>
                </c:pt>
                <c:pt idx="1390">
                  <c:v>36663.0</c:v>
                </c:pt>
                <c:pt idx="1391">
                  <c:v>36664.0</c:v>
                </c:pt>
                <c:pt idx="1392">
                  <c:v>36665.0</c:v>
                </c:pt>
                <c:pt idx="1393">
                  <c:v>36668.0</c:v>
                </c:pt>
                <c:pt idx="1394">
                  <c:v>36669.0</c:v>
                </c:pt>
                <c:pt idx="1395">
                  <c:v>36670.0</c:v>
                </c:pt>
                <c:pt idx="1396">
                  <c:v>36671.0</c:v>
                </c:pt>
                <c:pt idx="1397">
                  <c:v>36672.0</c:v>
                </c:pt>
                <c:pt idx="1398">
                  <c:v>36675.0</c:v>
                </c:pt>
                <c:pt idx="1399">
                  <c:v>36676.0</c:v>
                </c:pt>
                <c:pt idx="1400">
                  <c:v>36677.0</c:v>
                </c:pt>
                <c:pt idx="1401">
                  <c:v>36678.0</c:v>
                </c:pt>
                <c:pt idx="1402">
                  <c:v>36679.0</c:v>
                </c:pt>
                <c:pt idx="1403">
                  <c:v>36682.0</c:v>
                </c:pt>
                <c:pt idx="1404">
                  <c:v>36683.0</c:v>
                </c:pt>
                <c:pt idx="1405">
                  <c:v>36684.0</c:v>
                </c:pt>
                <c:pt idx="1406">
                  <c:v>36685.0</c:v>
                </c:pt>
                <c:pt idx="1407">
                  <c:v>36686.0</c:v>
                </c:pt>
                <c:pt idx="1408">
                  <c:v>36689.0</c:v>
                </c:pt>
                <c:pt idx="1409">
                  <c:v>36690.0</c:v>
                </c:pt>
                <c:pt idx="1410">
                  <c:v>36691.0</c:v>
                </c:pt>
                <c:pt idx="1411">
                  <c:v>36692.0</c:v>
                </c:pt>
                <c:pt idx="1412">
                  <c:v>36693.0</c:v>
                </c:pt>
                <c:pt idx="1413">
                  <c:v>36696.0</c:v>
                </c:pt>
                <c:pt idx="1414">
                  <c:v>36697.0</c:v>
                </c:pt>
                <c:pt idx="1415">
                  <c:v>36698.0</c:v>
                </c:pt>
                <c:pt idx="1416">
                  <c:v>36699.0</c:v>
                </c:pt>
                <c:pt idx="1417">
                  <c:v>36700.0</c:v>
                </c:pt>
                <c:pt idx="1418">
                  <c:v>36703.0</c:v>
                </c:pt>
                <c:pt idx="1419">
                  <c:v>36704.0</c:v>
                </c:pt>
                <c:pt idx="1420">
                  <c:v>36705.0</c:v>
                </c:pt>
                <c:pt idx="1421">
                  <c:v>36706.0</c:v>
                </c:pt>
                <c:pt idx="1422">
                  <c:v>36707.0</c:v>
                </c:pt>
                <c:pt idx="1423">
                  <c:v>36710.0</c:v>
                </c:pt>
                <c:pt idx="1424">
                  <c:v>36711.0</c:v>
                </c:pt>
                <c:pt idx="1425">
                  <c:v>36712.0</c:v>
                </c:pt>
                <c:pt idx="1426">
                  <c:v>36713.0</c:v>
                </c:pt>
                <c:pt idx="1427">
                  <c:v>36714.0</c:v>
                </c:pt>
                <c:pt idx="1428">
                  <c:v>36717.0</c:v>
                </c:pt>
                <c:pt idx="1429">
                  <c:v>36718.0</c:v>
                </c:pt>
                <c:pt idx="1430">
                  <c:v>36719.0</c:v>
                </c:pt>
                <c:pt idx="1431">
                  <c:v>36720.0</c:v>
                </c:pt>
                <c:pt idx="1432">
                  <c:v>36721.0</c:v>
                </c:pt>
                <c:pt idx="1433">
                  <c:v>36724.0</c:v>
                </c:pt>
                <c:pt idx="1434">
                  <c:v>36725.0</c:v>
                </c:pt>
                <c:pt idx="1435">
                  <c:v>36726.0</c:v>
                </c:pt>
                <c:pt idx="1436">
                  <c:v>36727.0</c:v>
                </c:pt>
                <c:pt idx="1437">
                  <c:v>36728.0</c:v>
                </c:pt>
                <c:pt idx="1438">
                  <c:v>36731.0</c:v>
                </c:pt>
                <c:pt idx="1439">
                  <c:v>36732.0</c:v>
                </c:pt>
                <c:pt idx="1440">
                  <c:v>36733.0</c:v>
                </c:pt>
                <c:pt idx="1441">
                  <c:v>36734.0</c:v>
                </c:pt>
                <c:pt idx="1442">
                  <c:v>36735.0</c:v>
                </c:pt>
                <c:pt idx="1443">
                  <c:v>36738.0</c:v>
                </c:pt>
                <c:pt idx="1444">
                  <c:v>36739.0</c:v>
                </c:pt>
                <c:pt idx="1445">
                  <c:v>36740.0</c:v>
                </c:pt>
                <c:pt idx="1446">
                  <c:v>36741.0</c:v>
                </c:pt>
                <c:pt idx="1447">
                  <c:v>36742.0</c:v>
                </c:pt>
                <c:pt idx="1448">
                  <c:v>36745.0</c:v>
                </c:pt>
                <c:pt idx="1449">
                  <c:v>36746.0</c:v>
                </c:pt>
                <c:pt idx="1450">
                  <c:v>36747.0</c:v>
                </c:pt>
                <c:pt idx="1451">
                  <c:v>36749.0</c:v>
                </c:pt>
                <c:pt idx="1452">
                  <c:v>36752.0</c:v>
                </c:pt>
                <c:pt idx="1453">
                  <c:v>36753.0</c:v>
                </c:pt>
                <c:pt idx="1454">
                  <c:v>36754.0</c:v>
                </c:pt>
                <c:pt idx="1455">
                  <c:v>36755.0</c:v>
                </c:pt>
                <c:pt idx="1456">
                  <c:v>36756.0</c:v>
                </c:pt>
                <c:pt idx="1457">
                  <c:v>36759.0</c:v>
                </c:pt>
                <c:pt idx="1458">
                  <c:v>36760.0</c:v>
                </c:pt>
                <c:pt idx="1459">
                  <c:v>36761.0</c:v>
                </c:pt>
                <c:pt idx="1460">
                  <c:v>36762.0</c:v>
                </c:pt>
                <c:pt idx="1461">
                  <c:v>36763.0</c:v>
                </c:pt>
                <c:pt idx="1462">
                  <c:v>36766.0</c:v>
                </c:pt>
                <c:pt idx="1463">
                  <c:v>36767.0</c:v>
                </c:pt>
                <c:pt idx="1464">
                  <c:v>36768.0</c:v>
                </c:pt>
                <c:pt idx="1465">
                  <c:v>36769.0</c:v>
                </c:pt>
                <c:pt idx="1466">
                  <c:v>36770.0</c:v>
                </c:pt>
                <c:pt idx="1467">
                  <c:v>36774.0</c:v>
                </c:pt>
                <c:pt idx="1468">
                  <c:v>36775.0</c:v>
                </c:pt>
                <c:pt idx="1469">
                  <c:v>36776.0</c:v>
                </c:pt>
                <c:pt idx="1470">
                  <c:v>36777.0</c:v>
                </c:pt>
                <c:pt idx="1471">
                  <c:v>36780.0</c:v>
                </c:pt>
                <c:pt idx="1472">
                  <c:v>36781.0</c:v>
                </c:pt>
                <c:pt idx="1473">
                  <c:v>36782.0</c:v>
                </c:pt>
                <c:pt idx="1474">
                  <c:v>36783.0</c:v>
                </c:pt>
                <c:pt idx="1475">
                  <c:v>36784.0</c:v>
                </c:pt>
                <c:pt idx="1476">
                  <c:v>36787.0</c:v>
                </c:pt>
                <c:pt idx="1477">
                  <c:v>36788.0</c:v>
                </c:pt>
                <c:pt idx="1478">
                  <c:v>36789.0</c:v>
                </c:pt>
                <c:pt idx="1479">
                  <c:v>36790.0</c:v>
                </c:pt>
                <c:pt idx="1480">
                  <c:v>36791.0</c:v>
                </c:pt>
                <c:pt idx="1481">
                  <c:v>36794.0</c:v>
                </c:pt>
                <c:pt idx="1482">
                  <c:v>36795.0</c:v>
                </c:pt>
                <c:pt idx="1483">
                  <c:v>36796.0</c:v>
                </c:pt>
                <c:pt idx="1484">
                  <c:v>36797.0</c:v>
                </c:pt>
                <c:pt idx="1485">
                  <c:v>36798.0</c:v>
                </c:pt>
                <c:pt idx="1486">
                  <c:v>36801.0</c:v>
                </c:pt>
                <c:pt idx="1487">
                  <c:v>36802.0</c:v>
                </c:pt>
                <c:pt idx="1488">
                  <c:v>36803.0</c:v>
                </c:pt>
                <c:pt idx="1489">
                  <c:v>36804.0</c:v>
                </c:pt>
                <c:pt idx="1490">
                  <c:v>36805.0</c:v>
                </c:pt>
                <c:pt idx="1491">
                  <c:v>36808.0</c:v>
                </c:pt>
                <c:pt idx="1492">
                  <c:v>36809.0</c:v>
                </c:pt>
                <c:pt idx="1493">
                  <c:v>36810.0</c:v>
                </c:pt>
                <c:pt idx="1494">
                  <c:v>36811.0</c:v>
                </c:pt>
                <c:pt idx="1495">
                  <c:v>36812.0</c:v>
                </c:pt>
                <c:pt idx="1496">
                  <c:v>36815.0</c:v>
                </c:pt>
                <c:pt idx="1497">
                  <c:v>36816.0</c:v>
                </c:pt>
                <c:pt idx="1498">
                  <c:v>36817.0</c:v>
                </c:pt>
                <c:pt idx="1499">
                  <c:v>36818.0</c:v>
                </c:pt>
                <c:pt idx="1500">
                  <c:v>36819.0</c:v>
                </c:pt>
                <c:pt idx="1501">
                  <c:v>36822.0</c:v>
                </c:pt>
                <c:pt idx="1502">
                  <c:v>36823.0</c:v>
                </c:pt>
                <c:pt idx="1503">
                  <c:v>36824.0</c:v>
                </c:pt>
                <c:pt idx="1504">
                  <c:v>36825.0</c:v>
                </c:pt>
                <c:pt idx="1505">
                  <c:v>36826.0</c:v>
                </c:pt>
                <c:pt idx="1506">
                  <c:v>36829.0</c:v>
                </c:pt>
                <c:pt idx="1507">
                  <c:v>36830.0</c:v>
                </c:pt>
                <c:pt idx="1508">
                  <c:v>36831.0</c:v>
                </c:pt>
                <c:pt idx="1509">
                  <c:v>36832.0</c:v>
                </c:pt>
                <c:pt idx="1510">
                  <c:v>36833.0</c:v>
                </c:pt>
                <c:pt idx="1511">
                  <c:v>36836.0</c:v>
                </c:pt>
                <c:pt idx="1512">
                  <c:v>36837.0</c:v>
                </c:pt>
                <c:pt idx="1513">
                  <c:v>36838.0</c:v>
                </c:pt>
                <c:pt idx="1514">
                  <c:v>36839.0</c:v>
                </c:pt>
                <c:pt idx="1515">
                  <c:v>36840.0</c:v>
                </c:pt>
                <c:pt idx="1516">
                  <c:v>36843.0</c:v>
                </c:pt>
                <c:pt idx="1517">
                  <c:v>36844.0</c:v>
                </c:pt>
                <c:pt idx="1518">
                  <c:v>36845.0</c:v>
                </c:pt>
                <c:pt idx="1519">
                  <c:v>36846.0</c:v>
                </c:pt>
                <c:pt idx="1520">
                  <c:v>36847.0</c:v>
                </c:pt>
                <c:pt idx="1521">
                  <c:v>36850.0</c:v>
                </c:pt>
                <c:pt idx="1522">
                  <c:v>36851.0</c:v>
                </c:pt>
                <c:pt idx="1523">
                  <c:v>36852.0</c:v>
                </c:pt>
                <c:pt idx="1524">
                  <c:v>36853.0</c:v>
                </c:pt>
                <c:pt idx="1525">
                  <c:v>36854.0</c:v>
                </c:pt>
                <c:pt idx="1526">
                  <c:v>36857.0</c:v>
                </c:pt>
                <c:pt idx="1527">
                  <c:v>36858.0</c:v>
                </c:pt>
                <c:pt idx="1528">
                  <c:v>36859.0</c:v>
                </c:pt>
                <c:pt idx="1529">
                  <c:v>36860.0</c:v>
                </c:pt>
                <c:pt idx="1530">
                  <c:v>36861.0</c:v>
                </c:pt>
                <c:pt idx="1531">
                  <c:v>36864.0</c:v>
                </c:pt>
                <c:pt idx="1532">
                  <c:v>36865.0</c:v>
                </c:pt>
                <c:pt idx="1533">
                  <c:v>36866.0</c:v>
                </c:pt>
                <c:pt idx="1534">
                  <c:v>36867.0</c:v>
                </c:pt>
                <c:pt idx="1535">
                  <c:v>36868.0</c:v>
                </c:pt>
                <c:pt idx="1536">
                  <c:v>36871.0</c:v>
                </c:pt>
                <c:pt idx="1537">
                  <c:v>36872.0</c:v>
                </c:pt>
                <c:pt idx="1538">
                  <c:v>36873.0</c:v>
                </c:pt>
                <c:pt idx="1539">
                  <c:v>36874.0</c:v>
                </c:pt>
                <c:pt idx="1540">
                  <c:v>36875.0</c:v>
                </c:pt>
                <c:pt idx="1541">
                  <c:v>36878.0</c:v>
                </c:pt>
                <c:pt idx="1542">
                  <c:v>36879.0</c:v>
                </c:pt>
                <c:pt idx="1543">
                  <c:v>36880.0</c:v>
                </c:pt>
                <c:pt idx="1544">
                  <c:v>36881.0</c:v>
                </c:pt>
                <c:pt idx="1545">
                  <c:v>36882.0</c:v>
                </c:pt>
                <c:pt idx="1546">
                  <c:v>36885.0</c:v>
                </c:pt>
                <c:pt idx="1547">
                  <c:v>36886.0</c:v>
                </c:pt>
                <c:pt idx="1548">
                  <c:v>36887.0</c:v>
                </c:pt>
                <c:pt idx="1549">
                  <c:v>36888.0</c:v>
                </c:pt>
                <c:pt idx="1550">
                  <c:v>36889.0</c:v>
                </c:pt>
                <c:pt idx="1551">
                  <c:v>36893.0</c:v>
                </c:pt>
                <c:pt idx="1552">
                  <c:v>36894.0</c:v>
                </c:pt>
                <c:pt idx="1553">
                  <c:v>36895.0</c:v>
                </c:pt>
                <c:pt idx="1554">
                  <c:v>36896.0</c:v>
                </c:pt>
                <c:pt idx="1555">
                  <c:v>36899.0</c:v>
                </c:pt>
                <c:pt idx="1556">
                  <c:v>36900.0</c:v>
                </c:pt>
                <c:pt idx="1557">
                  <c:v>36901.0</c:v>
                </c:pt>
                <c:pt idx="1558">
                  <c:v>36902.0</c:v>
                </c:pt>
                <c:pt idx="1559">
                  <c:v>36903.0</c:v>
                </c:pt>
                <c:pt idx="1560">
                  <c:v>36906.0</c:v>
                </c:pt>
                <c:pt idx="1561">
                  <c:v>36907.0</c:v>
                </c:pt>
                <c:pt idx="1562">
                  <c:v>36908.0</c:v>
                </c:pt>
                <c:pt idx="1563">
                  <c:v>36909.0</c:v>
                </c:pt>
                <c:pt idx="1564">
                  <c:v>36910.0</c:v>
                </c:pt>
                <c:pt idx="1565">
                  <c:v>36913.0</c:v>
                </c:pt>
                <c:pt idx="1566">
                  <c:v>36914.0</c:v>
                </c:pt>
                <c:pt idx="1567">
                  <c:v>36915.0</c:v>
                </c:pt>
                <c:pt idx="1568">
                  <c:v>36916.0</c:v>
                </c:pt>
                <c:pt idx="1569">
                  <c:v>36917.0</c:v>
                </c:pt>
                <c:pt idx="1570">
                  <c:v>36920.0</c:v>
                </c:pt>
                <c:pt idx="1571">
                  <c:v>36921.0</c:v>
                </c:pt>
                <c:pt idx="1572">
                  <c:v>36922.0</c:v>
                </c:pt>
                <c:pt idx="1573">
                  <c:v>36923.0</c:v>
                </c:pt>
                <c:pt idx="1574">
                  <c:v>36924.0</c:v>
                </c:pt>
                <c:pt idx="1575">
                  <c:v>36927.0</c:v>
                </c:pt>
                <c:pt idx="1576">
                  <c:v>36928.0</c:v>
                </c:pt>
                <c:pt idx="1577">
                  <c:v>36929.0</c:v>
                </c:pt>
                <c:pt idx="1578">
                  <c:v>36930.0</c:v>
                </c:pt>
                <c:pt idx="1579">
                  <c:v>36931.0</c:v>
                </c:pt>
                <c:pt idx="1580">
                  <c:v>36934.0</c:v>
                </c:pt>
                <c:pt idx="1581">
                  <c:v>36935.0</c:v>
                </c:pt>
                <c:pt idx="1582">
                  <c:v>36936.0</c:v>
                </c:pt>
                <c:pt idx="1583">
                  <c:v>36937.0</c:v>
                </c:pt>
                <c:pt idx="1584">
                  <c:v>36938.0</c:v>
                </c:pt>
                <c:pt idx="1585">
                  <c:v>36941.0</c:v>
                </c:pt>
                <c:pt idx="1586">
                  <c:v>36942.0</c:v>
                </c:pt>
                <c:pt idx="1587">
                  <c:v>36943.0</c:v>
                </c:pt>
                <c:pt idx="1588">
                  <c:v>36944.0</c:v>
                </c:pt>
                <c:pt idx="1589">
                  <c:v>36945.0</c:v>
                </c:pt>
                <c:pt idx="1590">
                  <c:v>36948.0</c:v>
                </c:pt>
                <c:pt idx="1591">
                  <c:v>36949.0</c:v>
                </c:pt>
                <c:pt idx="1592">
                  <c:v>36950.0</c:v>
                </c:pt>
                <c:pt idx="1593">
                  <c:v>36951.0</c:v>
                </c:pt>
                <c:pt idx="1594">
                  <c:v>36952.0</c:v>
                </c:pt>
                <c:pt idx="1595">
                  <c:v>36955.0</c:v>
                </c:pt>
                <c:pt idx="1596">
                  <c:v>36956.0</c:v>
                </c:pt>
                <c:pt idx="1597">
                  <c:v>36957.0</c:v>
                </c:pt>
                <c:pt idx="1598">
                  <c:v>36958.0</c:v>
                </c:pt>
                <c:pt idx="1599">
                  <c:v>36959.0</c:v>
                </c:pt>
                <c:pt idx="1600">
                  <c:v>36962.0</c:v>
                </c:pt>
                <c:pt idx="1601">
                  <c:v>36963.0</c:v>
                </c:pt>
                <c:pt idx="1602">
                  <c:v>36964.0</c:v>
                </c:pt>
                <c:pt idx="1603">
                  <c:v>36965.0</c:v>
                </c:pt>
                <c:pt idx="1604">
                  <c:v>36966.0</c:v>
                </c:pt>
                <c:pt idx="1605">
                  <c:v>36969.0</c:v>
                </c:pt>
                <c:pt idx="1606">
                  <c:v>36970.0</c:v>
                </c:pt>
                <c:pt idx="1607">
                  <c:v>36971.0</c:v>
                </c:pt>
                <c:pt idx="1608">
                  <c:v>36972.0</c:v>
                </c:pt>
                <c:pt idx="1609">
                  <c:v>36973.0</c:v>
                </c:pt>
                <c:pt idx="1610">
                  <c:v>36976.0</c:v>
                </c:pt>
                <c:pt idx="1611">
                  <c:v>36977.0</c:v>
                </c:pt>
                <c:pt idx="1612">
                  <c:v>36978.0</c:v>
                </c:pt>
                <c:pt idx="1613">
                  <c:v>36979.0</c:v>
                </c:pt>
                <c:pt idx="1614">
                  <c:v>36980.0</c:v>
                </c:pt>
                <c:pt idx="1615">
                  <c:v>36983.0</c:v>
                </c:pt>
                <c:pt idx="1616">
                  <c:v>36984.0</c:v>
                </c:pt>
                <c:pt idx="1617">
                  <c:v>36985.0</c:v>
                </c:pt>
                <c:pt idx="1618">
                  <c:v>36986.0</c:v>
                </c:pt>
                <c:pt idx="1619">
                  <c:v>36987.0</c:v>
                </c:pt>
                <c:pt idx="1620">
                  <c:v>36990.0</c:v>
                </c:pt>
                <c:pt idx="1621">
                  <c:v>36991.0</c:v>
                </c:pt>
                <c:pt idx="1622">
                  <c:v>36992.0</c:v>
                </c:pt>
                <c:pt idx="1623">
                  <c:v>36993.0</c:v>
                </c:pt>
                <c:pt idx="1624">
                  <c:v>36994.0</c:v>
                </c:pt>
                <c:pt idx="1625">
                  <c:v>36997.0</c:v>
                </c:pt>
                <c:pt idx="1626">
                  <c:v>36998.0</c:v>
                </c:pt>
                <c:pt idx="1627">
                  <c:v>36999.0</c:v>
                </c:pt>
                <c:pt idx="1628">
                  <c:v>37000.0</c:v>
                </c:pt>
                <c:pt idx="1629">
                  <c:v>37001.0</c:v>
                </c:pt>
                <c:pt idx="1630">
                  <c:v>37004.0</c:v>
                </c:pt>
                <c:pt idx="1631">
                  <c:v>37005.0</c:v>
                </c:pt>
                <c:pt idx="1632">
                  <c:v>37006.0</c:v>
                </c:pt>
                <c:pt idx="1633">
                  <c:v>37007.0</c:v>
                </c:pt>
                <c:pt idx="1634">
                  <c:v>37008.0</c:v>
                </c:pt>
                <c:pt idx="1635">
                  <c:v>37011.0</c:v>
                </c:pt>
                <c:pt idx="1636">
                  <c:v>37012.0</c:v>
                </c:pt>
                <c:pt idx="1637">
                  <c:v>37013.0</c:v>
                </c:pt>
                <c:pt idx="1638">
                  <c:v>37014.0</c:v>
                </c:pt>
                <c:pt idx="1639">
                  <c:v>37015.0</c:v>
                </c:pt>
                <c:pt idx="1640">
                  <c:v>37018.0</c:v>
                </c:pt>
                <c:pt idx="1641">
                  <c:v>37019.0</c:v>
                </c:pt>
                <c:pt idx="1642">
                  <c:v>37020.0</c:v>
                </c:pt>
                <c:pt idx="1643">
                  <c:v>37021.0</c:v>
                </c:pt>
                <c:pt idx="1644">
                  <c:v>37022.0</c:v>
                </c:pt>
                <c:pt idx="1645">
                  <c:v>37025.0</c:v>
                </c:pt>
                <c:pt idx="1646">
                  <c:v>37026.0</c:v>
                </c:pt>
                <c:pt idx="1647">
                  <c:v>37027.0</c:v>
                </c:pt>
                <c:pt idx="1648">
                  <c:v>37028.0</c:v>
                </c:pt>
                <c:pt idx="1649">
                  <c:v>37029.0</c:v>
                </c:pt>
                <c:pt idx="1650">
                  <c:v>37032.0</c:v>
                </c:pt>
                <c:pt idx="1651">
                  <c:v>37033.0</c:v>
                </c:pt>
                <c:pt idx="1652">
                  <c:v>37034.0</c:v>
                </c:pt>
                <c:pt idx="1653">
                  <c:v>37035.0</c:v>
                </c:pt>
                <c:pt idx="1654">
                  <c:v>37036.0</c:v>
                </c:pt>
                <c:pt idx="1655">
                  <c:v>37039.0</c:v>
                </c:pt>
                <c:pt idx="1656">
                  <c:v>37040.0</c:v>
                </c:pt>
                <c:pt idx="1657">
                  <c:v>37041.0</c:v>
                </c:pt>
                <c:pt idx="1658">
                  <c:v>37042.0</c:v>
                </c:pt>
                <c:pt idx="1659">
                  <c:v>37043.0</c:v>
                </c:pt>
                <c:pt idx="1660">
                  <c:v>37046.0</c:v>
                </c:pt>
                <c:pt idx="1661">
                  <c:v>37048.0</c:v>
                </c:pt>
                <c:pt idx="1662">
                  <c:v>37049.0</c:v>
                </c:pt>
                <c:pt idx="1663">
                  <c:v>37050.0</c:v>
                </c:pt>
                <c:pt idx="1664">
                  <c:v>37053.0</c:v>
                </c:pt>
                <c:pt idx="1665">
                  <c:v>37054.0</c:v>
                </c:pt>
                <c:pt idx="1666">
                  <c:v>37055.0</c:v>
                </c:pt>
                <c:pt idx="1667">
                  <c:v>37056.0</c:v>
                </c:pt>
                <c:pt idx="1668">
                  <c:v>37057.0</c:v>
                </c:pt>
                <c:pt idx="1669">
                  <c:v>37060.0</c:v>
                </c:pt>
                <c:pt idx="1670">
                  <c:v>37061.0</c:v>
                </c:pt>
                <c:pt idx="1671">
                  <c:v>37062.0</c:v>
                </c:pt>
                <c:pt idx="1672">
                  <c:v>37063.0</c:v>
                </c:pt>
                <c:pt idx="1673">
                  <c:v>37064.0</c:v>
                </c:pt>
                <c:pt idx="1674">
                  <c:v>37067.0</c:v>
                </c:pt>
                <c:pt idx="1675">
                  <c:v>37068.0</c:v>
                </c:pt>
                <c:pt idx="1676">
                  <c:v>37069.0</c:v>
                </c:pt>
                <c:pt idx="1677">
                  <c:v>37070.0</c:v>
                </c:pt>
                <c:pt idx="1678">
                  <c:v>37071.0</c:v>
                </c:pt>
                <c:pt idx="1679">
                  <c:v>37074.0</c:v>
                </c:pt>
                <c:pt idx="1680">
                  <c:v>37075.0</c:v>
                </c:pt>
                <c:pt idx="1681">
                  <c:v>37076.0</c:v>
                </c:pt>
                <c:pt idx="1682">
                  <c:v>37077.0</c:v>
                </c:pt>
                <c:pt idx="1683">
                  <c:v>37078.0</c:v>
                </c:pt>
                <c:pt idx="1684">
                  <c:v>37081.0</c:v>
                </c:pt>
                <c:pt idx="1685">
                  <c:v>37082.0</c:v>
                </c:pt>
                <c:pt idx="1686">
                  <c:v>37083.0</c:v>
                </c:pt>
                <c:pt idx="1687">
                  <c:v>37084.0</c:v>
                </c:pt>
                <c:pt idx="1688">
                  <c:v>37085.0</c:v>
                </c:pt>
                <c:pt idx="1689">
                  <c:v>37088.0</c:v>
                </c:pt>
                <c:pt idx="1690">
                  <c:v>37089.0</c:v>
                </c:pt>
                <c:pt idx="1691">
                  <c:v>37090.0</c:v>
                </c:pt>
                <c:pt idx="1692">
                  <c:v>37091.0</c:v>
                </c:pt>
                <c:pt idx="1693">
                  <c:v>37092.0</c:v>
                </c:pt>
                <c:pt idx="1694">
                  <c:v>37095.0</c:v>
                </c:pt>
                <c:pt idx="1695">
                  <c:v>37096.0</c:v>
                </c:pt>
                <c:pt idx="1696">
                  <c:v>37097.0</c:v>
                </c:pt>
                <c:pt idx="1697">
                  <c:v>37098.0</c:v>
                </c:pt>
                <c:pt idx="1698">
                  <c:v>37099.0</c:v>
                </c:pt>
                <c:pt idx="1699">
                  <c:v>37102.0</c:v>
                </c:pt>
                <c:pt idx="1700">
                  <c:v>37103.0</c:v>
                </c:pt>
                <c:pt idx="1701">
                  <c:v>37104.0</c:v>
                </c:pt>
                <c:pt idx="1702">
                  <c:v>37105.0</c:v>
                </c:pt>
                <c:pt idx="1703">
                  <c:v>37106.0</c:v>
                </c:pt>
                <c:pt idx="1704">
                  <c:v>37109.0</c:v>
                </c:pt>
                <c:pt idx="1705">
                  <c:v>37110.0</c:v>
                </c:pt>
                <c:pt idx="1706">
                  <c:v>37111.0</c:v>
                </c:pt>
                <c:pt idx="1707">
                  <c:v>37112.0</c:v>
                </c:pt>
                <c:pt idx="1708">
                  <c:v>37113.0</c:v>
                </c:pt>
                <c:pt idx="1709">
                  <c:v>37116.0</c:v>
                </c:pt>
                <c:pt idx="1710">
                  <c:v>37117.0</c:v>
                </c:pt>
                <c:pt idx="1711">
                  <c:v>37118.0</c:v>
                </c:pt>
                <c:pt idx="1712">
                  <c:v>37119.0</c:v>
                </c:pt>
                <c:pt idx="1713">
                  <c:v>37120.0</c:v>
                </c:pt>
                <c:pt idx="1714">
                  <c:v>37123.0</c:v>
                </c:pt>
                <c:pt idx="1715">
                  <c:v>37124.0</c:v>
                </c:pt>
                <c:pt idx="1716">
                  <c:v>37125.0</c:v>
                </c:pt>
                <c:pt idx="1717">
                  <c:v>37126.0</c:v>
                </c:pt>
                <c:pt idx="1718">
                  <c:v>37127.0</c:v>
                </c:pt>
                <c:pt idx="1719">
                  <c:v>37130.0</c:v>
                </c:pt>
                <c:pt idx="1720">
                  <c:v>37131.0</c:v>
                </c:pt>
                <c:pt idx="1721">
                  <c:v>37132.0</c:v>
                </c:pt>
                <c:pt idx="1722">
                  <c:v>37133.0</c:v>
                </c:pt>
                <c:pt idx="1723">
                  <c:v>37134.0</c:v>
                </c:pt>
                <c:pt idx="1724">
                  <c:v>37137.0</c:v>
                </c:pt>
                <c:pt idx="1725">
                  <c:v>37138.0</c:v>
                </c:pt>
                <c:pt idx="1726">
                  <c:v>37139.0</c:v>
                </c:pt>
                <c:pt idx="1727">
                  <c:v>37140.0</c:v>
                </c:pt>
                <c:pt idx="1728">
                  <c:v>37141.0</c:v>
                </c:pt>
                <c:pt idx="1729">
                  <c:v>37148.0</c:v>
                </c:pt>
                <c:pt idx="1730">
                  <c:v>37151.0</c:v>
                </c:pt>
                <c:pt idx="1731">
                  <c:v>37152.0</c:v>
                </c:pt>
                <c:pt idx="1732">
                  <c:v>37153.0</c:v>
                </c:pt>
                <c:pt idx="1733">
                  <c:v>37154.0</c:v>
                </c:pt>
                <c:pt idx="1734">
                  <c:v>37155.0</c:v>
                </c:pt>
                <c:pt idx="1735">
                  <c:v>37158.0</c:v>
                </c:pt>
                <c:pt idx="1736">
                  <c:v>37159.0</c:v>
                </c:pt>
                <c:pt idx="1737">
                  <c:v>37160.0</c:v>
                </c:pt>
                <c:pt idx="1738">
                  <c:v>37161.0</c:v>
                </c:pt>
                <c:pt idx="1739">
                  <c:v>37162.0</c:v>
                </c:pt>
                <c:pt idx="1740">
                  <c:v>37165.0</c:v>
                </c:pt>
                <c:pt idx="1741">
                  <c:v>37166.0</c:v>
                </c:pt>
                <c:pt idx="1742">
                  <c:v>37167.0</c:v>
                </c:pt>
                <c:pt idx="1743">
                  <c:v>37168.0</c:v>
                </c:pt>
                <c:pt idx="1744">
                  <c:v>37169.0</c:v>
                </c:pt>
                <c:pt idx="1745">
                  <c:v>37172.0</c:v>
                </c:pt>
                <c:pt idx="1746">
                  <c:v>37173.0</c:v>
                </c:pt>
                <c:pt idx="1747">
                  <c:v>37174.0</c:v>
                </c:pt>
                <c:pt idx="1748">
                  <c:v>37175.0</c:v>
                </c:pt>
                <c:pt idx="1749">
                  <c:v>37176.0</c:v>
                </c:pt>
                <c:pt idx="1750">
                  <c:v>37179.0</c:v>
                </c:pt>
                <c:pt idx="1751">
                  <c:v>37180.0</c:v>
                </c:pt>
                <c:pt idx="1752">
                  <c:v>37181.0</c:v>
                </c:pt>
                <c:pt idx="1753">
                  <c:v>37182.0</c:v>
                </c:pt>
                <c:pt idx="1754">
                  <c:v>37183.0</c:v>
                </c:pt>
                <c:pt idx="1755">
                  <c:v>37186.0</c:v>
                </c:pt>
                <c:pt idx="1756">
                  <c:v>37187.0</c:v>
                </c:pt>
                <c:pt idx="1757">
                  <c:v>37188.0</c:v>
                </c:pt>
                <c:pt idx="1758">
                  <c:v>37189.0</c:v>
                </c:pt>
                <c:pt idx="1759">
                  <c:v>37190.0</c:v>
                </c:pt>
                <c:pt idx="1760">
                  <c:v>37193.0</c:v>
                </c:pt>
                <c:pt idx="1761">
                  <c:v>37194.0</c:v>
                </c:pt>
                <c:pt idx="1762">
                  <c:v>37195.0</c:v>
                </c:pt>
                <c:pt idx="1763">
                  <c:v>37196.0</c:v>
                </c:pt>
                <c:pt idx="1764">
                  <c:v>37197.0</c:v>
                </c:pt>
                <c:pt idx="1765">
                  <c:v>37200.0</c:v>
                </c:pt>
                <c:pt idx="1766">
                  <c:v>37201.0</c:v>
                </c:pt>
                <c:pt idx="1767">
                  <c:v>37202.0</c:v>
                </c:pt>
                <c:pt idx="1768">
                  <c:v>37203.0</c:v>
                </c:pt>
                <c:pt idx="1769">
                  <c:v>37204.0</c:v>
                </c:pt>
                <c:pt idx="1770">
                  <c:v>37207.0</c:v>
                </c:pt>
                <c:pt idx="1771">
                  <c:v>37208.0</c:v>
                </c:pt>
                <c:pt idx="1772">
                  <c:v>37209.0</c:v>
                </c:pt>
                <c:pt idx="1773">
                  <c:v>37210.0</c:v>
                </c:pt>
                <c:pt idx="1774">
                  <c:v>37211.0</c:v>
                </c:pt>
                <c:pt idx="1775">
                  <c:v>37214.0</c:v>
                </c:pt>
                <c:pt idx="1776">
                  <c:v>37215.0</c:v>
                </c:pt>
                <c:pt idx="1777">
                  <c:v>37216.0</c:v>
                </c:pt>
                <c:pt idx="1778">
                  <c:v>37217.0</c:v>
                </c:pt>
                <c:pt idx="1779">
                  <c:v>37218.0</c:v>
                </c:pt>
                <c:pt idx="1780">
                  <c:v>37221.0</c:v>
                </c:pt>
                <c:pt idx="1781">
                  <c:v>37222.0</c:v>
                </c:pt>
                <c:pt idx="1782">
                  <c:v>37223.0</c:v>
                </c:pt>
                <c:pt idx="1783">
                  <c:v>37224.0</c:v>
                </c:pt>
                <c:pt idx="1784">
                  <c:v>37225.0</c:v>
                </c:pt>
                <c:pt idx="1785">
                  <c:v>37228.0</c:v>
                </c:pt>
                <c:pt idx="1786">
                  <c:v>37229.0</c:v>
                </c:pt>
                <c:pt idx="1787">
                  <c:v>37230.0</c:v>
                </c:pt>
                <c:pt idx="1788">
                  <c:v>37231.0</c:v>
                </c:pt>
                <c:pt idx="1789">
                  <c:v>37232.0</c:v>
                </c:pt>
                <c:pt idx="1790">
                  <c:v>37235.0</c:v>
                </c:pt>
                <c:pt idx="1791">
                  <c:v>37236.0</c:v>
                </c:pt>
                <c:pt idx="1792">
                  <c:v>37237.0</c:v>
                </c:pt>
                <c:pt idx="1793">
                  <c:v>37238.0</c:v>
                </c:pt>
                <c:pt idx="1794">
                  <c:v>37239.0</c:v>
                </c:pt>
                <c:pt idx="1795">
                  <c:v>37242.0</c:v>
                </c:pt>
                <c:pt idx="1796">
                  <c:v>37243.0</c:v>
                </c:pt>
                <c:pt idx="1797">
                  <c:v>37244.0</c:v>
                </c:pt>
                <c:pt idx="1798">
                  <c:v>37245.0</c:v>
                </c:pt>
                <c:pt idx="1799">
                  <c:v>37246.0</c:v>
                </c:pt>
                <c:pt idx="1800">
                  <c:v>37249.0</c:v>
                </c:pt>
                <c:pt idx="1801">
                  <c:v>37250.0</c:v>
                </c:pt>
                <c:pt idx="1802">
                  <c:v>37251.0</c:v>
                </c:pt>
                <c:pt idx="1803">
                  <c:v>37252.0</c:v>
                </c:pt>
                <c:pt idx="1804">
                  <c:v>37253.0</c:v>
                </c:pt>
                <c:pt idx="1805">
                  <c:v>37256.0</c:v>
                </c:pt>
                <c:pt idx="1806">
                  <c:v>37257.0</c:v>
                </c:pt>
                <c:pt idx="1807">
                  <c:v>37258.0</c:v>
                </c:pt>
                <c:pt idx="1808">
                  <c:v>37259.0</c:v>
                </c:pt>
                <c:pt idx="1809">
                  <c:v>37260.0</c:v>
                </c:pt>
                <c:pt idx="1810">
                  <c:v>37263.0</c:v>
                </c:pt>
                <c:pt idx="1811">
                  <c:v>37264.0</c:v>
                </c:pt>
                <c:pt idx="1812">
                  <c:v>37265.0</c:v>
                </c:pt>
                <c:pt idx="1813">
                  <c:v>37266.0</c:v>
                </c:pt>
                <c:pt idx="1814">
                  <c:v>37267.0</c:v>
                </c:pt>
                <c:pt idx="1815">
                  <c:v>37270.0</c:v>
                </c:pt>
                <c:pt idx="1816">
                  <c:v>37271.0</c:v>
                </c:pt>
                <c:pt idx="1817">
                  <c:v>37272.0</c:v>
                </c:pt>
                <c:pt idx="1818">
                  <c:v>37273.0</c:v>
                </c:pt>
                <c:pt idx="1819">
                  <c:v>37274.0</c:v>
                </c:pt>
                <c:pt idx="1820">
                  <c:v>37277.0</c:v>
                </c:pt>
                <c:pt idx="1821">
                  <c:v>37278.0</c:v>
                </c:pt>
                <c:pt idx="1822">
                  <c:v>37279.0</c:v>
                </c:pt>
                <c:pt idx="1823">
                  <c:v>37280.0</c:v>
                </c:pt>
                <c:pt idx="1824">
                  <c:v>37281.0</c:v>
                </c:pt>
                <c:pt idx="1825">
                  <c:v>37284.0</c:v>
                </c:pt>
                <c:pt idx="1826">
                  <c:v>37285.0</c:v>
                </c:pt>
                <c:pt idx="1827">
                  <c:v>37286.0</c:v>
                </c:pt>
                <c:pt idx="1828">
                  <c:v>37287.0</c:v>
                </c:pt>
                <c:pt idx="1829">
                  <c:v>37288.0</c:v>
                </c:pt>
                <c:pt idx="1830">
                  <c:v>37291.0</c:v>
                </c:pt>
                <c:pt idx="1831">
                  <c:v>37292.0</c:v>
                </c:pt>
                <c:pt idx="1832">
                  <c:v>37293.0</c:v>
                </c:pt>
                <c:pt idx="1833">
                  <c:v>37294.0</c:v>
                </c:pt>
                <c:pt idx="1834">
                  <c:v>37295.0</c:v>
                </c:pt>
                <c:pt idx="1835">
                  <c:v>37298.0</c:v>
                </c:pt>
                <c:pt idx="1836">
                  <c:v>37299.0</c:v>
                </c:pt>
                <c:pt idx="1837">
                  <c:v>37300.0</c:v>
                </c:pt>
                <c:pt idx="1838">
                  <c:v>37301.0</c:v>
                </c:pt>
                <c:pt idx="1839">
                  <c:v>37302.0</c:v>
                </c:pt>
                <c:pt idx="1840">
                  <c:v>37305.0</c:v>
                </c:pt>
                <c:pt idx="1841">
                  <c:v>37306.0</c:v>
                </c:pt>
                <c:pt idx="1842">
                  <c:v>37307.0</c:v>
                </c:pt>
                <c:pt idx="1843">
                  <c:v>37308.0</c:v>
                </c:pt>
                <c:pt idx="1844">
                  <c:v>37309.0</c:v>
                </c:pt>
                <c:pt idx="1845">
                  <c:v>37312.0</c:v>
                </c:pt>
                <c:pt idx="1846">
                  <c:v>37313.0</c:v>
                </c:pt>
                <c:pt idx="1847">
                  <c:v>37314.0</c:v>
                </c:pt>
                <c:pt idx="1848">
                  <c:v>37315.0</c:v>
                </c:pt>
                <c:pt idx="1849">
                  <c:v>37316.0</c:v>
                </c:pt>
                <c:pt idx="1850">
                  <c:v>37319.0</c:v>
                </c:pt>
                <c:pt idx="1851">
                  <c:v>37320.0</c:v>
                </c:pt>
                <c:pt idx="1852">
                  <c:v>37321.0</c:v>
                </c:pt>
                <c:pt idx="1853">
                  <c:v>37322.0</c:v>
                </c:pt>
                <c:pt idx="1854">
                  <c:v>37323.0</c:v>
                </c:pt>
                <c:pt idx="1855">
                  <c:v>37326.0</c:v>
                </c:pt>
                <c:pt idx="1856">
                  <c:v>37327.0</c:v>
                </c:pt>
                <c:pt idx="1857">
                  <c:v>37328.0</c:v>
                </c:pt>
                <c:pt idx="1858">
                  <c:v>37329.0</c:v>
                </c:pt>
                <c:pt idx="1859">
                  <c:v>37330.0</c:v>
                </c:pt>
                <c:pt idx="1860">
                  <c:v>37333.0</c:v>
                </c:pt>
                <c:pt idx="1861">
                  <c:v>37334.0</c:v>
                </c:pt>
                <c:pt idx="1862">
                  <c:v>37335.0</c:v>
                </c:pt>
                <c:pt idx="1863">
                  <c:v>37336.0</c:v>
                </c:pt>
                <c:pt idx="1864">
                  <c:v>37337.0</c:v>
                </c:pt>
                <c:pt idx="1865">
                  <c:v>37340.0</c:v>
                </c:pt>
                <c:pt idx="1866">
                  <c:v>37341.0</c:v>
                </c:pt>
                <c:pt idx="1867">
                  <c:v>37342.0</c:v>
                </c:pt>
                <c:pt idx="1868">
                  <c:v>37343.0</c:v>
                </c:pt>
                <c:pt idx="1869">
                  <c:v>37344.0</c:v>
                </c:pt>
                <c:pt idx="1870">
                  <c:v>37347.0</c:v>
                </c:pt>
                <c:pt idx="1871">
                  <c:v>37348.0</c:v>
                </c:pt>
                <c:pt idx="1872">
                  <c:v>37349.0</c:v>
                </c:pt>
                <c:pt idx="1873">
                  <c:v>37350.0</c:v>
                </c:pt>
                <c:pt idx="1874">
                  <c:v>37351.0</c:v>
                </c:pt>
                <c:pt idx="1875">
                  <c:v>37354.0</c:v>
                </c:pt>
                <c:pt idx="1876">
                  <c:v>37355.0</c:v>
                </c:pt>
                <c:pt idx="1877">
                  <c:v>37356.0</c:v>
                </c:pt>
                <c:pt idx="1878">
                  <c:v>37357.0</c:v>
                </c:pt>
                <c:pt idx="1879">
                  <c:v>37358.0</c:v>
                </c:pt>
                <c:pt idx="1880">
                  <c:v>37361.0</c:v>
                </c:pt>
                <c:pt idx="1881">
                  <c:v>37362.0</c:v>
                </c:pt>
                <c:pt idx="1882">
                  <c:v>37363.0</c:v>
                </c:pt>
                <c:pt idx="1883">
                  <c:v>37364.0</c:v>
                </c:pt>
                <c:pt idx="1884">
                  <c:v>37365.0</c:v>
                </c:pt>
                <c:pt idx="1885">
                  <c:v>37368.0</c:v>
                </c:pt>
                <c:pt idx="1886">
                  <c:v>37369.0</c:v>
                </c:pt>
                <c:pt idx="1887">
                  <c:v>37370.0</c:v>
                </c:pt>
                <c:pt idx="1888">
                  <c:v>37371.0</c:v>
                </c:pt>
                <c:pt idx="1889">
                  <c:v>37372.0</c:v>
                </c:pt>
                <c:pt idx="1890">
                  <c:v>37375.0</c:v>
                </c:pt>
                <c:pt idx="1891">
                  <c:v>37376.0</c:v>
                </c:pt>
                <c:pt idx="1892">
                  <c:v>37377.0</c:v>
                </c:pt>
                <c:pt idx="1893">
                  <c:v>37378.0</c:v>
                </c:pt>
                <c:pt idx="1894">
                  <c:v>37379.0</c:v>
                </c:pt>
                <c:pt idx="1895">
                  <c:v>37382.0</c:v>
                </c:pt>
                <c:pt idx="1896">
                  <c:v>37383.0</c:v>
                </c:pt>
                <c:pt idx="1897">
                  <c:v>37384.0</c:v>
                </c:pt>
                <c:pt idx="1898">
                  <c:v>37385.0</c:v>
                </c:pt>
                <c:pt idx="1899">
                  <c:v>37386.0</c:v>
                </c:pt>
                <c:pt idx="1900">
                  <c:v>37389.0</c:v>
                </c:pt>
                <c:pt idx="1901">
                  <c:v>37390.0</c:v>
                </c:pt>
                <c:pt idx="1902">
                  <c:v>37391.0</c:v>
                </c:pt>
                <c:pt idx="1903">
                  <c:v>37392.0</c:v>
                </c:pt>
                <c:pt idx="1904">
                  <c:v>37393.0</c:v>
                </c:pt>
                <c:pt idx="1905">
                  <c:v>37396.0</c:v>
                </c:pt>
                <c:pt idx="1906">
                  <c:v>37397.0</c:v>
                </c:pt>
                <c:pt idx="1907">
                  <c:v>37398.0</c:v>
                </c:pt>
                <c:pt idx="1908">
                  <c:v>37399.0</c:v>
                </c:pt>
                <c:pt idx="1909">
                  <c:v>37400.0</c:v>
                </c:pt>
                <c:pt idx="1910">
                  <c:v>37403.0</c:v>
                </c:pt>
                <c:pt idx="1911">
                  <c:v>37404.0</c:v>
                </c:pt>
                <c:pt idx="1912">
                  <c:v>37405.0</c:v>
                </c:pt>
                <c:pt idx="1913">
                  <c:v>37406.0</c:v>
                </c:pt>
                <c:pt idx="1914">
                  <c:v>37407.0</c:v>
                </c:pt>
                <c:pt idx="1915">
                  <c:v>37410.0</c:v>
                </c:pt>
                <c:pt idx="1916">
                  <c:v>37411.0</c:v>
                </c:pt>
                <c:pt idx="1917">
                  <c:v>37412.0</c:v>
                </c:pt>
                <c:pt idx="1918">
                  <c:v>37413.0</c:v>
                </c:pt>
                <c:pt idx="1919">
                  <c:v>37414.0</c:v>
                </c:pt>
                <c:pt idx="1920">
                  <c:v>37417.0</c:v>
                </c:pt>
                <c:pt idx="1921">
                  <c:v>37418.0</c:v>
                </c:pt>
                <c:pt idx="1922">
                  <c:v>37419.0</c:v>
                </c:pt>
                <c:pt idx="1923">
                  <c:v>37420.0</c:v>
                </c:pt>
                <c:pt idx="1924">
                  <c:v>37421.0</c:v>
                </c:pt>
                <c:pt idx="1925">
                  <c:v>37424.0</c:v>
                </c:pt>
                <c:pt idx="1926">
                  <c:v>37425.0</c:v>
                </c:pt>
                <c:pt idx="1927">
                  <c:v>37426.0</c:v>
                </c:pt>
                <c:pt idx="1928">
                  <c:v>37427.0</c:v>
                </c:pt>
                <c:pt idx="1929">
                  <c:v>37428.0</c:v>
                </c:pt>
                <c:pt idx="1930">
                  <c:v>37431.0</c:v>
                </c:pt>
                <c:pt idx="1931">
                  <c:v>37432.0</c:v>
                </c:pt>
                <c:pt idx="1932">
                  <c:v>37433.0</c:v>
                </c:pt>
                <c:pt idx="1933">
                  <c:v>37434.0</c:v>
                </c:pt>
                <c:pt idx="1934">
                  <c:v>37435.0</c:v>
                </c:pt>
                <c:pt idx="1935">
                  <c:v>37438.0</c:v>
                </c:pt>
                <c:pt idx="1936">
                  <c:v>37439.0</c:v>
                </c:pt>
                <c:pt idx="1937">
                  <c:v>37440.0</c:v>
                </c:pt>
                <c:pt idx="1938">
                  <c:v>37441.0</c:v>
                </c:pt>
                <c:pt idx="1939">
                  <c:v>37442.0</c:v>
                </c:pt>
                <c:pt idx="1940">
                  <c:v>37445.0</c:v>
                </c:pt>
                <c:pt idx="1941">
                  <c:v>37446.0</c:v>
                </c:pt>
                <c:pt idx="1942">
                  <c:v>37448.0</c:v>
                </c:pt>
                <c:pt idx="1943">
                  <c:v>37449.0</c:v>
                </c:pt>
                <c:pt idx="1944">
                  <c:v>37452.0</c:v>
                </c:pt>
                <c:pt idx="1945">
                  <c:v>37453.0</c:v>
                </c:pt>
                <c:pt idx="1946">
                  <c:v>37454.0</c:v>
                </c:pt>
                <c:pt idx="1947">
                  <c:v>37455.0</c:v>
                </c:pt>
                <c:pt idx="1948">
                  <c:v>37456.0</c:v>
                </c:pt>
                <c:pt idx="1949">
                  <c:v>37459.0</c:v>
                </c:pt>
                <c:pt idx="1950">
                  <c:v>37460.0</c:v>
                </c:pt>
                <c:pt idx="1951">
                  <c:v>37461.0</c:v>
                </c:pt>
                <c:pt idx="1952">
                  <c:v>37462.0</c:v>
                </c:pt>
                <c:pt idx="1953">
                  <c:v>37463.0</c:v>
                </c:pt>
                <c:pt idx="1954">
                  <c:v>37466.0</c:v>
                </c:pt>
                <c:pt idx="1955">
                  <c:v>37467.0</c:v>
                </c:pt>
                <c:pt idx="1956">
                  <c:v>37468.0</c:v>
                </c:pt>
                <c:pt idx="1957">
                  <c:v>37469.0</c:v>
                </c:pt>
                <c:pt idx="1958">
                  <c:v>37470.0</c:v>
                </c:pt>
                <c:pt idx="1959">
                  <c:v>37473.0</c:v>
                </c:pt>
                <c:pt idx="1960">
                  <c:v>37474.0</c:v>
                </c:pt>
                <c:pt idx="1961">
                  <c:v>37475.0</c:v>
                </c:pt>
                <c:pt idx="1962">
                  <c:v>37476.0</c:v>
                </c:pt>
                <c:pt idx="1963">
                  <c:v>37477.0</c:v>
                </c:pt>
                <c:pt idx="1964">
                  <c:v>37480.0</c:v>
                </c:pt>
                <c:pt idx="1965">
                  <c:v>37481.0</c:v>
                </c:pt>
                <c:pt idx="1966">
                  <c:v>37482.0</c:v>
                </c:pt>
                <c:pt idx="1967">
                  <c:v>37483.0</c:v>
                </c:pt>
                <c:pt idx="1968">
                  <c:v>37484.0</c:v>
                </c:pt>
                <c:pt idx="1969">
                  <c:v>37487.0</c:v>
                </c:pt>
                <c:pt idx="1970">
                  <c:v>37488.0</c:v>
                </c:pt>
                <c:pt idx="1971">
                  <c:v>37489.0</c:v>
                </c:pt>
                <c:pt idx="1972">
                  <c:v>37490.0</c:v>
                </c:pt>
                <c:pt idx="1973">
                  <c:v>37491.0</c:v>
                </c:pt>
                <c:pt idx="1974">
                  <c:v>37494.0</c:v>
                </c:pt>
                <c:pt idx="1975">
                  <c:v>37495.0</c:v>
                </c:pt>
                <c:pt idx="1976">
                  <c:v>37496.0</c:v>
                </c:pt>
                <c:pt idx="1977">
                  <c:v>37497.0</c:v>
                </c:pt>
                <c:pt idx="1978">
                  <c:v>37498.0</c:v>
                </c:pt>
                <c:pt idx="1979">
                  <c:v>37501.0</c:v>
                </c:pt>
                <c:pt idx="1980">
                  <c:v>37502.0</c:v>
                </c:pt>
                <c:pt idx="1981">
                  <c:v>37503.0</c:v>
                </c:pt>
                <c:pt idx="1982">
                  <c:v>37504.0</c:v>
                </c:pt>
                <c:pt idx="1983">
                  <c:v>37505.0</c:v>
                </c:pt>
                <c:pt idx="1984">
                  <c:v>37508.0</c:v>
                </c:pt>
                <c:pt idx="1985">
                  <c:v>37510.0</c:v>
                </c:pt>
                <c:pt idx="1986">
                  <c:v>37511.0</c:v>
                </c:pt>
                <c:pt idx="1987">
                  <c:v>37512.0</c:v>
                </c:pt>
                <c:pt idx="1988">
                  <c:v>37515.0</c:v>
                </c:pt>
                <c:pt idx="1989">
                  <c:v>37516.0</c:v>
                </c:pt>
                <c:pt idx="1990">
                  <c:v>37517.0</c:v>
                </c:pt>
                <c:pt idx="1991">
                  <c:v>37518.0</c:v>
                </c:pt>
                <c:pt idx="1992">
                  <c:v>37519.0</c:v>
                </c:pt>
                <c:pt idx="1993">
                  <c:v>37522.0</c:v>
                </c:pt>
                <c:pt idx="1994">
                  <c:v>37523.0</c:v>
                </c:pt>
                <c:pt idx="1995">
                  <c:v>37524.0</c:v>
                </c:pt>
                <c:pt idx="1996">
                  <c:v>37525.0</c:v>
                </c:pt>
                <c:pt idx="1997">
                  <c:v>37526.0</c:v>
                </c:pt>
                <c:pt idx="1998">
                  <c:v>37529.0</c:v>
                </c:pt>
                <c:pt idx="1999">
                  <c:v>37530.0</c:v>
                </c:pt>
                <c:pt idx="2000">
                  <c:v>37531.0</c:v>
                </c:pt>
                <c:pt idx="2001">
                  <c:v>37532.0</c:v>
                </c:pt>
                <c:pt idx="2002">
                  <c:v>37533.0</c:v>
                </c:pt>
                <c:pt idx="2003">
                  <c:v>37536.0</c:v>
                </c:pt>
                <c:pt idx="2004">
                  <c:v>37537.0</c:v>
                </c:pt>
                <c:pt idx="2005">
                  <c:v>37538.0</c:v>
                </c:pt>
                <c:pt idx="2006">
                  <c:v>37539.0</c:v>
                </c:pt>
                <c:pt idx="2007">
                  <c:v>37540.0</c:v>
                </c:pt>
                <c:pt idx="2008">
                  <c:v>37543.0</c:v>
                </c:pt>
                <c:pt idx="2009">
                  <c:v>37544.0</c:v>
                </c:pt>
                <c:pt idx="2010">
                  <c:v>37545.0</c:v>
                </c:pt>
                <c:pt idx="2011">
                  <c:v>37546.0</c:v>
                </c:pt>
                <c:pt idx="2012">
                  <c:v>37547.0</c:v>
                </c:pt>
                <c:pt idx="2013">
                  <c:v>37550.0</c:v>
                </c:pt>
                <c:pt idx="2014">
                  <c:v>37551.0</c:v>
                </c:pt>
                <c:pt idx="2015">
                  <c:v>37552.0</c:v>
                </c:pt>
                <c:pt idx="2016">
                  <c:v>37553.0</c:v>
                </c:pt>
                <c:pt idx="2017">
                  <c:v>37554.0</c:v>
                </c:pt>
                <c:pt idx="2018">
                  <c:v>37557.0</c:v>
                </c:pt>
                <c:pt idx="2019">
                  <c:v>37558.0</c:v>
                </c:pt>
                <c:pt idx="2020">
                  <c:v>37559.0</c:v>
                </c:pt>
                <c:pt idx="2021">
                  <c:v>37560.0</c:v>
                </c:pt>
                <c:pt idx="2022">
                  <c:v>37561.0</c:v>
                </c:pt>
                <c:pt idx="2023">
                  <c:v>37564.0</c:v>
                </c:pt>
                <c:pt idx="2024">
                  <c:v>37565.0</c:v>
                </c:pt>
                <c:pt idx="2025">
                  <c:v>37566.0</c:v>
                </c:pt>
                <c:pt idx="2026">
                  <c:v>37567.0</c:v>
                </c:pt>
                <c:pt idx="2027">
                  <c:v>37568.0</c:v>
                </c:pt>
                <c:pt idx="2028">
                  <c:v>37571.0</c:v>
                </c:pt>
                <c:pt idx="2029">
                  <c:v>37572.0</c:v>
                </c:pt>
                <c:pt idx="2030">
                  <c:v>37573.0</c:v>
                </c:pt>
                <c:pt idx="2031">
                  <c:v>37574.0</c:v>
                </c:pt>
                <c:pt idx="2032">
                  <c:v>37575.0</c:v>
                </c:pt>
                <c:pt idx="2033">
                  <c:v>37578.0</c:v>
                </c:pt>
                <c:pt idx="2034">
                  <c:v>37579.0</c:v>
                </c:pt>
                <c:pt idx="2035">
                  <c:v>37580.0</c:v>
                </c:pt>
                <c:pt idx="2036">
                  <c:v>37581.0</c:v>
                </c:pt>
                <c:pt idx="2037">
                  <c:v>37582.0</c:v>
                </c:pt>
                <c:pt idx="2038">
                  <c:v>37585.0</c:v>
                </c:pt>
                <c:pt idx="2039">
                  <c:v>37586.0</c:v>
                </c:pt>
                <c:pt idx="2040">
                  <c:v>37587.0</c:v>
                </c:pt>
                <c:pt idx="2041">
                  <c:v>37588.0</c:v>
                </c:pt>
                <c:pt idx="2042">
                  <c:v>37589.0</c:v>
                </c:pt>
                <c:pt idx="2043">
                  <c:v>37592.0</c:v>
                </c:pt>
                <c:pt idx="2044">
                  <c:v>37593.0</c:v>
                </c:pt>
                <c:pt idx="2045">
                  <c:v>37594.0</c:v>
                </c:pt>
                <c:pt idx="2046">
                  <c:v>37595.0</c:v>
                </c:pt>
                <c:pt idx="2047">
                  <c:v>37596.0</c:v>
                </c:pt>
                <c:pt idx="2048">
                  <c:v>37599.0</c:v>
                </c:pt>
                <c:pt idx="2049">
                  <c:v>37600.0</c:v>
                </c:pt>
                <c:pt idx="2050">
                  <c:v>37601.0</c:v>
                </c:pt>
                <c:pt idx="2051">
                  <c:v>37602.0</c:v>
                </c:pt>
                <c:pt idx="2052">
                  <c:v>37603.0</c:v>
                </c:pt>
                <c:pt idx="2053">
                  <c:v>37606.0</c:v>
                </c:pt>
                <c:pt idx="2054">
                  <c:v>37607.0</c:v>
                </c:pt>
                <c:pt idx="2055">
                  <c:v>37608.0</c:v>
                </c:pt>
                <c:pt idx="2056">
                  <c:v>37609.0</c:v>
                </c:pt>
                <c:pt idx="2057">
                  <c:v>37610.0</c:v>
                </c:pt>
                <c:pt idx="2058">
                  <c:v>37613.0</c:v>
                </c:pt>
                <c:pt idx="2059">
                  <c:v>37614.0</c:v>
                </c:pt>
                <c:pt idx="2060">
                  <c:v>37615.0</c:v>
                </c:pt>
                <c:pt idx="2061">
                  <c:v>37616.0</c:v>
                </c:pt>
                <c:pt idx="2062">
                  <c:v>37617.0</c:v>
                </c:pt>
                <c:pt idx="2063">
                  <c:v>37620.0</c:v>
                </c:pt>
                <c:pt idx="2064">
                  <c:v>37621.0</c:v>
                </c:pt>
                <c:pt idx="2065">
                  <c:v>37622.0</c:v>
                </c:pt>
                <c:pt idx="2066">
                  <c:v>37623.0</c:v>
                </c:pt>
                <c:pt idx="2067">
                  <c:v>37624.0</c:v>
                </c:pt>
                <c:pt idx="2068">
                  <c:v>37627.0</c:v>
                </c:pt>
                <c:pt idx="2069">
                  <c:v>37628.0</c:v>
                </c:pt>
                <c:pt idx="2070">
                  <c:v>37629.0</c:v>
                </c:pt>
                <c:pt idx="2071">
                  <c:v>37630.0</c:v>
                </c:pt>
                <c:pt idx="2072">
                  <c:v>37631.0</c:v>
                </c:pt>
                <c:pt idx="2073">
                  <c:v>37634.0</c:v>
                </c:pt>
                <c:pt idx="2074">
                  <c:v>37635.0</c:v>
                </c:pt>
                <c:pt idx="2075">
                  <c:v>37636.0</c:v>
                </c:pt>
                <c:pt idx="2076">
                  <c:v>37637.0</c:v>
                </c:pt>
                <c:pt idx="2077">
                  <c:v>37638.0</c:v>
                </c:pt>
                <c:pt idx="2078">
                  <c:v>37641.0</c:v>
                </c:pt>
                <c:pt idx="2079">
                  <c:v>37642.0</c:v>
                </c:pt>
                <c:pt idx="2080">
                  <c:v>37643.0</c:v>
                </c:pt>
                <c:pt idx="2081">
                  <c:v>37644.0</c:v>
                </c:pt>
                <c:pt idx="2082">
                  <c:v>37645.0</c:v>
                </c:pt>
                <c:pt idx="2083">
                  <c:v>37648.0</c:v>
                </c:pt>
                <c:pt idx="2084">
                  <c:v>37649.0</c:v>
                </c:pt>
                <c:pt idx="2085">
                  <c:v>37650.0</c:v>
                </c:pt>
                <c:pt idx="2086">
                  <c:v>37651.0</c:v>
                </c:pt>
                <c:pt idx="2087">
                  <c:v>37652.0</c:v>
                </c:pt>
                <c:pt idx="2088">
                  <c:v>37655.0</c:v>
                </c:pt>
                <c:pt idx="2089">
                  <c:v>37656.0</c:v>
                </c:pt>
                <c:pt idx="2090">
                  <c:v>37657.0</c:v>
                </c:pt>
                <c:pt idx="2091">
                  <c:v>37658.0</c:v>
                </c:pt>
                <c:pt idx="2092">
                  <c:v>37659.0</c:v>
                </c:pt>
                <c:pt idx="2093">
                  <c:v>37662.0</c:v>
                </c:pt>
                <c:pt idx="2094">
                  <c:v>37663.0</c:v>
                </c:pt>
                <c:pt idx="2095">
                  <c:v>37664.0</c:v>
                </c:pt>
                <c:pt idx="2096">
                  <c:v>37665.0</c:v>
                </c:pt>
                <c:pt idx="2097">
                  <c:v>37666.0</c:v>
                </c:pt>
                <c:pt idx="2098">
                  <c:v>37670.0</c:v>
                </c:pt>
                <c:pt idx="2099">
                  <c:v>37671.0</c:v>
                </c:pt>
                <c:pt idx="2100">
                  <c:v>37672.0</c:v>
                </c:pt>
                <c:pt idx="2101">
                  <c:v>37673.0</c:v>
                </c:pt>
                <c:pt idx="2102">
                  <c:v>37676.0</c:v>
                </c:pt>
                <c:pt idx="2103">
                  <c:v>37677.0</c:v>
                </c:pt>
                <c:pt idx="2104">
                  <c:v>37678.0</c:v>
                </c:pt>
                <c:pt idx="2105">
                  <c:v>37679.0</c:v>
                </c:pt>
                <c:pt idx="2106">
                  <c:v>37680.0</c:v>
                </c:pt>
                <c:pt idx="2107">
                  <c:v>37683.0</c:v>
                </c:pt>
                <c:pt idx="2108">
                  <c:v>37684.0</c:v>
                </c:pt>
                <c:pt idx="2109">
                  <c:v>37685.0</c:v>
                </c:pt>
                <c:pt idx="2110">
                  <c:v>37686.0</c:v>
                </c:pt>
                <c:pt idx="2111">
                  <c:v>37687.0</c:v>
                </c:pt>
                <c:pt idx="2112">
                  <c:v>37690.0</c:v>
                </c:pt>
                <c:pt idx="2113">
                  <c:v>37691.0</c:v>
                </c:pt>
                <c:pt idx="2114">
                  <c:v>37692.0</c:v>
                </c:pt>
                <c:pt idx="2115">
                  <c:v>37693.0</c:v>
                </c:pt>
                <c:pt idx="2116">
                  <c:v>37694.0</c:v>
                </c:pt>
                <c:pt idx="2117">
                  <c:v>37697.0</c:v>
                </c:pt>
                <c:pt idx="2118">
                  <c:v>37698.0</c:v>
                </c:pt>
                <c:pt idx="2119">
                  <c:v>37699.0</c:v>
                </c:pt>
                <c:pt idx="2120">
                  <c:v>37700.0</c:v>
                </c:pt>
                <c:pt idx="2121">
                  <c:v>37701.0</c:v>
                </c:pt>
                <c:pt idx="2122">
                  <c:v>37704.0</c:v>
                </c:pt>
                <c:pt idx="2123">
                  <c:v>37705.0</c:v>
                </c:pt>
                <c:pt idx="2124">
                  <c:v>37706.0</c:v>
                </c:pt>
                <c:pt idx="2125">
                  <c:v>37707.0</c:v>
                </c:pt>
                <c:pt idx="2126">
                  <c:v>37708.0</c:v>
                </c:pt>
                <c:pt idx="2127">
                  <c:v>37711.0</c:v>
                </c:pt>
                <c:pt idx="2128">
                  <c:v>37712.0</c:v>
                </c:pt>
                <c:pt idx="2129">
                  <c:v>37713.0</c:v>
                </c:pt>
                <c:pt idx="2130">
                  <c:v>37714.0</c:v>
                </c:pt>
                <c:pt idx="2131">
                  <c:v>37715.0</c:v>
                </c:pt>
                <c:pt idx="2132">
                  <c:v>37718.0</c:v>
                </c:pt>
                <c:pt idx="2133">
                  <c:v>37719.0</c:v>
                </c:pt>
                <c:pt idx="2134">
                  <c:v>37720.0</c:v>
                </c:pt>
                <c:pt idx="2135">
                  <c:v>37721.0</c:v>
                </c:pt>
                <c:pt idx="2136">
                  <c:v>37722.0</c:v>
                </c:pt>
                <c:pt idx="2137">
                  <c:v>37725.0</c:v>
                </c:pt>
                <c:pt idx="2138">
                  <c:v>37726.0</c:v>
                </c:pt>
                <c:pt idx="2139">
                  <c:v>37727.0</c:v>
                </c:pt>
                <c:pt idx="2140">
                  <c:v>37728.0</c:v>
                </c:pt>
                <c:pt idx="2141">
                  <c:v>37729.0</c:v>
                </c:pt>
                <c:pt idx="2142">
                  <c:v>37732.0</c:v>
                </c:pt>
                <c:pt idx="2143">
                  <c:v>37733.0</c:v>
                </c:pt>
                <c:pt idx="2144">
                  <c:v>37734.0</c:v>
                </c:pt>
                <c:pt idx="2145">
                  <c:v>37735.0</c:v>
                </c:pt>
                <c:pt idx="2146">
                  <c:v>37736.0</c:v>
                </c:pt>
                <c:pt idx="2147">
                  <c:v>37739.0</c:v>
                </c:pt>
                <c:pt idx="2148">
                  <c:v>37740.0</c:v>
                </c:pt>
                <c:pt idx="2149">
                  <c:v>37741.0</c:v>
                </c:pt>
                <c:pt idx="2150">
                  <c:v>37742.0</c:v>
                </c:pt>
                <c:pt idx="2151">
                  <c:v>37743.0</c:v>
                </c:pt>
                <c:pt idx="2152">
                  <c:v>37746.0</c:v>
                </c:pt>
                <c:pt idx="2153">
                  <c:v>37747.0</c:v>
                </c:pt>
                <c:pt idx="2154">
                  <c:v>37748.0</c:v>
                </c:pt>
                <c:pt idx="2155">
                  <c:v>37749.0</c:v>
                </c:pt>
                <c:pt idx="2156">
                  <c:v>37750.0</c:v>
                </c:pt>
                <c:pt idx="2157">
                  <c:v>37753.0</c:v>
                </c:pt>
                <c:pt idx="2158">
                  <c:v>37754.0</c:v>
                </c:pt>
                <c:pt idx="2159">
                  <c:v>37755.0</c:v>
                </c:pt>
                <c:pt idx="2160">
                  <c:v>37756.0</c:v>
                </c:pt>
                <c:pt idx="2161">
                  <c:v>37757.0</c:v>
                </c:pt>
                <c:pt idx="2162">
                  <c:v>37760.0</c:v>
                </c:pt>
                <c:pt idx="2163">
                  <c:v>37761.0</c:v>
                </c:pt>
                <c:pt idx="2164">
                  <c:v>37762.0</c:v>
                </c:pt>
                <c:pt idx="2165">
                  <c:v>37763.0</c:v>
                </c:pt>
                <c:pt idx="2166">
                  <c:v>37764.0</c:v>
                </c:pt>
                <c:pt idx="2167">
                  <c:v>37767.0</c:v>
                </c:pt>
                <c:pt idx="2168">
                  <c:v>37768.0</c:v>
                </c:pt>
                <c:pt idx="2169">
                  <c:v>37769.0</c:v>
                </c:pt>
                <c:pt idx="2170">
                  <c:v>37770.0</c:v>
                </c:pt>
                <c:pt idx="2171">
                  <c:v>37771.0</c:v>
                </c:pt>
                <c:pt idx="2172">
                  <c:v>37774.0</c:v>
                </c:pt>
                <c:pt idx="2173">
                  <c:v>37775.0</c:v>
                </c:pt>
                <c:pt idx="2174">
                  <c:v>37776.0</c:v>
                </c:pt>
                <c:pt idx="2175">
                  <c:v>37777.0</c:v>
                </c:pt>
                <c:pt idx="2176">
                  <c:v>37778.0</c:v>
                </c:pt>
                <c:pt idx="2177">
                  <c:v>37781.0</c:v>
                </c:pt>
                <c:pt idx="2178">
                  <c:v>37782.0</c:v>
                </c:pt>
                <c:pt idx="2179">
                  <c:v>37783.0</c:v>
                </c:pt>
                <c:pt idx="2180">
                  <c:v>37784.0</c:v>
                </c:pt>
                <c:pt idx="2181">
                  <c:v>37785.0</c:v>
                </c:pt>
                <c:pt idx="2182">
                  <c:v>37788.0</c:v>
                </c:pt>
                <c:pt idx="2183">
                  <c:v>37789.0</c:v>
                </c:pt>
                <c:pt idx="2184">
                  <c:v>37790.0</c:v>
                </c:pt>
                <c:pt idx="2185">
                  <c:v>37791.0</c:v>
                </c:pt>
                <c:pt idx="2186">
                  <c:v>37792.0</c:v>
                </c:pt>
                <c:pt idx="2187">
                  <c:v>37795.0</c:v>
                </c:pt>
                <c:pt idx="2188">
                  <c:v>37796.0</c:v>
                </c:pt>
                <c:pt idx="2189">
                  <c:v>37797.0</c:v>
                </c:pt>
                <c:pt idx="2190">
                  <c:v>37798.0</c:v>
                </c:pt>
                <c:pt idx="2191">
                  <c:v>37799.0</c:v>
                </c:pt>
                <c:pt idx="2192">
                  <c:v>37802.0</c:v>
                </c:pt>
                <c:pt idx="2193">
                  <c:v>37803.0</c:v>
                </c:pt>
                <c:pt idx="2194">
                  <c:v>37804.0</c:v>
                </c:pt>
                <c:pt idx="2195">
                  <c:v>37805.0</c:v>
                </c:pt>
                <c:pt idx="2196">
                  <c:v>37806.0</c:v>
                </c:pt>
                <c:pt idx="2197">
                  <c:v>37809.0</c:v>
                </c:pt>
                <c:pt idx="2198">
                  <c:v>37810.0</c:v>
                </c:pt>
                <c:pt idx="2199">
                  <c:v>37811.0</c:v>
                </c:pt>
                <c:pt idx="2200">
                  <c:v>37812.0</c:v>
                </c:pt>
                <c:pt idx="2201">
                  <c:v>37813.0</c:v>
                </c:pt>
                <c:pt idx="2202">
                  <c:v>37816.0</c:v>
                </c:pt>
                <c:pt idx="2203">
                  <c:v>37817.0</c:v>
                </c:pt>
                <c:pt idx="2204">
                  <c:v>37818.0</c:v>
                </c:pt>
                <c:pt idx="2205">
                  <c:v>37819.0</c:v>
                </c:pt>
                <c:pt idx="2206">
                  <c:v>37820.0</c:v>
                </c:pt>
                <c:pt idx="2207">
                  <c:v>37823.0</c:v>
                </c:pt>
                <c:pt idx="2208">
                  <c:v>37824.0</c:v>
                </c:pt>
                <c:pt idx="2209">
                  <c:v>37825.0</c:v>
                </c:pt>
                <c:pt idx="2210">
                  <c:v>37826.0</c:v>
                </c:pt>
                <c:pt idx="2211">
                  <c:v>37827.0</c:v>
                </c:pt>
                <c:pt idx="2212">
                  <c:v>37830.0</c:v>
                </c:pt>
                <c:pt idx="2213">
                  <c:v>37831.0</c:v>
                </c:pt>
                <c:pt idx="2214">
                  <c:v>37832.0</c:v>
                </c:pt>
                <c:pt idx="2215">
                  <c:v>37833.0</c:v>
                </c:pt>
                <c:pt idx="2216">
                  <c:v>37834.0</c:v>
                </c:pt>
                <c:pt idx="2217">
                  <c:v>37837.0</c:v>
                </c:pt>
                <c:pt idx="2218">
                  <c:v>37838.0</c:v>
                </c:pt>
                <c:pt idx="2219">
                  <c:v>37839.0</c:v>
                </c:pt>
                <c:pt idx="2220">
                  <c:v>37840.0</c:v>
                </c:pt>
                <c:pt idx="2221">
                  <c:v>37841.0</c:v>
                </c:pt>
                <c:pt idx="2222">
                  <c:v>37844.0</c:v>
                </c:pt>
                <c:pt idx="2223">
                  <c:v>37845.0</c:v>
                </c:pt>
                <c:pt idx="2224">
                  <c:v>37846.0</c:v>
                </c:pt>
                <c:pt idx="2225">
                  <c:v>37847.0</c:v>
                </c:pt>
                <c:pt idx="2226">
                  <c:v>37848.0</c:v>
                </c:pt>
                <c:pt idx="2227">
                  <c:v>37852.0</c:v>
                </c:pt>
                <c:pt idx="2228">
                  <c:v>37853.0</c:v>
                </c:pt>
                <c:pt idx="2229">
                  <c:v>37854.0</c:v>
                </c:pt>
                <c:pt idx="2230">
                  <c:v>37855.0</c:v>
                </c:pt>
                <c:pt idx="2231">
                  <c:v>37858.0</c:v>
                </c:pt>
                <c:pt idx="2232">
                  <c:v>37859.0</c:v>
                </c:pt>
                <c:pt idx="2233">
                  <c:v>37860.0</c:v>
                </c:pt>
                <c:pt idx="2234">
                  <c:v>37861.0</c:v>
                </c:pt>
                <c:pt idx="2235">
                  <c:v>37862.0</c:v>
                </c:pt>
                <c:pt idx="2236">
                  <c:v>37865.0</c:v>
                </c:pt>
                <c:pt idx="2237">
                  <c:v>37866.0</c:v>
                </c:pt>
                <c:pt idx="2238">
                  <c:v>37867.0</c:v>
                </c:pt>
                <c:pt idx="2239">
                  <c:v>37868.0</c:v>
                </c:pt>
                <c:pt idx="2240">
                  <c:v>37869.0</c:v>
                </c:pt>
                <c:pt idx="2241">
                  <c:v>37872.0</c:v>
                </c:pt>
                <c:pt idx="2242">
                  <c:v>37873.0</c:v>
                </c:pt>
                <c:pt idx="2243">
                  <c:v>37874.0</c:v>
                </c:pt>
                <c:pt idx="2244">
                  <c:v>37875.0</c:v>
                </c:pt>
                <c:pt idx="2245">
                  <c:v>37876.0</c:v>
                </c:pt>
                <c:pt idx="2246">
                  <c:v>37879.0</c:v>
                </c:pt>
                <c:pt idx="2247">
                  <c:v>37880.0</c:v>
                </c:pt>
                <c:pt idx="2248">
                  <c:v>37881.0</c:v>
                </c:pt>
                <c:pt idx="2249">
                  <c:v>37882.0</c:v>
                </c:pt>
                <c:pt idx="2250">
                  <c:v>37883.0</c:v>
                </c:pt>
                <c:pt idx="2251">
                  <c:v>37886.0</c:v>
                </c:pt>
                <c:pt idx="2252">
                  <c:v>37887.0</c:v>
                </c:pt>
                <c:pt idx="2253">
                  <c:v>37888.0</c:v>
                </c:pt>
                <c:pt idx="2254">
                  <c:v>37889.0</c:v>
                </c:pt>
                <c:pt idx="2255">
                  <c:v>37890.0</c:v>
                </c:pt>
                <c:pt idx="2256">
                  <c:v>37893.0</c:v>
                </c:pt>
                <c:pt idx="2257">
                  <c:v>37894.0</c:v>
                </c:pt>
                <c:pt idx="2258">
                  <c:v>37895.0</c:v>
                </c:pt>
                <c:pt idx="2259">
                  <c:v>37896.0</c:v>
                </c:pt>
                <c:pt idx="2260">
                  <c:v>37897.0</c:v>
                </c:pt>
                <c:pt idx="2261">
                  <c:v>37900.0</c:v>
                </c:pt>
                <c:pt idx="2262">
                  <c:v>37901.0</c:v>
                </c:pt>
                <c:pt idx="2263">
                  <c:v>37902.0</c:v>
                </c:pt>
                <c:pt idx="2264">
                  <c:v>37903.0</c:v>
                </c:pt>
                <c:pt idx="2265">
                  <c:v>37904.0</c:v>
                </c:pt>
                <c:pt idx="2266">
                  <c:v>37907.0</c:v>
                </c:pt>
                <c:pt idx="2267">
                  <c:v>37908.0</c:v>
                </c:pt>
                <c:pt idx="2268">
                  <c:v>37909.0</c:v>
                </c:pt>
                <c:pt idx="2269">
                  <c:v>37910.0</c:v>
                </c:pt>
                <c:pt idx="2270">
                  <c:v>37911.0</c:v>
                </c:pt>
                <c:pt idx="2271">
                  <c:v>37914.0</c:v>
                </c:pt>
                <c:pt idx="2272">
                  <c:v>37915.0</c:v>
                </c:pt>
                <c:pt idx="2273">
                  <c:v>37916.0</c:v>
                </c:pt>
                <c:pt idx="2274">
                  <c:v>37917.0</c:v>
                </c:pt>
                <c:pt idx="2275">
                  <c:v>37918.0</c:v>
                </c:pt>
                <c:pt idx="2276">
                  <c:v>37921.0</c:v>
                </c:pt>
                <c:pt idx="2277">
                  <c:v>37922.0</c:v>
                </c:pt>
                <c:pt idx="2278">
                  <c:v>37923.0</c:v>
                </c:pt>
                <c:pt idx="2279">
                  <c:v>37924.0</c:v>
                </c:pt>
                <c:pt idx="2280">
                  <c:v>37925.0</c:v>
                </c:pt>
                <c:pt idx="2281">
                  <c:v>37928.0</c:v>
                </c:pt>
                <c:pt idx="2282">
                  <c:v>37929.0</c:v>
                </c:pt>
                <c:pt idx="2283">
                  <c:v>37930.0</c:v>
                </c:pt>
                <c:pt idx="2284">
                  <c:v>37931.0</c:v>
                </c:pt>
                <c:pt idx="2285">
                  <c:v>37932.0</c:v>
                </c:pt>
                <c:pt idx="2286">
                  <c:v>37935.0</c:v>
                </c:pt>
                <c:pt idx="2287">
                  <c:v>37936.0</c:v>
                </c:pt>
                <c:pt idx="2288">
                  <c:v>37937.0</c:v>
                </c:pt>
                <c:pt idx="2289">
                  <c:v>37938.0</c:v>
                </c:pt>
                <c:pt idx="2290">
                  <c:v>37939.0</c:v>
                </c:pt>
                <c:pt idx="2291">
                  <c:v>37942.0</c:v>
                </c:pt>
                <c:pt idx="2292">
                  <c:v>37943.0</c:v>
                </c:pt>
                <c:pt idx="2293">
                  <c:v>37944.0</c:v>
                </c:pt>
                <c:pt idx="2294">
                  <c:v>37945.0</c:v>
                </c:pt>
                <c:pt idx="2295">
                  <c:v>37946.0</c:v>
                </c:pt>
                <c:pt idx="2296">
                  <c:v>37949.0</c:v>
                </c:pt>
                <c:pt idx="2297">
                  <c:v>37950.0</c:v>
                </c:pt>
                <c:pt idx="2298">
                  <c:v>37951.0</c:v>
                </c:pt>
                <c:pt idx="2299">
                  <c:v>37952.0</c:v>
                </c:pt>
                <c:pt idx="2300">
                  <c:v>37953.0</c:v>
                </c:pt>
                <c:pt idx="2301">
                  <c:v>37956.0</c:v>
                </c:pt>
                <c:pt idx="2302">
                  <c:v>37957.0</c:v>
                </c:pt>
                <c:pt idx="2303">
                  <c:v>37958.0</c:v>
                </c:pt>
                <c:pt idx="2304">
                  <c:v>37959.0</c:v>
                </c:pt>
                <c:pt idx="2305">
                  <c:v>37960.0</c:v>
                </c:pt>
                <c:pt idx="2306">
                  <c:v>37963.0</c:v>
                </c:pt>
                <c:pt idx="2307">
                  <c:v>37964.0</c:v>
                </c:pt>
                <c:pt idx="2308">
                  <c:v>37965.0</c:v>
                </c:pt>
                <c:pt idx="2309">
                  <c:v>37966.0</c:v>
                </c:pt>
                <c:pt idx="2310">
                  <c:v>37967.0</c:v>
                </c:pt>
                <c:pt idx="2311">
                  <c:v>37970.0</c:v>
                </c:pt>
                <c:pt idx="2312">
                  <c:v>37971.0</c:v>
                </c:pt>
                <c:pt idx="2313">
                  <c:v>37972.0</c:v>
                </c:pt>
                <c:pt idx="2314">
                  <c:v>37973.0</c:v>
                </c:pt>
                <c:pt idx="2315">
                  <c:v>37974.0</c:v>
                </c:pt>
                <c:pt idx="2316">
                  <c:v>37977.0</c:v>
                </c:pt>
                <c:pt idx="2317">
                  <c:v>37978.0</c:v>
                </c:pt>
                <c:pt idx="2318">
                  <c:v>37979.0</c:v>
                </c:pt>
                <c:pt idx="2319">
                  <c:v>37980.0</c:v>
                </c:pt>
                <c:pt idx="2320">
                  <c:v>37981.0</c:v>
                </c:pt>
                <c:pt idx="2321">
                  <c:v>37984.0</c:v>
                </c:pt>
                <c:pt idx="2322">
                  <c:v>37985.0</c:v>
                </c:pt>
                <c:pt idx="2323">
                  <c:v>37986.0</c:v>
                </c:pt>
                <c:pt idx="2324">
                  <c:v>37987.0</c:v>
                </c:pt>
                <c:pt idx="2325">
                  <c:v>37988.0</c:v>
                </c:pt>
                <c:pt idx="2326">
                  <c:v>37991.0</c:v>
                </c:pt>
                <c:pt idx="2327">
                  <c:v>37992.0</c:v>
                </c:pt>
                <c:pt idx="2328">
                  <c:v>37993.0</c:v>
                </c:pt>
                <c:pt idx="2329">
                  <c:v>37994.0</c:v>
                </c:pt>
                <c:pt idx="2330">
                  <c:v>37995.0</c:v>
                </c:pt>
                <c:pt idx="2331">
                  <c:v>37998.0</c:v>
                </c:pt>
                <c:pt idx="2332">
                  <c:v>37999.0</c:v>
                </c:pt>
                <c:pt idx="2333">
                  <c:v>38001.0</c:v>
                </c:pt>
                <c:pt idx="2334">
                  <c:v>38002.0</c:v>
                </c:pt>
                <c:pt idx="2335">
                  <c:v>38005.0</c:v>
                </c:pt>
                <c:pt idx="2336">
                  <c:v>38006.0</c:v>
                </c:pt>
                <c:pt idx="2337">
                  <c:v>38007.0</c:v>
                </c:pt>
                <c:pt idx="2338">
                  <c:v>38008.0</c:v>
                </c:pt>
                <c:pt idx="2339">
                  <c:v>38009.0</c:v>
                </c:pt>
                <c:pt idx="2340">
                  <c:v>38012.0</c:v>
                </c:pt>
                <c:pt idx="2341">
                  <c:v>38013.0</c:v>
                </c:pt>
                <c:pt idx="2342">
                  <c:v>38014.0</c:v>
                </c:pt>
                <c:pt idx="2343">
                  <c:v>38015.0</c:v>
                </c:pt>
                <c:pt idx="2344">
                  <c:v>38016.0</c:v>
                </c:pt>
                <c:pt idx="2345">
                  <c:v>38019.0</c:v>
                </c:pt>
                <c:pt idx="2346">
                  <c:v>38020.0</c:v>
                </c:pt>
                <c:pt idx="2347">
                  <c:v>38022.0</c:v>
                </c:pt>
                <c:pt idx="2348">
                  <c:v>38023.0</c:v>
                </c:pt>
                <c:pt idx="2349">
                  <c:v>38026.0</c:v>
                </c:pt>
                <c:pt idx="2350">
                  <c:v>38027.0</c:v>
                </c:pt>
                <c:pt idx="2351">
                  <c:v>38028.0</c:v>
                </c:pt>
                <c:pt idx="2352">
                  <c:v>38029.0</c:v>
                </c:pt>
                <c:pt idx="2353">
                  <c:v>38030.0</c:v>
                </c:pt>
                <c:pt idx="2354">
                  <c:v>38033.0</c:v>
                </c:pt>
                <c:pt idx="2355">
                  <c:v>38034.0</c:v>
                </c:pt>
                <c:pt idx="2356">
                  <c:v>38035.0</c:v>
                </c:pt>
                <c:pt idx="2357">
                  <c:v>38036.0</c:v>
                </c:pt>
                <c:pt idx="2358">
                  <c:v>38037.0</c:v>
                </c:pt>
                <c:pt idx="2359">
                  <c:v>38040.0</c:v>
                </c:pt>
                <c:pt idx="2360">
                  <c:v>38041.0</c:v>
                </c:pt>
                <c:pt idx="2361">
                  <c:v>38042.0</c:v>
                </c:pt>
                <c:pt idx="2362">
                  <c:v>38043.0</c:v>
                </c:pt>
                <c:pt idx="2363">
                  <c:v>38044.0</c:v>
                </c:pt>
                <c:pt idx="2364">
                  <c:v>38047.0</c:v>
                </c:pt>
                <c:pt idx="2365">
                  <c:v>38048.0</c:v>
                </c:pt>
                <c:pt idx="2366">
                  <c:v>38049.0</c:v>
                </c:pt>
                <c:pt idx="2367">
                  <c:v>38050.0</c:v>
                </c:pt>
                <c:pt idx="2368">
                  <c:v>38051.0</c:v>
                </c:pt>
                <c:pt idx="2369">
                  <c:v>38054.0</c:v>
                </c:pt>
                <c:pt idx="2370">
                  <c:v>38055.0</c:v>
                </c:pt>
                <c:pt idx="2371">
                  <c:v>38056.0</c:v>
                </c:pt>
                <c:pt idx="2372">
                  <c:v>38057.0</c:v>
                </c:pt>
                <c:pt idx="2373">
                  <c:v>38058.0</c:v>
                </c:pt>
                <c:pt idx="2374">
                  <c:v>38061.0</c:v>
                </c:pt>
                <c:pt idx="2375">
                  <c:v>38062.0</c:v>
                </c:pt>
                <c:pt idx="2376">
                  <c:v>38063.0</c:v>
                </c:pt>
                <c:pt idx="2377">
                  <c:v>38064.0</c:v>
                </c:pt>
                <c:pt idx="2378">
                  <c:v>38065.0</c:v>
                </c:pt>
                <c:pt idx="2379">
                  <c:v>38068.0</c:v>
                </c:pt>
                <c:pt idx="2380">
                  <c:v>38069.0</c:v>
                </c:pt>
                <c:pt idx="2381">
                  <c:v>38070.0</c:v>
                </c:pt>
                <c:pt idx="2382">
                  <c:v>38071.0</c:v>
                </c:pt>
                <c:pt idx="2383">
                  <c:v>38072.0</c:v>
                </c:pt>
                <c:pt idx="2384">
                  <c:v>38075.0</c:v>
                </c:pt>
                <c:pt idx="2385">
                  <c:v>38076.0</c:v>
                </c:pt>
                <c:pt idx="2386">
                  <c:v>38077.0</c:v>
                </c:pt>
                <c:pt idx="2387">
                  <c:v>38078.0</c:v>
                </c:pt>
                <c:pt idx="2388">
                  <c:v>38079.0</c:v>
                </c:pt>
                <c:pt idx="2389">
                  <c:v>38082.0</c:v>
                </c:pt>
                <c:pt idx="2390">
                  <c:v>38083.0</c:v>
                </c:pt>
                <c:pt idx="2391">
                  <c:v>38084.0</c:v>
                </c:pt>
                <c:pt idx="2392">
                  <c:v>38085.0</c:v>
                </c:pt>
                <c:pt idx="2393">
                  <c:v>38086.0</c:v>
                </c:pt>
                <c:pt idx="2394">
                  <c:v>38089.0</c:v>
                </c:pt>
                <c:pt idx="2395">
                  <c:v>38090.0</c:v>
                </c:pt>
                <c:pt idx="2396">
                  <c:v>38091.0</c:v>
                </c:pt>
                <c:pt idx="2397">
                  <c:v>38092.0</c:v>
                </c:pt>
                <c:pt idx="2398">
                  <c:v>38093.0</c:v>
                </c:pt>
                <c:pt idx="2399">
                  <c:v>38096.0</c:v>
                </c:pt>
                <c:pt idx="2400">
                  <c:v>38097.0</c:v>
                </c:pt>
                <c:pt idx="2401">
                  <c:v>38098.0</c:v>
                </c:pt>
                <c:pt idx="2402">
                  <c:v>38099.0</c:v>
                </c:pt>
                <c:pt idx="2403">
                  <c:v>38100.0</c:v>
                </c:pt>
                <c:pt idx="2404">
                  <c:v>38103.0</c:v>
                </c:pt>
                <c:pt idx="2405">
                  <c:v>38104.0</c:v>
                </c:pt>
                <c:pt idx="2406">
                  <c:v>38105.0</c:v>
                </c:pt>
                <c:pt idx="2407">
                  <c:v>38106.0</c:v>
                </c:pt>
                <c:pt idx="2408">
                  <c:v>38107.0</c:v>
                </c:pt>
                <c:pt idx="2409">
                  <c:v>38110.0</c:v>
                </c:pt>
                <c:pt idx="2410">
                  <c:v>38111.0</c:v>
                </c:pt>
                <c:pt idx="2411">
                  <c:v>38112.0</c:v>
                </c:pt>
                <c:pt idx="2412">
                  <c:v>38113.0</c:v>
                </c:pt>
                <c:pt idx="2413">
                  <c:v>38114.0</c:v>
                </c:pt>
                <c:pt idx="2414">
                  <c:v>38117.0</c:v>
                </c:pt>
                <c:pt idx="2415">
                  <c:v>38118.0</c:v>
                </c:pt>
                <c:pt idx="2416">
                  <c:v>38119.0</c:v>
                </c:pt>
                <c:pt idx="2417">
                  <c:v>38120.0</c:v>
                </c:pt>
                <c:pt idx="2418">
                  <c:v>38121.0</c:v>
                </c:pt>
                <c:pt idx="2419">
                  <c:v>38124.0</c:v>
                </c:pt>
                <c:pt idx="2420">
                  <c:v>38125.0</c:v>
                </c:pt>
                <c:pt idx="2421">
                  <c:v>38126.0</c:v>
                </c:pt>
                <c:pt idx="2422">
                  <c:v>38127.0</c:v>
                </c:pt>
                <c:pt idx="2423">
                  <c:v>38128.0</c:v>
                </c:pt>
                <c:pt idx="2424">
                  <c:v>38131.0</c:v>
                </c:pt>
                <c:pt idx="2425">
                  <c:v>38132.0</c:v>
                </c:pt>
                <c:pt idx="2426">
                  <c:v>38133.0</c:v>
                </c:pt>
                <c:pt idx="2427">
                  <c:v>38134.0</c:v>
                </c:pt>
                <c:pt idx="2428">
                  <c:v>38135.0</c:v>
                </c:pt>
                <c:pt idx="2429">
                  <c:v>38138.0</c:v>
                </c:pt>
                <c:pt idx="2430">
                  <c:v>38139.0</c:v>
                </c:pt>
                <c:pt idx="2431">
                  <c:v>38140.0</c:v>
                </c:pt>
                <c:pt idx="2432">
                  <c:v>38141.0</c:v>
                </c:pt>
                <c:pt idx="2433">
                  <c:v>38142.0</c:v>
                </c:pt>
                <c:pt idx="2434">
                  <c:v>38145.0</c:v>
                </c:pt>
                <c:pt idx="2435">
                  <c:v>38146.0</c:v>
                </c:pt>
                <c:pt idx="2436">
                  <c:v>38147.0</c:v>
                </c:pt>
                <c:pt idx="2437">
                  <c:v>38148.0</c:v>
                </c:pt>
                <c:pt idx="2438">
                  <c:v>38149.0</c:v>
                </c:pt>
                <c:pt idx="2439">
                  <c:v>38152.0</c:v>
                </c:pt>
                <c:pt idx="2440">
                  <c:v>38153.0</c:v>
                </c:pt>
                <c:pt idx="2441">
                  <c:v>38154.0</c:v>
                </c:pt>
                <c:pt idx="2442">
                  <c:v>38155.0</c:v>
                </c:pt>
                <c:pt idx="2443">
                  <c:v>38156.0</c:v>
                </c:pt>
                <c:pt idx="2444">
                  <c:v>38159.0</c:v>
                </c:pt>
                <c:pt idx="2445">
                  <c:v>38160.0</c:v>
                </c:pt>
                <c:pt idx="2446">
                  <c:v>38161.0</c:v>
                </c:pt>
                <c:pt idx="2447">
                  <c:v>38162.0</c:v>
                </c:pt>
                <c:pt idx="2448">
                  <c:v>38163.0</c:v>
                </c:pt>
                <c:pt idx="2449">
                  <c:v>38166.0</c:v>
                </c:pt>
                <c:pt idx="2450">
                  <c:v>38167.0</c:v>
                </c:pt>
                <c:pt idx="2451">
                  <c:v>38168.0</c:v>
                </c:pt>
                <c:pt idx="2452">
                  <c:v>38169.0</c:v>
                </c:pt>
                <c:pt idx="2453">
                  <c:v>38170.0</c:v>
                </c:pt>
                <c:pt idx="2454">
                  <c:v>38173.0</c:v>
                </c:pt>
                <c:pt idx="2455">
                  <c:v>38174.0</c:v>
                </c:pt>
                <c:pt idx="2456">
                  <c:v>38175.0</c:v>
                </c:pt>
                <c:pt idx="2457">
                  <c:v>38176.0</c:v>
                </c:pt>
                <c:pt idx="2458">
                  <c:v>38177.0</c:v>
                </c:pt>
                <c:pt idx="2459">
                  <c:v>38180.0</c:v>
                </c:pt>
                <c:pt idx="2460">
                  <c:v>38181.0</c:v>
                </c:pt>
                <c:pt idx="2461">
                  <c:v>38182.0</c:v>
                </c:pt>
                <c:pt idx="2462">
                  <c:v>38183.0</c:v>
                </c:pt>
                <c:pt idx="2463">
                  <c:v>38184.0</c:v>
                </c:pt>
                <c:pt idx="2464">
                  <c:v>38187.0</c:v>
                </c:pt>
                <c:pt idx="2465">
                  <c:v>38188.0</c:v>
                </c:pt>
                <c:pt idx="2466">
                  <c:v>38189.0</c:v>
                </c:pt>
                <c:pt idx="2467">
                  <c:v>38190.0</c:v>
                </c:pt>
                <c:pt idx="2468">
                  <c:v>38191.0</c:v>
                </c:pt>
                <c:pt idx="2469">
                  <c:v>38194.0</c:v>
                </c:pt>
                <c:pt idx="2470">
                  <c:v>38195.0</c:v>
                </c:pt>
                <c:pt idx="2471">
                  <c:v>38196.0</c:v>
                </c:pt>
                <c:pt idx="2472">
                  <c:v>38197.0</c:v>
                </c:pt>
                <c:pt idx="2473">
                  <c:v>38198.0</c:v>
                </c:pt>
                <c:pt idx="2474">
                  <c:v>38201.0</c:v>
                </c:pt>
                <c:pt idx="2475">
                  <c:v>38202.0</c:v>
                </c:pt>
                <c:pt idx="2476">
                  <c:v>38203.0</c:v>
                </c:pt>
                <c:pt idx="2477">
                  <c:v>38204.0</c:v>
                </c:pt>
                <c:pt idx="2478">
                  <c:v>38205.0</c:v>
                </c:pt>
                <c:pt idx="2479">
                  <c:v>38208.0</c:v>
                </c:pt>
                <c:pt idx="2480">
                  <c:v>38209.0</c:v>
                </c:pt>
                <c:pt idx="2481">
                  <c:v>38210.0</c:v>
                </c:pt>
                <c:pt idx="2482">
                  <c:v>38211.0</c:v>
                </c:pt>
                <c:pt idx="2483">
                  <c:v>38212.0</c:v>
                </c:pt>
                <c:pt idx="2484">
                  <c:v>38215.0</c:v>
                </c:pt>
                <c:pt idx="2485">
                  <c:v>38216.0</c:v>
                </c:pt>
                <c:pt idx="2486">
                  <c:v>38217.0</c:v>
                </c:pt>
                <c:pt idx="2487">
                  <c:v>38218.0</c:v>
                </c:pt>
                <c:pt idx="2488">
                  <c:v>38219.0</c:v>
                </c:pt>
                <c:pt idx="2489">
                  <c:v>38222.0</c:v>
                </c:pt>
                <c:pt idx="2490">
                  <c:v>38223.0</c:v>
                </c:pt>
                <c:pt idx="2491">
                  <c:v>38224.0</c:v>
                </c:pt>
                <c:pt idx="2492">
                  <c:v>38225.0</c:v>
                </c:pt>
                <c:pt idx="2493">
                  <c:v>38226.0</c:v>
                </c:pt>
                <c:pt idx="2494">
                  <c:v>38229.0</c:v>
                </c:pt>
                <c:pt idx="2495">
                  <c:v>38230.0</c:v>
                </c:pt>
                <c:pt idx="2496">
                  <c:v>38231.0</c:v>
                </c:pt>
                <c:pt idx="2497">
                  <c:v>38232.0</c:v>
                </c:pt>
                <c:pt idx="2498">
                  <c:v>38233.0</c:v>
                </c:pt>
                <c:pt idx="2499">
                  <c:v>38236.0</c:v>
                </c:pt>
                <c:pt idx="2500">
                  <c:v>38237.0</c:v>
                </c:pt>
                <c:pt idx="2501">
                  <c:v>38238.0</c:v>
                </c:pt>
                <c:pt idx="2502">
                  <c:v>38239.0</c:v>
                </c:pt>
                <c:pt idx="2503">
                  <c:v>38240.0</c:v>
                </c:pt>
                <c:pt idx="2504">
                  <c:v>38243.0</c:v>
                </c:pt>
                <c:pt idx="2505">
                  <c:v>38244.0</c:v>
                </c:pt>
                <c:pt idx="2506">
                  <c:v>38245.0</c:v>
                </c:pt>
                <c:pt idx="2507">
                  <c:v>38246.0</c:v>
                </c:pt>
                <c:pt idx="2508">
                  <c:v>38247.0</c:v>
                </c:pt>
                <c:pt idx="2509">
                  <c:v>38250.0</c:v>
                </c:pt>
                <c:pt idx="2510">
                  <c:v>38251.0</c:v>
                </c:pt>
                <c:pt idx="2511">
                  <c:v>38252.0</c:v>
                </c:pt>
                <c:pt idx="2512">
                  <c:v>38253.0</c:v>
                </c:pt>
                <c:pt idx="2513">
                  <c:v>38254.0</c:v>
                </c:pt>
                <c:pt idx="2514">
                  <c:v>38257.0</c:v>
                </c:pt>
                <c:pt idx="2515">
                  <c:v>38258.0</c:v>
                </c:pt>
                <c:pt idx="2516">
                  <c:v>38259.0</c:v>
                </c:pt>
                <c:pt idx="2517">
                  <c:v>38260.0</c:v>
                </c:pt>
                <c:pt idx="2518">
                  <c:v>38261.0</c:v>
                </c:pt>
                <c:pt idx="2519">
                  <c:v>38264.0</c:v>
                </c:pt>
                <c:pt idx="2520">
                  <c:v>38265.0</c:v>
                </c:pt>
                <c:pt idx="2521">
                  <c:v>38266.0</c:v>
                </c:pt>
                <c:pt idx="2522">
                  <c:v>38267.0</c:v>
                </c:pt>
                <c:pt idx="2523">
                  <c:v>38268.0</c:v>
                </c:pt>
                <c:pt idx="2524">
                  <c:v>38271.0</c:v>
                </c:pt>
                <c:pt idx="2525">
                  <c:v>38272.0</c:v>
                </c:pt>
                <c:pt idx="2526">
                  <c:v>38273.0</c:v>
                </c:pt>
                <c:pt idx="2527">
                  <c:v>38274.0</c:v>
                </c:pt>
                <c:pt idx="2528">
                  <c:v>38275.0</c:v>
                </c:pt>
                <c:pt idx="2529">
                  <c:v>38278.0</c:v>
                </c:pt>
                <c:pt idx="2530">
                  <c:v>38279.0</c:v>
                </c:pt>
                <c:pt idx="2531">
                  <c:v>38280.0</c:v>
                </c:pt>
                <c:pt idx="2532">
                  <c:v>38281.0</c:v>
                </c:pt>
                <c:pt idx="2533">
                  <c:v>38282.0</c:v>
                </c:pt>
                <c:pt idx="2534">
                  <c:v>38285.0</c:v>
                </c:pt>
                <c:pt idx="2535">
                  <c:v>38286.0</c:v>
                </c:pt>
                <c:pt idx="2536">
                  <c:v>38287.0</c:v>
                </c:pt>
                <c:pt idx="2537">
                  <c:v>38288.0</c:v>
                </c:pt>
                <c:pt idx="2538">
                  <c:v>38289.0</c:v>
                </c:pt>
                <c:pt idx="2539">
                  <c:v>38292.0</c:v>
                </c:pt>
                <c:pt idx="2540">
                  <c:v>38293.0</c:v>
                </c:pt>
                <c:pt idx="2541">
                  <c:v>38294.0</c:v>
                </c:pt>
                <c:pt idx="2542">
                  <c:v>38295.0</c:v>
                </c:pt>
                <c:pt idx="2543">
                  <c:v>38296.0</c:v>
                </c:pt>
                <c:pt idx="2544">
                  <c:v>38299.0</c:v>
                </c:pt>
                <c:pt idx="2545">
                  <c:v>38300.0</c:v>
                </c:pt>
                <c:pt idx="2546">
                  <c:v>38301.0</c:v>
                </c:pt>
                <c:pt idx="2547">
                  <c:v>38302.0</c:v>
                </c:pt>
                <c:pt idx="2548">
                  <c:v>38303.0</c:v>
                </c:pt>
                <c:pt idx="2549">
                  <c:v>38306.0</c:v>
                </c:pt>
                <c:pt idx="2550">
                  <c:v>38307.0</c:v>
                </c:pt>
                <c:pt idx="2551">
                  <c:v>38308.0</c:v>
                </c:pt>
                <c:pt idx="2552">
                  <c:v>38309.0</c:v>
                </c:pt>
                <c:pt idx="2553">
                  <c:v>38310.0</c:v>
                </c:pt>
                <c:pt idx="2554">
                  <c:v>38313.0</c:v>
                </c:pt>
                <c:pt idx="2555">
                  <c:v>38314.0</c:v>
                </c:pt>
                <c:pt idx="2556">
                  <c:v>38315.0</c:v>
                </c:pt>
                <c:pt idx="2557">
                  <c:v>38316.0</c:v>
                </c:pt>
                <c:pt idx="2558">
                  <c:v>38317.0</c:v>
                </c:pt>
                <c:pt idx="2559">
                  <c:v>38320.0</c:v>
                </c:pt>
                <c:pt idx="2560">
                  <c:v>38321.0</c:v>
                </c:pt>
                <c:pt idx="2561">
                  <c:v>38322.0</c:v>
                </c:pt>
                <c:pt idx="2562">
                  <c:v>38323.0</c:v>
                </c:pt>
                <c:pt idx="2563">
                  <c:v>38324.0</c:v>
                </c:pt>
                <c:pt idx="2564">
                  <c:v>38327.0</c:v>
                </c:pt>
                <c:pt idx="2565">
                  <c:v>38328.0</c:v>
                </c:pt>
                <c:pt idx="2566">
                  <c:v>38329.0</c:v>
                </c:pt>
                <c:pt idx="2567">
                  <c:v>38330.0</c:v>
                </c:pt>
                <c:pt idx="2568">
                  <c:v>38331.0</c:v>
                </c:pt>
                <c:pt idx="2569">
                  <c:v>38334.0</c:v>
                </c:pt>
                <c:pt idx="2570">
                  <c:v>38335.0</c:v>
                </c:pt>
                <c:pt idx="2571">
                  <c:v>38336.0</c:v>
                </c:pt>
                <c:pt idx="2572">
                  <c:v>38337.0</c:v>
                </c:pt>
                <c:pt idx="2573">
                  <c:v>38338.0</c:v>
                </c:pt>
                <c:pt idx="2574">
                  <c:v>38341.0</c:v>
                </c:pt>
                <c:pt idx="2575">
                  <c:v>38342.0</c:v>
                </c:pt>
                <c:pt idx="2576">
                  <c:v>38343.0</c:v>
                </c:pt>
                <c:pt idx="2577">
                  <c:v>38344.0</c:v>
                </c:pt>
                <c:pt idx="2578">
                  <c:v>38345.0</c:v>
                </c:pt>
                <c:pt idx="2579">
                  <c:v>38348.0</c:v>
                </c:pt>
                <c:pt idx="2580">
                  <c:v>38349.0</c:v>
                </c:pt>
                <c:pt idx="2581">
                  <c:v>38350.0</c:v>
                </c:pt>
                <c:pt idx="2582">
                  <c:v>38351.0</c:v>
                </c:pt>
                <c:pt idx="2583">
                  <c:v>38352.0</c:v>
                </c:pt>
                <c:pt idx="2584">
                  <c:v>38355.0</c:v>
                </c:pt>
                <c:pt idx="2585">
                  <c:v>38356.0</c:v>
                </c:pt>
                <c:pt idx="2586">
                  <c:v>38357.0</c:v>
                </c:pt>
                <c:pt idx="2587">
                  <c:v>38358.0</c:v>
                </c:pt>
                <c:pt idx="2588">
                  <c:v>38359.0</c:v>
                </c:pt>
                <c:pt idx="2589">
                  <c:v>38362.0</c:v>
                </c:pt>
                <c:pt idx="2590">
                  <c:v>38363.0</c:v>
                </c:pt>
                <c:pt idx="2591">
                  <c:v>38364.0</c:v>
                </c:pt>
                <c:pt idx="2592">
                  <c:v>38365.0</c:v>
                </c:pt>
                <c:pt idx="2593">
                  <c:v>38366.0</c:v>
                </c:pt>
                <c:pt idx="2594">
                  <c:v>38369.0</c:v>
                </c:pt>
                <c:pt idx="2595">
                  <c:v>38370.0</c:v>
                </c:pt>
                <c:pt idx="2596">
                  <c:v>38371.0</c:v>
                </c:pt>
                <c:pt idx="2597">
                  <c:v>38372.0</c:v>
                </c:pt>
                <c:pt idx="2598">
                  <c:v>38373.0</c:v>
                </c:pt>
                <c:pt idx="2599">
                  <c:v>38376.0</c:v>
                </c:pt>
                <c:pt idx="2600">
                  <c:v>38377.0</c:v>
                </c:pt>
                <c:pt idx="2601">
                  <c:v>38378.0</c:v>
                </c:pt>
                <c:pt idx="2602">
                  <c:v>38379.0</c:v>
                </c:pt>
                <c:pt idx="2603">
                  <c:v>38380.0</c:v>
                </c:pt>
                <c:pt idx="2604">
                  <c:v>38383.0</c:v>
                </c:pt>
                <c:pt idx="2605">
                  <c:v>38384.0</c:v>
                </c:pt>
                <c:pt idx="2606">
                  <c:v>38385.0</c:v>
                </c:pt>
                <c:pt idx="2607">
                  <c:v>38386.0</c:v>
                </c:pt>
                <c:pt idx="2608">
                  <c:v>38387.0</c:v>
                </c:pt>
                <c:pt idx="2609">
                  <c:v>38390.0</c:v>
                </c:pt>
                <c:pt idx="2610">
                  <c:v>38391.0</c:v>
                </c:pt>
                <c:pt idx="2611">
                  <c:v>38392.0</c:v>
                </c:pt>
                <c:pt idx="2612">
                  <c:v>38393.0</c:v>
                </c:pt>
                <c:pt idx="2613">
                  <c:v>38394.0</c:v>
                </c:pt>
                <c:pt idx="2614">
                  <c:v>38397.0</c:v>
                </c:pt>
                <c:pt idx="2615">
                  <c:v>38398.0</c:v>
                </c:pt>
                <c:pt idx="2616">
                  <c:v>38399.0</c:v>
                </c:pt>
                <c:pt idx="2617">
                  <c:v>38400.0</c:v>
                </c:pt>
                <c:pt idx="2618">
                  <c:v>38401.0</c:v>
                </c:pt>
                <c:pt idx="2619">
                  <c:v>38404.0</c:v>
                </c:pt>
                <c:pt idx="2620">
                  <c:v>38405.0</c:v>
                </c:pt>
                <c:pt idx="2621">
                  <c:v>38406.0</c:v>
                </c:pt>
                <c:pt idx="2622">
                  <c:v>38407.0</c:v>
                </c:pt>
                <c:pt idx="2623">
                  <c:v>38408.0</c:v>
                </c:pt>
                <c:pt idx="2624">
                  <c:v>38411.0</c:v>
                </c:pt>
                <c:pt idx="2625">
                  <c:v>38412.0</c:v>
                </c:pt>
                <c:pt idx="2626">
                  <c:v>38413.0</c:v>
                </c:pt>
                <c:pt idx="2627">
                  <c:v>38414.0</c:v>
                </c:pt>
                <c:pt idx="2628">
                  <c:v>38415.0</c:v>
                </c:pt>
                <c:pt idx="2629">
                  <c:v>38418.0</c:v>
                </c:pt>
                <c:pt idx="2630">
                  <c:v>38419.0</c:v>
                </c:pt>
                <c:pt idx="2631">
                  <c:v>38420.0</c:v>
                </c:pt>
                <c:pt idx="2632">
                  <c:v>38421.0</c:v>
                </c:pt>
                <c:pt idx="2633">
                  <c:v>38422.0</c:v>
                </c:pt>
                <c:pt idx="2634">
                  <c:v>38425.0</c:v>
                </c:pt>
                <c:pt idx="2635">
                  <c:v>38426.0</c:v>
                </c:pt>
                <c:pt idx="2636">
                  <c:v>38427.0</c:v>
                </c:pt>
                <c:pt idx="2637">
                  <c:v>38428.0</c:v>
                </c:pt>
                <c:pt idx="2638">
                  <c:v>38429.0</c:v>
                </c:pt>
                <c:pt idx="2639">
                  <c:v>38432.0</c:v>
                </c:pt>
                <c:pt idx="2640">
                  <c:v>38433.0</c:v>
                </c:pt>
                <c:pt idx="2641">
                  <c:v>38434.0</c:v>
                </c:pt>
                <c:pt idx="2642">
                  <c:v>38435.0</c:v>
                </c:pt>
                <c:pt idx="2643">
                  <c:v>38436.0</c:v>
                </c:pt>
                <c:pt idx="2644">
                  <c:v>38439.0</c:v>
                </c:pt>
                <c:pt idx="2645">
                  <c:v>38440.0</c:v>
                </c:pt>
                <c:pt idx="2646">
                  <c:v>38441.0</c:v>
                </c:pt>
                <c:pt idx="2647">
                  <c:v>38442.0</c:v>
                </c:pt>
                <c:pt idx="2648">
                  <c:v>38443.0</c:v>
                </c:pt>
                <c:pt idx="2649">
                  <c:v>38446.0</c:v>
                </c:pt>
                <c:pt idx="2650">
                  <c:v>38447.0</c:v>
                </c:pt>
                <c:pt idx="2651">
                  <c:v>38448.0</c:v>
                </c:pt>
                <c:pt idx="2652">
                  <c:v>38449.0</c:v>
                </c:pt>
                <c:pt idx="2653">
                  <c:v>38450.0</c:v>
                </c:pt>
                <c:pt idx="2654">
                  <c:v>38453.0</c:v>
                </c:pt>
                <c:pt idx="2655">
                  <c:v>38454.0</c:v>
                </c:pt>
                <c:pt idx="2656">
                  <c:v>38455.0</c:v>
                </c:pt>
                <c:pt idx="2657">
                  <c:v>38456.0</c:v>
                </c:pt>
                <c:pt idx="2658">
                  <c:v>38457.0</c:v>
                </c:pt>
                <c:pt idx="2659">
                  <c:v>38460.0</c:v>
                </c:pt>
                <c:pt idx="2660">
                  <c:v>38461.0</c:v>
                </c:pt>
                <c:pt idx="2661">
                  <c:v>38462.0</c:v>
                </c:pt>
                <c:pt idx="2662">
                  <c:v>38463.0</c:v>
                </c:pt>
                <c:pt idx="2663">
                  <c:v>38464.0</c:v>
                </c:pt>
                <c:pt idx="2664">
                  <c:v>38467.0</c:v>
                </c:pt>
                <c:pt idx="2665">
                  <c:v>38468.0</c:v>
                </c:pt>
                <c:pt idx="2666">
                  <c:v>38469.0</c:v>
                </c:pt>
                <c:pt idx="2667">
                  <c:v>38470.0</c:v>
                </c:pt>
                <c:pt idx="2668">
                  <c:v>38471.0</c:v>
                </c:pt>
                <c:pt idx="2669">
                  <c:v>38474.0</c:v>
                </c:pt>
                <c:pt idx="2670">
                  <c:v>38475.0</c:v>
                </c:pt>
                <c:pt idx="2671">
                  <c:v>38476.0</c:v>
                </c:pt>
                <c:pt idx="2672">
                  <c:v>38477.0</c:v>
                </c:pt>
                <c:pt idx="2673">
                  <c:v>38478.0</c:v>
                </c:pt>
                <c:pt idx="2674">
                  <c:v>38481.0</c:v>
                </c:pt>
                <c:pt idx="2675">
                  <c:v>38482.0</c:v>
                </c:pt>
                <c:pt idx="2676">
                  <c:v>38483.0</c:v>
                </c:pt>
                <c:pt idx="2677">
                  <c:v>38484.0</c:v>
                </c:pt>
                <c:pt idx="2678">
                  <c:v>38485.0</c:v>
                </c:pt>
                <c:pt idx="2679">
                  <c:v>38488.0</c:v>
                </c:pt>
                <c:pt idx="2680">
                  <c:v>38489.0</c:v>
                </c:pt>
                <c:pt idx="2681">
                  <c:v>38490.0</c:v>
                </c:pt>
                <c:pt idx="2682">
                  <c:v>38491.0</c:v>
                </c:pt>
                <c:pt idx="2683">
                  <c:v>38492.0</c:v>
                </c:pt>
                <c:pt idx="2684">
                  <c:v>38495.0</c:v>
                </c:pt>
                <c:pt idx="2685">
                  <c:v>38496.0</c:v>
                </c:pt>
                <c:pt idx="2686">
                  <c:v>38497.0</c:v>
                </c:pt>
                <c:pt idx="2687">
                  <c:v>38498.0</c:v>
                </c:pt>
                <c:pt idx="2688">
                  <c:v>38499.0</c:v>
                </c:pt>
                <c:pt idx="2689">
                  <c:v>38502.0</c:v>
                </c:pt>
                <c:pt idx="2690">
                  <c:v>38503.0</c:v>
                </c:pt>
                <c:pt idx="2691">
                  <c:v>38504.0</c:v>
                </c:pt>
                <c:pt idx="2692">
                  <c:v>38505.0</c:v>
                </c:pt>
                <c:pt idx="2693">
                  <c:v>38506.0</c:v>
                </c:pt>
                <c:pt idx="2694">
                  <c:v>38509.0</c:v>
                </c:pt>
                <c:pt idx="2695">
                  <c:v>38510.0</c:v>
                </c:pt>
                <c:pt idx="2696">
                  <c:v>38511.0</c:v>
                </c:pt>
                <c:pt idx="2697">
                  <c:v>38512.0</c:v>
                </c:pt>
                <c:pt idx="2698">
                  <c:v>38513.0</c:v>
                </c:pt>
                <c:pt idx="2699">
                  <c:v>38516.0</c:v>
                </c:pt>
                <c:pt idx="2700">
                  <c:v>38517.0</c:v>
                </c:pt>
                <c:pt idx="2701">
                  <c:v>38518.0</c:v>
                </c:pt>
                <c:pt idx="2702">
                  <c:v>38519.0</c:v>
                </c:pt>
                <c:pt idx="2703">
                  <c:v>38520.0</c:v>
                </c:pt>
                <c:pt idx="2704">
                  <c:v>38523.0</c:v>
                </c:pt>
                <c:pt idx="2705">
                  <c:v>38524.0</c:v>
                </c:pt>
                <c:pt idx="2706">
                  <c:v>38525.0</c:v>
                </c:pt>
                <c:pt idx="2707">
                  <c:v>38526.0</c:v>
                </c:pt>
                <c:pt idx="2708">
                  <c:v>38527.0</c:v>
                </c:pt>
                <c:pt idx="2709">
                  <c:v>38530.0</c:v>
                </c:pt>
                <c:pt idx="2710">
                  <c:v>38531.0</c:v>
                </c:pt>
                <c:pt idx="2711">
                  <c:v>38532.0</c:v>
                </c:pt>
                <c:pt idx="2712">
                  <c:v>38533.0</c:v>
                </c:pt>
                <c:pt idx="2713">
                  <c:v>38534.0</c:v>
                </c:pt>
                <c:pt idx="2714">
                  <c:v>38537.0</c:v>
                </c:pt>
                <c:pt idx="2715">
                  <c:v>38538.0</c:v>
                </c:pt>
                <c:pt idx="2716">
                  <c:v>38539.0</c:v>
                </c:pt>
                <c:pt idx="2717">
                  <c:v>38540.0</c:v>
                </c:pt>
                <c:pt idx="2718">
                  <c:v>38541.0</c:v>
                </c:pt>
                <c:pt idx="2719">
                  <c:v>38544.0</c:v>
                </c:pt>
                <c:pt idx="2720">
                  <c:v>38545.0</c:v>
                </c:pt>
                <c:pt idx="2721">
                  <c:v>38546.0</c:v>
                </c:pt>
                <c:pt idx="2722">
                  <c:v>38547.0</c:v>
                </c:pt>
                <c:pt idx="2723">
                  <c:v>38548.0</c:v>
                </c:pt>
                <c:pt idx="2724">
                  <c:v>38551.0</c:v>
                </c:pt>
                <c:pt idx="2725">
                  <c:v>38552.0</c:v>
                </c:pt>
                <c:pt idx="2726">
                  <c:v>38553.0</c:v>
                </c:pt>
                <c:pt idx="2727">
                  <c:v>38554.0</c:v>
                </c:pt>
                <c:pt idx="2728">
                  <c:v>38555.0</c:v>
                </c:pt>
                <c:pt idx="2729">
                  <c:v>38558.0</c:v>
                </c:pt>
                <c:pt idx="2730">
                  <c:v>38559.0</c:v>
                </c:pt>
                <c:pt idx="2731">
                  <c:v>38560.0</c:v>
                </c:pt>
                <c:pt idx="2732">
                  <c:v>38561.0</c:v>
                </c:pt>
                <c:pt idx="2733">
                  <c:v>38562.0</c:v>
                </c:pt>
                <c:pt idx="2734">
                  <c:v>38565.0</c:v>
                </c:pt>
                <c:pt idx="2735">
                  <c:v>38566.0</c:v>
                </c:pt>
                <c:pt idx="2736">
                  <c:v>38567.0</c:v>
                </c:pt>
                <c:pt idx="2737">
                  <c:v>38568.0</c:v>
                </c:pt>
                <c:pt idx="2738">
                  <c:v>38569.0</c:v>
                </c:pt>
                <c:pt idx="2739">
                  <c:v>38572.0</c:v>
                </c:pt>
                <c:pt idx="2740">
                  <c:v>38573.0</c:v>
                </c:pt>
                <c:pt idx="2741">
                  <c:v>38574.0</c:v>
                </c:pt>
                <c:pt idx="2742">
                  <c:v>38575.0</c:v>
                </c:pt>
                <c:pt idx="2743">
                  <c:v>38576.0</c:v>
                </c:pt>
                <c:pt idx="2744">
                  <c:v>38579.0</c:v>
                </c:pt>
                <c:pt idx="2745">
                  <c:v>38580.0</c:v>
                </c:pt>
                <c:pt idx="2746">
                  <c:v>38581.0</c:v>
                </c:pt>
                <c:pt idx="2747">
                  <c:v>38582.0</c:v>
                </c:pt>
                <c:pt idx="2748">
                  <c:v>38583.0</c:v>
                </c:pt>
                <c:pt idx="2749">
                  <c:v>38586.0</c:v>
                </c:pt>
                <c:pt idx="2750">
                  <c:v>38587.0</c:v>
                </c:pt>
                <c:pt idx="2751">
                  <c:v>38588.0</c:v>
                </c:pt>
                <c:pt idx="2752">
                  <c:v>38589.0</c:v>
                </c:pt>
                <c:pt idx="2753">
                  <c:v>38590.0</c:v>
                </c:pt>
                <c:pt idx="2754">
                  <c:v>38593.0</c:v>
                </c:pt>
                <c:pt idx="2755">
                  <c:v>38594.0</c:v>
                </c:pt>
                <c:pt idx="2756">
                  <c:v>38595.0</c:v>
                </c:pt>
                <c:pt idx="2757">
                  <c:v>38596.0</c:v>
                </c:pt>
                <c:pt idx="2758">
                  <c:v>38597.0</c:v>
                </c:pt>
                <c:pt idx="2759">
                  <c:v>38600.0</c:v>
                </c:pt>
                <c:pt idx="2760">
                  <c:v>38601.0</c:v>
                </c:pt>
                <c:pt idx="2761">
                  <c:v>38602.0</c:v>
                </c:pt>
                <c:pt idx="2762">
                  <c:v>38603.0</c:v>
                </c:pt>
                <c:pt idx="2763">
                  <c:v>38604.0</c:v>
                </c:pt>
                <c:pt idx="2764">
                  <c:v>38607.0</c:v>
                </c:pt>
                <c:pt idx="2765">
                  <c:v>38608.0</c:v>
                </c:pt>
                <c:pt idx="2766">
                  <c:v>38609.0</c:v>
                </c:pt>
                <c:pt idx="2767">
                  <c:v>38610.0</c:v>
                </c:pt>
                <c:pt idx="2768">
                  <c:v>38611.0</c:v>
                </c:pt>
                <c:pt idx="2769">
                  <c:v>38614.0</c:v>
                </c:pt>
                <c:pt idx="2770">
                  <c:v>38615.0</c:v>
                </c:pt>
                <c:pt idx="2771">
                  <c:v>38616.0</c:v>
                </c:pt>
                <c:pt idx="2772">
                  <c:v>38617.0</c:v>
                </c:pt>
                <c:pt idx="2773">
                  <c:v>38618.0</c:v>
                </c:pt>
                <c:pt idx="2774">
                  <c:v>38621.0</c:v>
                </c:pt>
                <c:pt idx="2775">
                  <c:v>38622.0</c:v>
                </c:pt>
                <c:pt idx="2776">
                  <c:v>38623.0</c:v>
                </c:pt>
                <c:pt idx="2777">
                  <c:v>38624.0</c:v>
                </c:pt>
                <c:pt idx="2778">
                  <c:v>38625.0</c:v>
                </c:pt>
                <c:pt idx="2779">
                  <c:v>38628.0</c:v>
                </c:pt>
                <c:pt idx="2780">
                  <c:v>38629.0</c:v>
                </c:pt>
                <c:pt idx="2781">
                  <c:v>38630.0</c:v>
                </c:pt>
                <c:pt idx="2782">
                  <c:v>38631.0</c:v>
                </c:pt>
                <c:pt idx="2783">
                  <c:v>38632.0</c:v>
                </c:pt>
                <c:pt idx="2784">
                  <c:v>38635.0</c:v>
                </c:pt>
                <c:pt idx="2785">
                  <c:v>38636.0</c:v>
                </c:pt>
                <c:pt idx="2786">
                  <c:v>38637.0</c:v>
                </c:pt>
                <c:pt idx="2787">
                  <c:v>38638.0</c:v>
                </c:pt>
                <c:pt idx="2788">
                  <c:v>38639.0</c:v>
                </c:pt>
                <c:pt idx="2789">
                  <c:v>38642.0</c:v>
                </c:pt>
                <c:pt idx="2790">
                  <c:v>38643.0</c:v>
                </c:pt>
                <c:pt idx="2791">
                  <c:v>38644.0</c:v>
                </c:pt>
                <c:pt idx="2792">
                  <c:v>38645.0</c:v>
                </c:pt>
                <c:pt idx="2793">
                  <c:v>38646.0</c:v>
                </c:pt>
                <c:pt idx="2794">
                  <c:v>38649.0</c:v>
                </c:pt>
                <c:pt idx="2795">
                  <c:v>38650.0</c:v>
                </c:pt>
                <c:pt idx="2796">
                  <c:v>38651.0</c:v>
                </c:pt>
                <c:pt idx="2797">
                  <c:v>38652.0</c:v>
                </c:pt>
                <c:pt idx="2798">
                  <c:v>38653.0</c:v>
                </c:pt>
                <c:pt idx="2799">
                  <c:v>38656.0</c:v>
                </c:pt>
                <c:pt idx="2800">
                  <c:v>38657.0</c:v>
                </c:pt>
                <c:pt idx="2801">
                  <c:v>38658.0</c:v>
                </c:pt>
                <c:pt idx="2802">
                  <c:v>38659.0</c:v>
                </c:pt>
                <c:pt idx="2803">
                  <c:v>38660.0</c:v>
                </c:pt>
                <c:pt idx="2804">
                  <c:v>38663.0</c:v>
                </c:pt>
                <c:pt idx="2805">
                  <c:v>38664.0</c:v>
                </c:pt>
                <c:pt idx="2806">
                  <c:v>38665.0</c:v>
                </c:pt>
                <c:pt idx="2807">
                  <c:v>38666.0</c:v>
                </c:pt>
                <c:pt idx="2808">
                  <c:v>38667.0</c:v>
                </c:pt>
                <c:pt idx="2809">
                  <c:v>38670.0</c:v>
                </c:pt>
                <c:pt idx="2810">
                  <c:v>38671.0</c:v>
                </c:pt>
                <c:pt idx="2811">
                  <c:v>38672.0</c:v>
                </c:pt>
                <c:pt idx="2812">
                  <c:v>38673.0</c:v>
                </c:pt>
                <c:pt idx="2813">
                  <c:v>38674.0</c:v>
                </c:pt>
                <c:pt idx="2814">
                  <c:v>38677.0</c:v>
                </c:pt>
                <c:pt idx="2815">
                  <c:v>38678.0</c:v>
                </c:pt>
                <c:pt idx="2816">
                  <c:v>38679.0</c:v>
                </c:pt>
                <c:pt idx="2817">
                  <c:v>38680.0</c:v>
                </c:pt>
                <c:pt idx="2818">
                  <c:v>38681.0</c:v>
                </c:pt>
                <c:pt idx="2819">
                  <c:v>38684.0</c:v>
                </c:pt>
                <c:pt idx="2820">
                  <c:v>38685.0</c:v>
                </c:pt>
                <c:pt idx="2821">
                  <c:v>38686.0</c:v>
                </c:pt>
                <c:pt idx="2822">
                  <c:v>38687.0</c:v>
                </c:pt>
                <c:pt idx="2823">
                  <c:v>38688.0</c:v>
                </c:pt>
                <c:pt idx="2824">
                  <c:v>38691.0</c:v>
                </c:pt>
                <c:pt idx="2825">
                  <c:v>38692.0</c:v>
                </c:pt>
                <c:pt idx="2826">
                  <c:v>38693.0</c:v>
                </c:pt>
                <c:pt idx="2827">
                  <c:v>38694.0</c:v>
                </c:pt>
                <c:pt idx="2828">
                  <c:v>38695.0</c:v>
                </c:pt>
                <c:pt idx="2829">
                  <c:v>38698.0</c:v>
                </c:pt>
                <c:pt idx="2830">
                  <c:v>38699.0</c:v>
                </c:pt>
                <c:pt idx="2831">
                  <c:v>38700.0</c:v>
                </c:pt>
                <c:pt idx="2832">
                  <c:v>38701.0</c:v>
                </c:pt>
                <c:pt idx="2833">
                  <c:v>38702.0</c:v>
                </c:pt>
                <c:pt idx="2834">
                  <c:v>38705.0</c:v>
                </c:pt>
                <c:pt idx="2835">
                  <c:v>38706.0</c:v>
                </c:pt>
                <c:pt idx="2836">
                  <c:v>38707.0</c:v>
                </c:pt>
                <c:pt idx="2837">
                  <c:v>38708.0</c:v>
                </c:pt>
                <c:pt idx="2838">
                  <c:v>38709.0</c:v>
                </c:pt>
                <c:pt idx="2839">
                  <c:v>38712.0</c:v>
                </c:pt>
                <c:pt idx="2840">
                  <c:v>38713.0</c:v>
                </c:pt>
                <c:pt idx="2841">
                  <c:v>38714.0</c:v>
                </c:pt>
                <c:pt idx="2842">
                  <c:v>38715.0</c:v>
                </c:pt>
                <c:pt idx="2843">
                  <c:v>38716.0</c:v>
                </c:pt>
                <c:pt idx="2844">
                  <c:v>38719.0</c:v>
                </c:pt>
                <c:pt idx="2845">
                  <c:v>38720.0</c:v>
                </c:pt>
                <c:pt idx="2846">
                  <c:v>38721.0</c:v>
                </c:pt>
                <c:pt idx="2847">
                  <c:v>38722.0</c:v>
                </c:pt>
                <c:pt idx="2848">
                  <c:v>38723.0</c:v>
                </c:pt>
                <c:pt idx="2849">
                  <c:v>38726.0</c:v>
                </c:pt>
                <c:pt idx="2850">
                  <c:v>38727.0</c:v>
                </c:pt>
                <c:pt idx="2851">
                  <c:v>38728.0</c:v>
                </c:pt>
                <c:pt idx="2852">
                  <c:v>38729.0</c:v>
                </c:pt>
                <c:pt idx="2853">
                  <c:v>38730.0</c:v>
                </c:pt>
                <c:pt idx="2854">
                  <c:v>38733.0</c:v>
                </c:pt>
                <c:pt idx="2855">
                  <c:v>38734.0</c:v>
                </c:pt>
                <c:pt idx="2856">
                  <c:v>38735.0</c:v>
                </c:pt>
                <c:pt idx="2857">
                  <c:v>38736.0</c:v>
                </c:pt>
                <c:pt idx="2858">
                  <c:v>38737.0</c:v>
                </c:pt>
                <c:pt idx="2859">
                  <c:v>38740.0</c:v>
                </c:pt>
                <c:pt idx="2860">
                  <c:v>38741.0</c:v>
                </c:pt>
                <c:pt idx="2861">
                  <c:v>38742.0</c:v>
                </c:pt>
                <c:pt idx="2862">
                  <c:v>38743.0</c:v>
                </c:pt>
                <c:pt idx="2863">
                  <c:v>38744.0</c:v>
                </c:pt>
                <c:pt idx="2864">
                  <c:v>38747.0</c:v>
                </c:pt>
                <c:pt idx="2865">
                  <c:v>38748.0</c:v>
                </c:pt>
                <c:pt idx="2866">
                  <c:v>38749.0</c:v>
                </c:pt>
                <c:pt idx="2867">
                  <c:v>38750.0</c:v>
                </c:pt>
                <c:pt idx="2868">
                  <c:v>38751.0</c:v>
                </c:pt>
                <c:pt idx="2869">
                  <c:v>38754.0</c:v>
                </c:pt>
                <c:pt idx="2870">
                  <c:v>38755.0</c:v>
                </c:pt>
                <c:pt idx="2871">
                  <c:v>38756.0</c:v>
                </c:pt>
                <c:pt idx="2872">
                  <c:v>38757.0</c:v>
                </c:pt>
                <c:pt idx="2873">
                  <c:v>38758.0</c:v>
                </c:pt>
                <c:pt idx="2874">
                  <c:v>38761.0</c:v>
                </c:pt>
                <c:pt idx="2875">
                  <c:v>38762.0</c:v>
                </c:pt>
                <c:pt idx="2876">
                  <c:v>38763.0</c:v>
                </c:pt>
                <c:pt idx="2877">
                  <c:v>38764.0</c:v>
                </c:pt>
                <c:pt idx="2878">
                  <c:v>38765.0</c:v>
                </c:pt>
                <c:pt idx="2879">
                  <c:v>38768.0</c:v>
                </c:pt>
                <c:pt idx="2880">
                  <c:v>38769.0</c:v>
                </c:pt>
                <c:pt idx="2881">
                  <c:v>38770.0</c:v>
                </c:pt>
                <c:pt idx="2882">
                  <c:v>38771.0</c:v>
                </c:pt>
                <c:pt idx="2883">
                  <c:v>38772.0</c:v>
                </c:pt>
                <c:pt idx="2884">
                  <c:v>38775.0</c:v>
                </c:pt>
                <c:pt idx="2885">
                  <c:v>38776.0</c:v>
                </c:pt>
                <c:pt idx="2886">
                  <c:v>38777.0</c:v>
                </c:pt>
                <c:pt idx="2887">
                  <c:v>38778.0</c:v>
                </c:pt>
                <c:pt idx="2888">
                  <c:v>38779.0</c:v>
                </c:pt>
                <c:pt idx="2889">
                  <c:v>38782.0</c:v>
                </c:pt>
                <c:pt idx="2890">
                  <c:v>38783.0</c:v>
                </c:pt>
                <c:pt idx="2891">
                  <c:v>38784.0</c:v>
                </c:pt>
                <c:pt idx="2892">
                  <c:v>38785.0</c:v>
                </c:pt>
                <c:pt idx="2893">
                  <c:v>38786.0</c:v>
                </c:pt>
                <c:pt idx="2894">
                  <c:v>38789.0</c:v>
                </c:pt>
                <c:pt idx="2895">
                  <c:v>38790.0</c:v>
                </c:pt>
                <c:pt idx="2896">
                  <c:v>38791.0</c:v>
                </c:pt>
                <c:pt idx="2897">
                  <c:v>38792.0</c:v>
                </c:pt>
                <c:pt idx="2898">
                  <c:v>38793.0</c:v>
                </c:pt>
                <c:pt idx="2899">
                  <c:v>38796.0</c:v>
                </c:pt>
                <c:pt idx="2900">
                  <c:v>38797.0</c:v>
                </c:pt>
                <c:pt idx="2901">
                  <c:v>38798.0</c:v>
                </c:pt>
                <c:pt idx="2902">
                  <c:v>38799.0</c:v>
                </c:pt>
                <c:pt idx="2903">
                  <c:v>38800.0</c:v>
                </c:pt>
                <c:pt idx="2904">
                  <c:v>38803.0</c:v>
                </c:pt>
                <c:pt idx="2905">
                  <c:v>38804.0</c:v>
                </c:pt>
                <c:pt idx="2906">
                  <c:v>38805.0</c:v>
                </c:pt>
                <c:pt idx="2907">
                  <c:v>38806.0</c:v>
                </c:pt>
                <c:pt idx="2908">
                  <c:v>38807.0</c:v>
                </c:pt>
                <c:pt idx="2909">
                  <c:v>38810.0</c:v>
                </c:pt>
                <c:pt idx="2910">
                  <c:v>38811.0</c:v>
                </c:pt>
                <c:pt idx="2911">
                  <c:v>38812.0</c:v>
                </c:pt>
                <c:pt idx="2912">
                  <c:v>38813.0</c:v>
                </c:pt>
                <c:pt idx="2913">
                  <c:v>38814.0</c:v>
                </c:pt>
                <c:pt idx="2914">
                  <c:v>38817.0</c:v>
                </c:pt>
                <c:pt idx="2915">
                  <c:v>38818.0</c:v>
                </c:pt>
                <c:pt idx="2916">
                  <c:v>38819.0</c:v>
                </c:pt>
                <c:pt idx="2917">
                  <c:v>38820.0</c:v>
                </c:pt>
                <c:pt idx="2918">
                  <c:v>38821.0</c:v>
                </c:pt>
                <c:pt idx="2919">
                  <c:v>38824.0</c:v>
                </c:pt>
                <c:pt idx="2920">
                  <c:v>38825.0</c:v>
                </c:pt>
                <c:pt idx="2921">
                  <c:v>38826.0</c:v>
                </c:pt>
                <c:pt idx="2922">
                  <c:v>38827.0</c:v>
                </c:pt>
                <c:pt idx="2923">
                  <c:v>38828.0</c:v>
                </c:pt>
                <c:pt idx="2924">
                  <c:v>38831.0</c:v>
                </c:pt>
                <c:pt idx="2925">
                  <c:v>38832.0</c:v>
                </c:pt>
                <c:pt idx="2926">
                  <c:v>38833.0</c:v>
                </c:pt>
                <c:pt idx="2927">
                  <c:v>38834.0</c:v>
                </c:pt>
                <c:pt idx="2928">
                  <c:v>38835.0</c:v>
                </c:pt>
                <c:pt idx="2929">
                  <c:v>38838.0</c:v>
                </c:pt>
                <c:pt idx="2930">
                  <c:v>38839.0</c:v>
                </c:pt>
                <c:pt idx="2931">
                  <c:v>38840.0</c:v>
                </c:pt>
                <c:pt idx="2932">
                  <c:v>38841.0</c:v>
                </c:pt>
                <c:pt idx="2933">
                  <c:v>38842.0</c:v>
                </c:pt>
                <c:pt idx="2934">
                  <c:v>38845.0</c:v>
                </c:pt>
                <c:pt idx="2935">
                  <c:v>38846.0</c:v>
                </c:pt>
                <c:pt idx="2936">
                  <c:v>38847.0</c:v>
                </c:pt>
                <c:pt idx="2937">
                  <c:v>38848.0</c:v>
                </c:pt>
                <c:pt idx="2938">
                  <c:v>38849.0</c:v>
                </c:pt>
                <c:pt idx="2939">
                  <c:v>38852.0</c:v>
                </c:pt>
                <c:pt idx="2940">
                  <c:v>38853.0</c:v>
                </c:pt>
                <c:pt idx="2941">
                  <c:v>38854.0</c:v>
                </c:pt>
                <c:pt idx="2942">
                  <c:v>38855.0</c:v>
                </c:pt>
                <c:pt idx="2943">
                  <c:v>38856.0</c:v>
                </c:pt>
                <c:pt idx="2944">
                  <c:v>38859.0</c:v>
                </c:pt>
                <c:pt idx="2945">
                  <c:v>38860.0</c:v>
                </c:pt>
                <c:pt idx="2946">
                  <c:v>38861.0</c:v>
                </c:pt>
                <c:pt idx="2947">
                  <c:v>38862.0</c:v>
                </c:pt>
                <c:pt idx="2948">
                  <c:v>38863.0</c:v>
                </c:pt>
                <c:pt idx="2949">
                  <c:v>38866.0</c:v>
                </c:pt>
                <c:pt idx="2950">
                  <c:v>38867.0</c:v>
                </c:pt>
                <c:pt idx="2951">
                  <c:v>38868.0</c:v>
                </c:pt>
                <c:pt idx="2952">
                  <c:v>38869.0</c:v>
                </c:pt>
                <c:pt idx="2953">
                  <c:v>38870.0</c:v>
                </c:pt>
                <c:pt idx="2954">
                  <c:v>38873.0</c:v>
                </c:pt>
                <c:pt idx="2955">
                  <c:v>38874.0</c:v>
                </c:pt>
                <c:pt idx="2956">
                  <c:v>38875.0</c:v>
                </c:pt>
                <c:pt idx="2957">
                  <c:v>38876.0</c:v>
                </c:pt>
                <c:pt idx="2958">
                  <c:v>38877.0</c:v>
                </c:pt>
                <c:pt idx="2959">
                  <c:v>38880.0</c:v>
                </c:pt>
                <c:pt idx="2960">
                  <c:v>38881.0</c:v>
                </c:pt>
                <c:pt idx="2961">
                  <c:v>38882.0</c:v>
                </c:pt>
                <c:pt idx="2962">
                  <c:v>38883.0</c:v>
                </c:pt>
                <c:pt idx="2963">
                  <c:v>38884.0</c:v>
                </c:pt>
                <c:pt idx="2964">
                  <c:v>38887.0</c:v>
                </c:pt>
                <c:pt idx="2965">
                  <c:v>38888.0</c:v>
                </c:pt>
                <c:pt idx="2966">
                  <c:v>38889.0</c:v>
                </c:pt>
                <c:pt idx="2967">
                  <c:v>38890.0</c:v>
                </c:pt>
                <c:pt idx="2968">
                  <c:v>38891.0</c:v>
                </c:pt>
                <c:pt idx="2969">
                  <c:v>38894.0</c:v>
                </c:pt>
                <c:pt idx="2970">
                  <c:v>38895.0</c:v>
                </c:pt>
                <c:pt idx="2971">
                  <c:v>38896.0</c:v>
                </c:pt>
                <c:pt idx="2972">
                  <c:v>38897.0</c:v>
                </c:pt>
                <c:pt idx="2973">
                  <c:v>38898.0</c:v>
                </c:pt>
                <c:pt idx="2974">
                  <c:v>38901.0</c:v>
                </c:pt>
                <c:pt idx="2975">
                  <c:v>38902.0</c:v>
                </c:pt>
                <c:pt idx="2976">
                  <c:v>38903.0</c:v>
                </c:pt>
                <c:pt idx="2977">
                  <c:v>38904.0</c:v>
                </c:pt>
                <c:pt idx="2978">
                  <c:v>38905.0</c:v>
                </c:pt>
                <c:pt idx="2979">
                  <c:v>38908.0</c:v>
                </c:pt>
                <c:pt idx="2980">
                  <c:v>38909.0</c:v>
                </c:pt>
                <c:pt idx="2981">
                  <c:v>38910.0</c:v>
                </c:pt>
                <c:pt idx="2982">
                  <c:v>38911.0</c:v>
                </c:pt>
                <c:pt idx="2983">
                  <c:v>38912.0</c:v>
                </c:pt>
                <c:pt idx="2984">
                  <c:v>38915.0</c:v>
                </c:pt>
                <c:pt idx="2985">
                  <c:v>38916.0</c:v>
                </c:pt>
                <c:pt idx="2986">
                  <c:v>38917.0</c:v>
                </c:pt>
                <c:pt idx="2987">
                  <c:v>38918.0</c:v>
                </c:pt>
                <c:pt idx="2988">
                  <c:v>38919.0</c:v>
                </c:pt>
                <c:pt idx="2989">
                  <c:v>38922.0</c:v>
                </c:pt>
                <c:pt idx="2990">
                  <c:v>38923.0</c:v>
                </c:pt>
                <c:pt idx="2991">
                  <c:v>38924.0</c:v>
                </c:pt>
                <c:pt idx="2992">
                  <c:v>38925.0</c:v>
                </c:pt>
                <c:pt idx="2993">
                  <c:v>38926.0</c:v>
                </c:pt>
                <c:pt idx="2994">
                  <c:v>38929.0</c:v>
                </c:pt>
                <c:pt idx="2995">
                  <c:v>38930.0</c:v>
                </c:pt>
                <c:pt idx="2996">
                  <c:v>38931.0</c:v>
                </c:pt>
                <c:pt idx="2997">
                  <c:v>38932.0</c:v>
                </c:pt>
                <c:pt idx="2998">
                  <c:v>38933.0</c:v>
                </c:pt>
                <c:pt idx="2999">
                  <c:v>38936.0</c:v>
                </c:pt>
                <c:pt idx="3000">
                  <c:v>38937.0</c:v>
                </c:pt>
                <c:pt idx="3001">
                  <c:v>38938.0</c:v>
                </c:pt>
                <c:pt idx="3002">
                  <c:v>38939.0</c:v>
                </c:pt>
                <c:pt idx="3003">
                  <c:v>38940.0</c:v>
                </c:pt>
                <c:pt idx="3004">
                  <c:v>38943.0</c:v>
                </c:pt>
                <c:pt idx="3005">
                  <c:v>38944.0</c:v>
                </c:pt>
                <c:pt idx="3006">
                  <c:v>38945.0</c:v>
                </c:pt>
                <c:pt idx="3007">
                  <c:v>38946.0</c:v>
                </c:pt>
                <c:pt idx="3008">
                  <c:v>38947.0</c:v>
                </c:pt>
                <c:pt idx="3009">
                  <c:v>38950.0</c:v>
                </c:pt>
                <c:pt idx="3010">
                  <c:v>38951.0</c:v>
                </c:pt>
                <c:pt idx="3011">
                  <c:v>38952.0</c:v>
                </c:pt>
                <c:pt idx="3012">
                  <c:v>38953.0</c:v>
                </c:pt>
                <c:pt idx="3013">
                  <c:v>38954.0</c:v>
                </c:pt>
                <c:pt idx="3014">
                  <c:v>38957.0</c:v>
                </c:pt>
                <c:pt idx="3015">
                  <c:v>38958.0</c:v>
                </c:pt>
                <c:pt idx="3016">
                  <c:v>38959.0</c:v>
                </c:pt>
                <c:pt idx="3017">
                  <c:v>38960.0</c:v>
                </c:pt>
                <c:pt idx="3018">
                  <c:v>38961.0</c:v>
                </c:pt>
                <c:pt idx="3019">
                  <c:v>38964.0</c:v>
                </c:pt>
                <c:pt idx="3020">
                  <c:v>38965.0</c:v>
                </c:pt>
                <c:pt idx="3021">
                  <c:v>38966.0</c:v>
                </c:pt>
                <c:pt idx="3022">
                  <c:v>38967.0</c:v>
                </c:pt>
                <c:pt idx="3023">
                  <c:v>38968.0</c:v>
                </c:pt>
                <c:pt idx="3024">
                  <c:v>38971.0</c:v>
                </c:pt>
                <c:pt idx="3025">
                  <c:v>38972.0</c:v>
                </c:pt>
                <c:pt idx="3026">
                  <c:v>38973.0</c:v>
                </c:pt>
                <c:pt idx="3027">
                  <c:v>38974.0</c:v>
                </c:pt>
                <c:pt idx="3028">
                  <c:v>38975.0</c:v>
                </c:pt>
                <c:pt idx="3029">
                  <c:v>38978.0</c:v>
                </c:pt>
                <c:pt idx="3030">
                  <c:v>38979.0</c:v>
                </c:pt>
                <c:pt idx="3031">
                  <c:v>38980.0</c:v>
                </c:pt>
                <c:pt idx="3032">
                  <c:v>38981.0</c:v>
                </c:pt>
                <c:pt idx="3033">
                  <c:v>38982.0</c:v>
                </c:pt>
                <c:pt idx="3034">
                  <c:v>38985.0</c:v>
                </c:pt>
                <c:pt idx="3035">
                  <c:v>38986.0</c:v>
                </c:pt>
                <c:pt idx="3036">
                  <c:v>38987.0</c:v>
                </c:pt>
                <c:pt idx="3037">
                  <c:v>38988.0</c:v>
                </c:pt>
                <c:pt idx="3038">
                  <c:v>38989.0</c:v>
                </c:pt>
                <c:pt idx="3039">
                  <c:v>38992.0</c:v>
                </c:pt>
                <c:pt idx="3040">
                  <c:v>38993.0</c:v>
                </c:pt>
                <c:pt idx="3041">
                  <c:v>38994.0</c:v>
                </c:pt>
                <c:pt idx="3042">
                  <c:v>38995.0</c:v>
                </c:pt>
                <c:pt idx="3043">
                  <c:v>38996.0</c:v>
                </c:pt>
                <c:pt idx="3044">
                  <c:v>38999.0</c:v>
                </c:pt>
                <c:pt idx="3045">
                  <c:v>39000.0</c:v>
                </c:pt>
                <c:pt idx="3046">
                  <c:v>39001.0</c:v>
                </c:pt>
                <c:pt idx="3047">
                  <c:v>39002.0</c:v>
                </c:pt>
                <c:pt idx="3048">
                  <c:v>39003.0</c:v>
                </c:pt>
                <c:pt idx="3049">
                  <c:v>39006.0</c:v>
                </c:pt>
                <c:pt idx="3050">
                  <c:v>39007.0</c:v>
                </c:pt>
                <c:pt idx="3051">
                  <c:v>39008.0</c:v>
                </c:pt>
                <c:pt idx="3052">
                  <c:v>39009.0</c:v>
                </c:pt>
                <c:pt idx="3053">
                  <c:v>39010.0</c:v>
                </c:pt>
                <c:pt idx="3054">
                  <c:v>39013.0</c:v>
                </c:pt>
                <c:pt idx="3055">
                  <c:v>39014.0</c:v>
                </c:pt>
                <c:pt idx="3056">
                  <c:v>39015.0</c:v>
                </c:pt>
                <c:pt idx="3057">
                  <c:v>39016.0</c:v>
                </c:pt>
                <c:pt idx="3058">
                  <c:v>39017.0</c:v>
                </c:pt>
                <c:pt idx="3059">
                  <c:v>39020.0</c:v>
                </c:pt>
                <c:pt idx="3060">
                  <c:v>39021.0</c:v>
                </c:pt>
                <c:pt idx="3061">
                  <c:v>39022.0</c:v>
                </c:pt>
                <c:pt idx="3062">
                  <c:v>39023.0</c:v>
                </c:pt>
                <c:pt idx="3063">
                  <c:v>39024.0</c:v>
                </c:pt>
                <c:pt idx="3064">
                  <c:v>39027.0</c:v>
                </c:pt>
                <c:pt idx="3065">
                  <c:v>39028.0</c:v>
                </c:pt>
                <c:pt idx="3066">
                  <c:v>39029.0</c:v>
                </c:pt>
                <c:pt idx="3067">
                  <c:v>39030.0</c:v>
                </c:pt>
                <c:pt idx="3068">
                  <c:v>39031.0</c:v>
                </c:pt>
                <c:pt idx="3069">
                  <c:v>39034.0</c:v>
                </c:pt>
                <c:pt idx="3070">
                  <c:v>39035.0</c:v>
                </c:pt>
                <c:pt idx="3071">
                  <c:v>39036.0</c:v>
                </c:pt>
                <c:pt idx="3072">
                  <c:v>39037.0</c:v>
                </c:pt>
                <c:pt idx="3073">
                  <c:v>39038.0</c:v>
                </c:pt>
                <c:pt idx="3074">
                  <c:v>39041.0</c:v>
                </c:pt>
                <c:pt idx="3075">
                  <c:v>39042.0</c:v>
                </c:pt>
                <c:pt idx="3076">
                  <c:v>39043.0</c:v>
                </c:pt>
                <c:pt idx="3077">
                  <c:v>39044.0</c:v>
                </c:pt>
                <c:pt idx="3078">
                  <c:v>39045.0</c:v>
                </c:pt>
                <c:pt idx="3079">
                  <c:v>39048.0</c:v>
                </c:pt>
                <c:pt idx="3080">
                  <c:v>39049.0</c:v>
                </c:pt>
                <c:pt idx="3081">
                  <c:v>39050.0</c:v>
                </c:pt>
                <c:pt idx="3082">
                  <c:v>39051.0</c:v>
                </c:pt>
                <c:pt idx="3083">
                  <c:v>39052.0</c:v>
                </c:pt>
                <c:pt idx="3084">
                  <c:v>39055.0</c:v>
                </c:pt>
                <c:pt idx="3085">
                  <c:v>39056.0</c:v>
                </c:pt>
                <c:pt idx="3086">
                  <c:v>39057.0</c:v>
                </c:pt>
                <c:pt idx="3087">
                  <c:v>39058.0</c:v>
                </c:pt>
                <c:pt idx="3088">
                  <c:v>39059.0</c:v>
                </c:pt>
                <c:pt idx="3089">
                  <c:v>39062.0</c:v>
                </c:pt>
                <c:pt idx="3090">
                  <c:v>39063.0</c:v>
                </c:pt>
                <c:pt idx="3091">
                  <c:v>39064.0</c:v>
                </c:pt>
                <c:pt idx="3092">
                  <c:v>39065.0</c:v>
                </c:pt>
                <c:pt idx="3093">
                  <c:v>39066.0</c:v>
                </c:pt>
                <c:pt idx="3094">
                  <c:v>39069.0</c:v>
                </c:pt>
                <c:pt idx="3095">
                  <c:v>39070.0</c:v>
                </c:pt>
                <c:pt idx="3096">
                  <c:v>39071.0</c:v>
                </c:pt>
                <c:pt idx="3097">
                  <c:v>39072.0</c:v>
                </c:pt>
                <c:pt idx="3098">
                  <c:v>39073.0</c:v>
                </c:pt>
                <c:pt idx="3099">
                  <c:v>39076.0</c:v>
                </c:pt>
                <c:pt idx="3100">
                  <c:v>39077.0</c:v>
                </c:pt>
                <c:pt idx="3101">
                  <c:v>39078.0</c:v>
                </c:pt>
                <c:pt idx="3102">
                  <c:v>39079.0</c:v>
                </c:pt>
                <c:pt idx="3103">
                  <c:v>39080.0</c:v>
                </c:pt>
                <c:pt idx="3104">
                  <c:v>39083.0</c:v>
                </c:pt>
                <c:pt idx="3105">
                  <c:v>39084.0</c:v>
                </c:pt>
                <c:pt idx="3106">
                  <c:v>39085.0</c:v>
                </c:pt>
                <c:pt idx="3107">
                  <c:v>39086.0</c:v>
                </c:pt>
                <c:pt idx="3108">
                  <c:v>39087.0</c:v>
                </c:pt>
                <c:pt idx="3109">
                  <c:v>39090.0</c:v>
                </c:pt>
                <c:pt idx="3110">
                  <c:v>39091.0</c:v>
                </c:pt>
                <c:pt idx="3111">
                  <c:v>39092.0</c:v>
                </c:pt>
                <c:pt idx="3112">
                  <c:v>39093.0</c:v>
                </c:pt>
                <c:pt idx="3113">
                  <c:v>39094.0</c:v>
                </c:pt>
                <c:pt idx="3114">
                  <c:v>39097.0</c:v>
                </c:pt>
                <c:pt idx="3115">
                  <c:v>39098.0</c:v>
                </c:pt>
                <c:pt idx="3116">
                  <c:v>39099.0</c:v>
                </c:pt>
                <c:pt idx="3117">
                  <c:v>39100.0</c:v>
                </c:pt>
                <c:pt idx="3118">
                  <c:v>39101.0</c:v>
                </c:pt>
                <c:pt idx="3119">
                  <c:v>39104.0</c:v>
                </c:pt>
                <c:pt idx="3120">
                  <c:v>39105.0</c:v>
                </c:pt>
                <c:pt idx="3121">
                  <c:v>39106.0</c:v>
                </c:pt>
                <c:pt idx="3122">
                  <c:v>39107.0</c:v>
                </c:pt>
                <c:pt idx="3123">
                  <c:v>39108.0</c:v>
                </c:pt>
                <c:pt idx="3124">
                  <c:v>39111.0</c:v>
                </c:pt>
                <c:pt idx="3125">
                  <c:v>39112.0</c:v>
                </c:pt>
                <c:pt idx="3126">
                  <c:v>39113.0</c:v>
                </c:pt>
                <c:pt idx="3127">
                  <c:v>39114.0</c:v>
                </c:pt>
                <c:pt idx="3128">
                  <c:v>39115.0</c:v>
                </c:pt>
                <c:pt idx="3129">
                  <c:v>39118.0</c:v>
                </c:pt>
                <c:pt idx="3130">
                  <c:v>39119.0</c:v>
                </c:pt>
                <c:pt idx="3131">
                  <c:v>39120.0</c:v>
                </c:pt>
                <c:pt idx="3132">
                  <c:v>39121.0</c:v>
                </c:pt>
                <c:pt idx="3133">
                  <c:v>39122.0</c:v>
                </c:pt>
                <c:pt idx="3134">
                  <c:v>39125.0</c:v>
                </c:pt>
                <c:pt idx="3135">
                  <c:v>39126.0</c:v>
                </c:pt>
                <c:pt idx="3136">
                  <c:v>39127.0</c:v>
                </c:pt>
                <c:pt idx="3137">
                  <c:v>39128.0</c:v>
                </c:pt>
                <c:pt idx="3138">
                  <c:v>39129.0</c:v>
                </c:pt>
                <c:pt idx="3139">
                  <c:v>39132.0</c:v>
                </c:pt>
                <c:pt idx="3140">
                  <c:v>39133.0</c:v>
                </c:pt>
                <c:pt idx="3141">
                  <c:v>39134.0</c:v>
                </c:pt>
                <c:pt idx="3142">
                  <c:v>39135.0</c:v>
                </c:pt>
                <c:pt idx="3143">
                  <c:v>39136.0</c:v>
                </c:pt>
                <c:pt idx="3144">
                  <c:v>39139.0</c:v>
                </c:pt>
                <c:pt idx="3145">
                  <c:v>39140.0</c:v>
                </c:pt>
                <c:pt idx="3146">
                  <c:v>39141.0</c:v>
                </c:pt>
                <c:pt idx="3147">
                  <c:v>39142.0</c:v>
                </c:pt>
                <c:pt idx="3148">
                  <c:v>39143.0</c:v>
                </c:pt>
                <c:pt idx="3149">
                  <c:v>39146.0</c:v>
                </c:pt>
                <c:pt idx="3150">
                  <c:v>39147.0</c:v>
                </c:pt>
                <c:pt idx="3151">
                  <c:v>39148.0</c:v>
                </c:pt>
                <c:pt idx="3152">
                  <c:v>39149.0</c:v>
                </c:pt>
                <c:pt idx="3153">
                  <c:v>39150.0</c:v>
                </c:pt>
                <c:pt idx="3154">
                  <c:v>39153.0</c:v>
                </c:pt>
                <c:pt idx="3155">
                  <c:v>39154.0</c:v>
                </c:pt>
                <c:pt idx="3156">
                  <c:v>39155.0</c:v>
                </c:pt>
                <c:pt idx="3157">
                  <c:v>39156.0</c:v>
                </c:pt>
                <c:pt idx="3158">
                  <c:v>39157.0</c:v>
                </c:pt>
                <c:pt idx="3159">
                  <c:v>39160.0</c:v>
                </c:pt>
                <c:pt idx="3160">
                  <c:v>39161.0</c:v>
                </c:pt>
                <c:pt idx="3161">
                  <c:v>39162.0</c:v>
                </c:pt>
                <c:pt idx="3162">
                  <c:v>39163.0</c:v>
                </c:pt>
                <c:pt idx="3163">
                  <c:v>39164.0</c:v>
                </c:pt>
                <c:pt idx="3164">
                  <c:v>39167.0</c:v>
                </c:pt>
                <c:pt idx="3165">
                  <c:v>39168.0</c:v>
                </c:pt>
                <c:pt idx="3166">
                  <c:v>39169.0</c:v>
                </c:pt>
                <c:pt idx="3167">
                  <c:v>39170.0</c:v>
                </c:pt>
                <c:pt idx="3168">
                  <c:v>39171.0</c:v>
                </c:pt>
                <c:pt idx="3169">
                  <c:v>39174.0</c:v>
                </c:pt>
                <c:pt idx="3170">
                  <c:v>39175.0</c:v>
                </c:pt>
                <c:pt idx="3171">
                  <c:v>39176.0</c:v>
                </c:pt>
                <c:pt idx="3172">
                  <c:v>39177.0</c:v>
                </c:pt>
                <c:pt idx="3173">
                  <c:v>39178.0</c:v>
                </c:pt>
                <c:pt idx="3174">
                  <c:v>39181.0</c:v>
                </c:pt>
                <c:pt idx="3175">
                  <c:v>39182.0</c:v>
                </c:pt>
                <c:pt idx="3176">
                  <c:v>39183.0</c:v>
                </c:pt>
                <c:pt idx="3177">
                  <c:v>39184.0</c:v>
                </c:pt>
                <c:pt idx="3178">
                  <c:v>39185.0</c:v>
                </c:pt>
                <c:pt idx="3179">
                  <c:v>39188.0</c:v>
                </c:pt>
                <c:pt idx="3180">
                  <c:v>39189.0</c:v>
                </c:pt>
                <c:pt idx="3181">
                  <c:v>39190.0</c:v>
                </c:pt>
                <c:pt idx="3182">
                  <c:v>39191.0</c:v>
                </c:pt>
                <c:pt idx="3183">
                  <c:v>39192.0</c:v>
                </c:pt>
                <c:pt idx="3184">
                  <c:v>39195.0</c:v>
                </c:pt>
                <c:pt idx="3185">
                  <c:v>39196.0</c:v>
                </c:pt>
                <c:pt idx="3186">
                  <c:v>39197.0</c:v>
                </c:pt>
                <c:pt idx="3187">
                  <c:v>39198.0</c:v>
                </c:pt>
                <c:pt idx="3188">
                  <c:v>39199.0</c:v>
                </c:pt>
                <c:pt idx="3189">
                  <c:v>39202.0</c:v>
                </c:pt>
                <c:pt idx="3190">
                  <c:v>39203.0</c:v>
                </c:pt>
                <c:pt idx="3191">
                  <c:v>39204.0</c:v>
                </c:pt>
                <c:pt idx="3192">
                  <c:v>39205.0</c:v>
                </c:pt>
                <c:pt idx="3193">
                  <c:v>39206.0</c:v>
                </c:pt>
                <c:pt idx="3194">
                  <c:v>39209.0</c:v>
                </c:pt>
                <c:pt idx="3195">
                  <c:v>39210.0</c:v>
                </c:pt>
                <c:pt idx="3196">
                  <c:v>39211.0</c:v>
                </c:pt>
                <c:pt idx="3197">
                  <c:v>39212.0</c:v>
                </c:pt>
                <c:pt idx="3198">
                  <c:v>39213.0</c:v>
                </c:pt>
                <c:pt idx="3199">
                  <c:v>39216.0</c:v>
                </c:pt>
                <c:pt idx="3200">
                  <c:v>39217.0</c:v>
                </c:pt>
                <c:pt idx="3201">
                  <c:v>39218.0</c:v>
                </c:pt>
                <c:pt idx="3202">
                  <c:v>39219.0</c:v>
                </c:pt>
                <c:pt idx="3203">
                  <c:v>39220.0</c:v>
                </c:pt>
                <c:pt idx="3204">
                  <c:v>39223.0</c:v>
                </c:pt>
                <c:pt idx="3205">
                  <c:v>39224.0</c:v>
                </c:pt>
                <c:pt idx="3206">
                  <c:v>39225.0</c:v>
                </c:pt>
                <c:pt idx="3207">
                  <c:v>39226.0</c:v>
                </c:pt>
                <c:pt idx="3208">
                  <c:v>39227.0</c:v>
                </c:pt>
                <c:pt idx="3209">
                  <c:v>39230.0</c:v>
                </c:pt>
                <c:pt idx="3210">
                  <c:v>39231.0</c:v>
                </c:pt>
                <c:pt idx="3211">
                  <c:v>39232.0</c:v>
                </c:pt>
                <c:pt idx="3212">
                  <c:v>39233.0</c:v>
                </c:pt>
                <c:pt idx="3213">
                  <c:v>39234.0</c:v>
                </c:pt>
                <c:pt idx="3214">
                  <c:v>39237.0</c:v>
                </c:pt>
                <c:pt idx="3215">
                  <c:v>39238.0</c:v>
                </c:pt>
                <c:pt idx="3216">
                  <c:v>39239.0</c:v>
                </c:pt>
                <c:pt idx="3217">
                  <c:v>39240.0</c:v>
                </c:pt>
                <c:pt idx="3218">
                  <c:v>39241.0</c:v>
                </c:pt>
                <c:pt idx="3219">
                  <c:v>39244.0</c:v>
                </c:pt>
                <c:pt idx="3220">
                  <c:v>39245.0</c:v>
                </c:pt>
                <c:pt idx="3221">
                  <c:v>39246.0</c:v>
                </c:pt>
                <c:pt idx="3222">
                  <c:v>39247.0</c:v>
                </c:pt>
                <c:pt idx="3223">
                  <c:v>39248.0</c:v>
                </c:pt>
                <c:pt idx="3224">
                  <c:v>39251.0</c:v>
                </c:pt>
                <c:pt idx="3225">
                  <c:v>39252.0</c:v>
                </c:pt>
                <c:pt idx="3226">
                  <c:v>39253.0</c:v>
                </c:pt>
                <c:pt idx="3227">
                  <c:v>39254.0</c:v>
                </c:pt>
                <c:pt idx="3228">
                  <c:v>39255.0</c:v>
                </c:pt>
                <c:pt idx="3229">
                  <c:v>39258.0</c:v>
                </c:pt>
                <c:pt idx="3230">
                  <c:v>39259.0</c:v>
                </c:pt>
                <c:pt idx="3231">
                  <c:v>39260.0</c:v>
                </c:pt>
                <c:pt idx="3232">
                  <c:v>39261.0</c:v>
                </c:pt>
                <c:pt idx="3233">
                  <c:v>39262.0</c:v>
                </c:pt>
                <c:pt idx="3234">
                  <c:v>39265.0</c:v>
                </c:pt>
                <c:pt idx="3235">
                  <c:v>39266.0</c:v>
                </c:pt>
                <c:pt idx="3236">
                  <c:v>39267.0</c:v>
                </c:pt>
                <c:pt idx="3237">
                  <c:v>39268.0</c:v>
                </c:pt>
                <c:pt idx="3238">
                  <c:v>39269.0</c:v>
                </c:pt>
                <c:pt idx="3239">
                  <c:v>39272.0</c:v>
                </c:pt>
                <c:pt idx="3240">
                  <c:v>39273.0</c:v>
                </c:pt>
                <c:pt idx="3241">
                  <c:v>39274.0</c:v>
                </c:pt>
                <c:pt idx="3242">
                  <c:v>39275.0</c:v>
                </c:pt>
                <c:pt idx="3243">
                  <c:v>39276.0</c:v>
                </c:pt>
                <c:pt idx="3244">
                  <c:v>39279.0</c:v>
                </c:pt>
                <c:pt idx="3245">
                  <c:v>39280.0</c:v>
                </c:pt>
                <c:pt idx="3246">
                  <c:v>39281.0</c:v>
                </c:pt>
                <c:pt idx="3247">
                  <c:v>39282.0</c:v>
                </c:pt>
                <c:pt idx="3248">
                  <c:v>39283.0</c:v>
                </c:pt>
                <c:pt idx="3249">
                  <c:v>39286.0</c:v>
                </c:pt>
                <c:pt idx="3250">
                  <c:v>39287.0</c:v>
                </c:pt>
                <c:pt idx="3251">
                  <c:v>39288.0</c:v>
                </c:pt>
                <c:pt idx="3252">
                  <c:v>39289.0</c:v>
                </c:pt>
                <c:pt idx="3253">
                  <c:v>39290.0</c:v>
                </c:pt>
                <c:pt idx="3254">
                  <c:v>39293.0</c:v>
                </c:pt>
                <c:pt idx="3255">
                  <c:v>39294.0</c:v>
                </c:pt>
                <c:pt idx="3256">
                  <c:v>39295.0</c:v>
                </c:pt>
                <c:pt idx="3257">
                  <c:v>39296.0</c:v>
                </c:pt>
                <c:pt idx="3258">
                  <c:v>39297.0</c:v>
                </c:pt>
                <c:pt idx="3259">
                  <c:v>39300.0</c:v>
                </c:pt>
                <c:pt idx="3260">
                  <c:v>39301.0</c:v>
                </c:pt>
                <c:pt idx="3261">
                  <c:v>39302.0</c:v>
                </c:pt>
                <c:pt idx="3262">
                  <c:v>39303.0</c:v>
                </c:pt>
                <c:pt idx="3263">
                  <c:v>39304.0</c:v>
                </c:pt>
                <c:pt idx="3264">
                  <c:v>39307.0</c:v>
                </c:pt>
                <c:pt idx="3265">
                  <c:v>39308.0</c:v>
                </c:pt>
                <c:pt idx="3266">
                  <c:v>39309.0</c:v>
                </c:pt>
                <c:pt idx="3267">
                  <c:v>39310.0</c:v>
                </c:pt>
                <c:pt idx="3268">
                  <c:v>39311.0</c:v>
                </c:pt>
                <c:pt idx="3269">
                  <c:v>39314.0</c:v>
                </c:pt>
                <c:pt idx="3270">
                  <c:v>39315.0</c:v>
                </c:pt>
                <c:pt idx="3271">
                  <c:v>39316.0</c:v>
                </c:pt>
                <c:pt idx="3272">
                  <c:v>39317.0</c:v>
                </c:pt>
                <c:pt idx="3273">
                  <c:v>39318.0</c:v>
                </c:pt>
                <c:pt idx="3274">
                  <c:v>39321.0</c:v>
                </c:pt>
                <c:pt idx="3275">
                  <c:v>39322.0</c:v>
                </c:pt>
                <c:pt idx="3276">
                  <c:v>39323.0</c:v>
                </c:pt>
                <c:pt idx="3277">
                  <c:v>39324.0</c:v>
                </c:pt>
                <c:pt idx="3278">
                  <c:v>39325.0</c:v>
                </c:pt>
                <c:pt idx="3279">
                  <c:v>39328.0</c:v>
                </c:pt>
                <c:pt idx="3280">
                  <c:v>39329.0</c:v>
                </c:pt>
                <c:pt idx="3281">
                  <c:v>39330.0</c:v>
                </c:pt>
                <c:pt idx="3282">
                  <c:v>39331.0</c:v>
                </c:pt>
                <c:pt idx="3283">
                  <c:v>39332.0</c:v>
                </c:pt>
                <c:pt idx="3284">
                  <c:v>39335.0</c:v>
                </c:pt>
                <c:pt idx="3285">
                  <c:v>39336.0</c:v>
                </c:pt>
                <c:pt idx="3286">
                  <c:v>39337.0</c:v>
                </c:pt>
                <c:pt idx="3287">
                  <c:v>39338.0</c:v>
                </c:pt>
                <c:pt idx="3288">
                  <c:v>39339.0</c:v>
                </c:pt>
                <c:pt idx="3289">
                  <c:v>39342.0</c:v>
                </c:pt>
                <c:pt idx="3290">
                  <c:v>39343.0</c:v>
                </c:pt>
                <c:pt idx="3291">
                  <c:v>39344.0</c:v>
                </c:pt>
                <c:pt idx="3292">
                  <c:v>39345.0</c:v>
                </c:pt>
                <c:pt idx="3293">
                  <c:v>39346.0</c:v>
                </c:pt>
                <c:pt idx="3294">
                  <c:v>39349.0</c:v>
                </c:pt>
                <c:pt idx="3295">
                  <c:v>39350.0</c:v>
                </c:pt>
                <c:pt idx="3296">
                  <c:v>39351.0</c:v>
                </c:pt>
                <c:pt idx="3297">
                  <c:v>39352.0</c:v>
                </c:pt>
                <c:pt idx="3298">
                  <c:v>39353.0</c:v>
                </c:pt>
                <c:pt idx="3299">
                  <c:v>39356.0</c:v>
                </c:pt>
                <c:pt idx="3300">
                  <c:v>39357.0</c:v>
                </c:pt>
                <c:pt idx="3301">
                  <c:v>39358.0</c:v>
                </c:pt>
                <c:pt idx="3302">
                  <c:v>39359.0</c:v>
                </c:pt>
                <c:pt idx="3303">
                  <c:v>39360.0</c:v>
                </c:pt>
                <c:pt idx="3304">
                  <c:v>39363.0</c:v>
                </c:pt>
                <c:pt idx="3305">
                  <c:v>39364.0</c:v>
                </c:pt>
                <c:pt idx="3306">
                  <c:v>39365.0</c:v>
                </c:pt>
                <c:pt idx="3307">
                  <c:v>39366.0</c:v>
                </c:pt>
                <c:pt idx="3308">
                  <c:v>39367.0</c:v>
                </c:pt>
                <c:pt idx="3309">
                  <c:v>39370.0</c:v>
                </c:pt>
                <c:pt idx="3310">
                  <c:v>39371.0</c:v>
                </c:pt>
                <c:pt idx="3311">
                  <c:v>39372.0</c:v>
                </c:pt>
                <c:pt idx="3312">
                  <c:v>39373.0</c:v>
                </c:pt>
                <c:pt idx="3313">
                  <c:v>39374.0</c:v>
                </c:pt>
                <c:pt idx="3314">
                  <c:v>39377.0</c:v>
                </c:pt>
                <c:pt idx="3315">
                  <c:v>39378.0</c:v>
                </c:pt>
                <c:pt idx="3316">
                  <c:v>39379.0</c:v>
                </c:pt>
                <c:pt idx="3317">
                  <c:v>39380.0</c:v>
                </c:pt>
                <c:pt idx="3318">
                  <c:v>39381.0</c:v>
                </c:pt>
                <c:pt idx="3319">
                  <c:v>39384.0</c:v>
                </c:pt>
                <c:pt idx="3320">
                  <c:v>39385.0</c:v>
                </c:pt>
                <c:pt idx="3321">
                  <c:v>39386.0</c:v>
                </c:pt>
                <c:pt idx="3322">
                  <c:v>39387.0</c:v>
                </c:pt>
                <c:pt idx="3323">
                  <c:v>39388.0</c:v>
                </c:pt>
                <c:pt idx="3324">
                  <c:v>39391.0</c:v>
                </c:pt>
                <c:pt idx="3325">
                  <c:v>39392.0</c:v>
                </c:pt>
                <c:pt idx="3326">
                  <c:v>39393.0</c:v>
                </c:pt>
                <c:pt idx="3327">
                  <c:v>39394.0</c:v>
                </c:pt>
                <c:pt idx="3328">
                  <c:v>39395.0</c:v>
                </c:pt>
                <c:pt idx="3329">
                  <c:v>39398.0</c:v>
                </c:pt>
                <c:pt idx="3330">
                  <c:v>39399.0</c:v>
                </c:pt>
                <c:pt idx="3331">
                  <c:v>39400.0</c:v>
                </c:pt>
                <c:pt idx="3332">
                  <c:v>39401.0</c:v>
                </c:pt>
                <c:pt idx="3333">
                  <c:v>39402.0</c:v>
                </c:pt>
                <c:pt idx="3334">
                  <c:v>39405.0</c:v>
                </c:pt>
                <c:pt idx="3335">
                  <c:v>39406.0</c:v>
                </c:pt>
                <c:pt idx="3336">
                  <c:v>39407.0</c:v>
                </c:pt>
                <c:pt idx="3337">
                  <c:v>39408.0</c:v>
                </c:pt>
                <c:pt idx="3338">
                  <c:v>39409.0</c:v>
                </c:pt>
                <c:pt idx="3339">
                  <c:v>39412.0</c:v>
                </c:pt>
                <c:pt idx="3340">
                  <c:v>39413.0</c:v>
                </c:pt>
                <c:pt idx="3341">
                  <c:v>39414.0</c:v>
                </c:pt>
                <c:pt idx="3342">
                  <c:v>39415.0</c:v>
                </c:pt>
                <c:pt idx="3343">
                  <c:v>39416.0</c:v>
                </c:pt>
                <c:pt idx="3344">
                  <c:v>39419.0</c:v>
                </c:pt>
                <c:pt idx="3345">
                  <c:v>39420.0</c:v>
                </c:pt>
                <c:pt idx="3346">
                  <c:v>39421.0</c:v>
                </c:pt>
                <c:pt idx="3347">
                  <c:v>39422.0</c:v>
                </c:pt>
                <c:pt idx="3348">
                  <c:v>39423.0</c:v>
                </c:pt>
                <c:pt idx="3349">
                  <c:v>39426.0</c:v>
                </c:pt>
                <c:pt idx="3350">
                  <c:v>39427.0</c:v>
                </c:pt>
                <c:pt idx="3351">
                  <c:v>39428.0</c:v>
                </c:pt>
                <c:pt idx="3352">
                  <c:v>39429.0</c:v>
                </c:pt>
                <c:pt idx="3353">
                  <c:v>39430.0</c:v>
                </c:pt>
                <c:pt idx="3354">
                  <c:v>39433.0</c:v>
                </c:pt>
                <c:pt idx="3355">
                  <c:v>39434.0</c:v>
                </c:pt>
                <c:pt idx="3356">
                  <c:v>39435.0</c:v>
                </c:pt>
                <c:pt idx="3357">
                  <c:v>39436.0</c:v>
                </c:pt>
                <c:pt idx="3358">
                  <c:v>39437.0</c:v>
                </c:pt>
                <c:pt idx="3359">
                  <c:v>39440.0</c:v>
                </c:pt>
                <c:pt idx="3360">
                  <c:v>39441.0</c:v>
                </c:pt>
                <c:pt idx="3361">
                  <c:v>39442.0</c:v>
                </c:pt>
                <c:pt idx="3362">
                  <c:v>39443.0</c:v>
                </c:pt>
                <c:pt idx="3363">
                  <c:v>39444.0</c:v>
                </c:pt>
                <c:pt idx="3364">
                  <c:v>39447.0</c:v>
                </c:pt>
                <c:pt idx="3365">
                  <c:v>39448.0</c:v>
                </c:pt>
                <c:pt idx="3366">
                  <c:v>39449.0</c:v>
                </c:pt>
                <c:pt idx="3367">
                  <c:v>39450.0</c:v>
                </c:pt>
                <c:pt idx="3368">
                  <c:v>39451.0</c:v>
                </c:pt>
                <c:pt idx="3369">
                  <c:v>39454.0</c:v>
                </c:pt>
                <c:pt idx="3370">
                  <c:v>39455.0</c:v>
                </c:pt>
                <c:pt idx="3371">
                  <c:v>39456.0</c:v>
                </c:pt>
                <c:pt idx="3372">
                  <c:v>39457.0</c:v>
                </c:pt>
                <c:pt idx="3373">
                  <c:v>39458.0</c:v>
                </c:pt>
                <c:pt idx="3374">
                  <c:v>39461.0</c:v>
                </c:pt>
                <c:pt idx="3375">
                  <c:v>39462.0</c:v>
                </c:pt>
                <c:pt idx="3376">
                  <c:v>39463.0</c:v>
                </c:pt>
                <c:pt idx="3377">
                  <c:v>39464.0</c:v>
                </c:pt>
                <c:pt idx="3378">
                  <c:v>39465.0</c:v>
                </c:pt>
                <c:pt idx="3379">
                  <c:v>39468.0</c:v>
                </c:pt>
                <c:pt idx="3380">
                  <c:v>39469.0</c:v>
                </c:pt>
                <c:pt idx="3381">
                  <c:v>39470.0</c:v>
                </c:pt>
                <c:pt idx="3382">
                  <c:v>39471.0</c:v>
                </c:pt>
                <c:pt idx="3383">
                  <c:v>39472.0</c:v>
                </c:pt>
                <c:pt idx="3384">
                  <c:v>39475.0</c:v>
                </c:pt>
                <c:pt idx="3385">
                  <c:v>39476.0</c:v>
                </c:pt>
                <c:pt idx="3386">
                  <c:v>39477.0</c:v>
                </c:pt>
                <c:pt idx="3387">
                  <c:v>39478.0</c:v>
                </c:pt>
                <c:pt idx="3388">
                  <c:v>39479.0</c:v>
                </c:pt>
                <c:pt idx="3389">
                  <c:v>39482.0</c:v>
                </c:pt>
                <c:pt idx="3390">
                  <c:v>39483.0</c:v>
                </c:pt>
                <c:pt idx="3391">
                  <c:v>39484.0</c:v>
                </c:pt>
                <c:pt idx="3392">
                  <c:v>39485.0</c:v>
                </c:pt>
                <c:pt idx="3393">
                  <c:v>39486.0</c:v>
                </c:pt>
                <c:pt idx="3394">
                  <c:v>39489.0</c:v>
                </c:pt>
                <c:pt idx="3395">
                  <c:v>39490.0</c:v>
                </c:pt>
                <c:pt idx="3396">
                  <c:v>39491.0</c:v>
                </c:pt>
                <c:pt idx="3397">
                  <c:v>39492.0</c:v>
                </c:pt>
                <c:pt idx="3398">
                  <c:v>39493.0</c:v>
                </c:pt>
                <c:pt idx="3399">
                  <c:v>39496.0</c:v>
                </c:pt>
                <c:pt idx="3400">
                  <c:v>39497.0</c:v>
                </c:pt>
                <c:pt idx="3401">
                  <c:v>39498.0</c:v>
                </c:pt>
                <c:pt idx="3402">
                  <c:v>39499.0</c:v>
                </c:pt>
                <c:pt idx="3403">
                  <c:v>39500.0</c:v>
                </c:pt>
                <c:pt idx="3404">
                  <c:v>39503.0</c:v>
                </c:pt>
                <c:pt idx="3405">
                  <c:v>39504.0</c:v>
                </c:pt>
                <c:pt idx="3406">
                  <c:v>39505.0</c:v>
                </c:pt>
                <c:pt idx="3407">
                  <c:v>39506.0</c:v>
                </c:pt>
                <c:pt idx="3408">
                  <c:v>39507.0</c:v>
                </c:pt>
                <c:pt idx="3409">
                  <c:v>39510.0</c:v>
                </c:pt>
                <c:pt idx="3410">
                  <c:v>39511.0</c:v>
                </c:pt>
                <c:pt idx="3411">
                  <c:v>39512.0</c:v>
                </c:pt>
                <c:pt idx="3412">
                  <c:v>39513.0</c:v>
                </c:pt>
                <c:pt idx="3413">
                  <c:v>39514.0</c:v>
                </c:pt>
                <c:pt idx="3414">
                  <c:v>39517.0</c:v>
                </c:pt>
                <c:pt idx="3415">
                  <c:v>39518.0</c:v>
                </c:pt>
                <c:pt idx="3416">
                  <c:v>39519.0</c:v>
                </c:pt>
                <c:pt idx="3417">
                  <c:v>39520.0</c:v>
                </c:pt>
                <c:pt idx="3418">
                  <c:v>39521.0</c:v>
                </c:pt>
                <c:pt idx="3419">
                  <c:v>39524.0</c:v>
                </c:pt>
                <c:pt idx="3420">
                  <c:v>39525.0</c:v>
                </c:pt>
                <c:pt idx="3421">
                  <c:v>39526.0</c:v>
                </c:pt>
                <c:pt idx="3422">
                  <c:v>39527.0</c:v>
                </c:pt>
                <c:pt idx="3423">
                  <c:v>39528.0</c:v>
                </c:pt>
                <c:pt idx="3424">
                  <c:v>39531.0</c:v>
                </c:pt>
                <c:pt idx="3425">
                  <c:v>39532.0</c:v>
                </c:pt>
                <c:pt idx="3426">
                  <c:v>39533.0</c:v>
                </c:pt>
                <c:pt idx="3427">
                  <c:v>39534.0</c:v>
                </c:pt>
                <c:pt idx="3428">
                  <c:v>39535.0</c:v>
                </c:pt>
                <c:pt idx="3429">
                  <c:v>39538.0</c:v>
                </c:pt>
                <c:pt idx="3430">
                  <c:v>39539.0</c:v>
                </c:pt>
                <c:pt idx="3431">
                  <c:v>39540.0</c:v>
                </c:pt>
                <c:pt idx="3432">
                  <c:v>39541.0</c:v>
                </c:pt>
                <c:pt idx="3433">
                  <c:v>39542.0</c:v>
                </c:pt>
                <c:pt idx="3434">
                  <c:v>39545.0</c:v>
                </c:pt>
                <c:pt idx="3435">
                  <c:v>39546.0</c:v>
                </c:pt>
                <c:pt idx="3436">
                  <c:v>39547.0</c:v>
                </c:pt>
                <c:pt idx="3437">
                  <c:v>39548.0</c:v>
                </c:pt>
                <c:pt idx="3438">
                  <c:v>39549.0</c:v>
                </c:pt>
                <c:pt idx="3439">
                  <c:v>39552.0</c:v>
                </c:pt>
                <c:pt idx="3440">
                  <c:v>39553.0</c:v>
                </c:pt>
                <c:pt idx="3441">
                  <c:v>39554.0</c:v>
                </c:pt>
                <c:pt idx="3442">
                  <c:v>39555.0</c:v>
                </c:pt>
                <c:pt idx="3443">
                  <c:v>39556.0</c:v>
                </c:pt>
                <c:pt idx="3444">
                  <c:v>39559.0</c:v>
                </c:pt>
                <c:pt idx="3445">
                  <c:v>39560.0</c:v>
                </c:pt>
                <c:pt idx="3446">
                  <c:v>39561.0</c:v>
                </c:pt>
                <c:pt idx="3447">
                  <c:v>39562.0</c:v>
                </c:pt>
                <c:pt idx="3448">
                  <c:v>39563.0</c:v>
                </c:pt>
                <c:pt idx="3449">
                  <c:v>39566.0</c:v>
                </c:pt>
                <c:pt idx="3450">
                  <c:v>39567.0</c:v>
                </c:pt>
                <c:pt idx="3451">
                  <c:v>39568.0</c:v>
                </c:pt>
                <c:pt idx="3452">
                  <c:v>39569.0</c:v>
                </c:pt>
                <c:pt idx="3453">
                  <c:v>39570.0</c:v>
                </c:pt>
                <c:pt idx="3454">
                  <c:v>39573.0</c:v>
                </c:pt>
                <c:pt idx="3455">
                  <c:v>39574.0</c:v>
                </c:pt>
                <c:pt idx="3456">
                  <c:v>39575.0</c:v>
                </c:pt>
                <c:pt idx="3457">
                  <c:v>39576.0</c:v>
                </c:pt>
                <c:pt idx="3458">
                  <c:v>39577.0</c:v>
                </c:pt>
                <c:pt idx="3459">
                  <c:v>39580.0</c:v>
                </c:pt>
                <c:pt idx="3460">
                  <c:v>39581.0</c:v>
                </c:pt>
                <c:pt idx="3461">
                  <c:v>39582.0</c:v>
                </c:pt>
                <c:pt idx="3462">
                  <c:v>39583.0</c:v>
                </c:pt>
                <c:pt idx="3463">
                  <c:v>39584.0</c:v>
                </c:pt>
                <c:pt idx="3464">
                  <c:v>39587.0</c:v>
                </c:pt>
                <c:pt idx="3465">
                  <c:v>39588.0</c:v>
                </c:pt>
                <c:pt idx="3466">
                  <c:v>39589.0</c:v>
                </c:pt>
                <c:pt idx="3467">
                  <c:v>39590.0</c:v>
                </c:pt>
                <c:pt idx="3468">
                  <c:v>39591.0</c:v>
                </c:pt>
                <c:pt idx="3469">
                  <c:v>39594.0</c:v>
                </c:pt>
                <c:pt idx="3470">
                  <c:v>39595.0</c:v>
                </c:pt>
                <c:pt idx="3471">
                  <c:v>39596.0</c:v>
                </c:pt>
                <c:pt idx="3472">
                  <c:v>39597.0</c:v>
                </c:pt>
                <c:pt idx="3473">
                  <c:v>39598.0</c:v>
                </c:pt>
                <c:pt idx="3474">
                  <c:v>39601.0</c:v>
                </c:pt>
                <c:pt idx="3475">
                  <c:v>39602.0</c:v>
                </c:pt>
                <c:pt idx="3476">
                  <c:v>39603.0</c:v>
                </c:pt>
                <c:pt idx="3477">
                  <c:v>39604.0</c:v>
                </c:pt>
                <c:pt idx="3478">
                  <c:v>39605.0</c:v>
                </c:pt>
                <c:pt idx="3479">
                  <c:v>39608.0</c:v>
                </c:pt>
                <c:pt idx="3480">
                  <c:v>39609.0</c:v>
                </c:pt>
                <c:pt idx="3481">
                  <c:v>39610.0</c:v>
                </c:pt>
                <c:pt idx="3482">
                  <c:v>39611.0</c:v>
                </c:pt>
                <c:pt idx="3483">
                  <c:v>39612.0</c:v>
                </c:pt>
                <c:pt idx="3484">
                  <c:v>39615.0</c:v>
                </c:pt>
                <c:pt idx="3485">
                  <c:v>39616.0</c:v>
                </c:pt>
                <c:pt idx="3486">
                  <c:v>39617.0</c:v>
                </c:pt>
                <c:pt idx="3487">
                  <c:v>39618.0</c:v>
                </c:pt>
                <c:pt idx="3488">
                  <c:v>39619.0</c:v>
                </c:pt>
                <c:pt idx="3489">
                  <c:v>39622.0</c:v>
                </c:pt>
                <c:pt idx="3490">
                  <c:v>39623.0</c:v>
                </c:pt>
                <c:pt idx="3491">
                  <c:v>39624.0</c:v>
                </c:pt>
                <c:pt idx="3492">
                  <c:v>39625.0</c:v>
                </c:pt>
                <c:pt idx="3493">
                  <c:v>39626.0</c:v>
                </c:pt>
                <c:pt idx="3494">
                  <c:v>39629.0</c:v>
                </c:pt>
                <c:pt idx="3495">
                  <c:v>39630.0</c:v>
                </c:pt>
                <c:pt idx="3496">
                  <c:v>39631.0</c:v>
                </c:pt>
                <c:pt idx="3497">
                  <c:v>39632.0</c:v>
                </c:pt>
                <c:pt idx="3498">
                  <c:v>39633.0</c:v>
                </c:pt>
                <c:pt idx="3499">
                  <c:v>39636.0</c:v>
                </c:pt>
                <c:pt idx="3500">
                  <c:v>39637.0</c:v>
                </c:pt>
                <c:pt idx="3501">
                  <c:v>39638.0</c:v>
                </c:pt>
                <c:pt idx="3502">
                  <c:v>39639.0</c:v>
                </c:pt>
                <c:pt idx="3503">
                  <c:v>39640.0</c:v>
                </c:pt>
                <c:pt idx="3504">
                  <c:v>39643.0</c:v>
                </c:pt>
                <c:pt idx="3505">
                  <c:v>39644.0</c:v>
                </c:pt>
                <c:pt idx="3506">
                  <c:v>39645.0</c:v>
                </c:pt>
                <c:pt idx="3507">
                  <c:v>39646.0</c:v>
                </c:pt>
                <c:pt idx="3508">
                  <c:v>39647.0</c:v>
                </c:pt>
                <c:pt idx="3509">
                  <c:v>39650.0</c:v>
                </c:pt>
                <c:pt idx="3510">
                  <c:v>39651.0</c:v>
                </c:pt>
                <c:pt idx="3511">
                  <c:v>39652.0</c:v>
                </c:pt>
                <c:pt idx="3512">
                  <c:v>39653.0</c:v>
                </c:pt>
                <c:pt idx="3513">
                  <c:v>39654.0</c:v>
                </c:pt>
                <c:pt idx="3514">
                  <c:v>39657.0</c:v>
                </c:pt>
                <c:pt idx="3515">
                  <c:v>39658.0</c:v>
                </c:pt>
                <c:pt idx="3516">
                  <c:v>39659.0</c:v>
                </c:pt>
                <c:pt idx="3517">
                  <c:v>39660.0</c:v>
                </c:pt>
                <c:pt idx="3518">
                  <c:v>39661.0</c:v>
                </c:pt>
                <c:pt idx="3519">
                  <c:v>39664.0</c:v>
                </c:pt>
                <c:pt idx="3520">
                  <c:v>39665.0</c:v>
                </c:pt>
                <c:pt idx="3521">
                  <c:v>39666.0</c:v>
                </c:pt>
                <c:pt idx="3522">
                  <c:v>39667.0</c:v>
                </c:pt>
                <c:pt idx="3523">
                  <c:v>39668.0</c:v>
                </c:pt>
                <c:pt idx="3524">
                  <c:v>39671.0</c:v>
                </c:pt>
                <c:pt idx="3525">
                  <c:v>39672.0</c:v>
                </c:pt>
                <c:pt idx="3526">
                  <c:v>39673.0</c:v>
                </c:pt>
                <c:pt idx="3527">
                  <c:v>39674.0</c:v>
                </c:pt>
                <c:pt idx="3528">
                  <c:v>39675.0</c:v>
                </c:pt>
                <c:pt idx="3529">
                  <c:v>39678.0</c:v>
                </c:pt>
                <c:pt idx="3530">
                  <c:v>39679.0</c:v>
                </c:pt>
                <c:pt idx="3531">
                  <c:v>39680.0</c:v>
                </c:pt>
                <c:pt idx="3532">
                  <c:v>39681.0</c:v>
                </c:pt>
                <c:pt idx="3533">
                  <c:v>39682.0</c:v>
                </c:pt>
                <c:pt idx="3534">
                  <c:v>39685.0</c:v>
                </c:pt>
                <c:pt idx="3535">
                  <c:v>39686.0</c:v>
                </c:pt>
                <c:pt idx="3536">
                  <c:v>39687.0</c:v>
                </c:pt>
                <c:pt idx="3537">
                  <c:v>39688.0</c:v>
                </c:pt>
                <c:pt idx="3538">
                  <c:v>39689.0</c:v>
                </c:pt>
                <c:pt idx="3539">
                  <c:v>39692.0</c:v>
                </c:pt>
                <c:pt idx="3540">
                  <c:v>39693.0</c:v>
                </c:pt>
                <c:pt idx="3541">
                  <c:v>39694.0</c:v>
                </c:pt>
                <c:pt idx="3542">
                  <c:v>39695.0</c:v>
                </c:pt>
                <c:pt idx="3543">
                  <c:v>39696.0</c:v>
                </c:pt>
                <c:pt idx="3544">
                  <c:v>39699.0</c:v>
                </c:pt>
                <c:pt idx="3545">
                  <c:v>39700.0</c:v>
                </c:pt>
                <c:pt idx="3546">
                  <c:v>39701.0</c:v>
                </c:pt>
                <c:pt idx="3547">
                  <c:v>39702.0</c:v>
                </c:pt>
                <c:pt idx="3548">
                  <c:v>39703.0</c:v>
                </c:pt>
                <c:pt idx="3549">
                  <c:v>39706.0</c:v>
                </c:pt>
                <c:pt idx="3550">
                  <c:v>39707.0</c:v>
                </c:pt>
                <c:pt idx="3551">
                  <c:v>39708.0</c:v>
                </c:pt>
                <c:pt idx="3552">
                  <c:v>39709.0</c:v>
                </c:pt>
                <c:pt idx="3553">
                  <c:v>39710.0</c:v>
                </c:pt>
                <c:pt idx="3554">
                  <c:v>39713.0</c:v>
                </c:pt>
                <c:pt idx="3555">
                  <c:v>39714.0</c:v>
                </c:pt>
                <c:pt idx="3556">
                  <c:v>39715.0</c:v>
                </c:pt>
                <c:pt idx="3557">
                  <c:v>39716.0</c:v>
                </c:pt>
                <c:pt idx="3558">
                  <c:v>39717.0</c:v>
                </c:pt>
                <c:pt idx="3559">
                  <c:v>39720.0</c:v>
                </c:pt>
                <c:pt idx="3560">
                  <c:v>39721.0</c:v>
                </c:pt>
                <c:pt idx="3561">
                  <c:v>39722.0</c:v>
                </c:pt>
                <c:pt idx="3562">
                  <c:v>39723.0</c:v>
                </c:pt>
                <c:pt idx="3563">
                  <c:v>39724.0</c:v>
                </c:pt>
                <c:pt idx="3564">
                  <c:v>39727.0</c:v>
                </c:pt>
                <c:pt idx="3565">
                  <c:v>39728.0</c:v>
                </c:pt>
                <c:pt idx="3566">
                  <c:v>39729.0</c:v>
                </c:pt>
                <c:pt idx="3567">
                  <c:v>39730.0</c:v>
                </c:pt>
                <c:pt idx="3568">
                  <c:v>39731.0</c:v>
                </c:pt>
                <c:pt idx="3569">
                  <c:v>39734.0</c:v>
                </c:pt>
                <c:pt idx="3570">
                  <c:v>39735.0</c:v>
                </c:pt>
                <c:pt idx="3571">
                  <c:v>39736.0</c:v>
                </c:pt>
                <c:pt idx="3572">
                  <c:v>39737.0</c:v>
                </c:pt>
                <c:pt idx="3573">
                  <c:v>39738.0</c:v>
                </c:pt>
                <c:pt idx="3574">
                  <c:v>39741.0</c:v>
                </c:pt>
                <c:pt idx="3575">
                  <c:v>39742.0</c:v>
                </c:pt>
                <c:pt idx="3576">
                  <c:v>39743.0</c:v>
                </c:pt>
                <c:pt idx="3577">
                  <c:v>39744.0</c:v>
                </c:pt>
                <c:pt idx="3578">
                  <c:v>39745.0</c:v>
                </c:pt>
                <c:pt idx="3579">
                  <c:v>39748.0</c:v>
                </c:pt>
                <c:pt idx="3580">
                  <c:v>39749.0</c:v>
                </c:pt>
                <c:pt idx="3581">
                  <c:v>39750.0</c:v>
                </c:pt>
                <c:pt idx="3582">
                  <c:v>39751.0</c:v>
                </c:pt>
                <c:pt idx="3583">
                  <c:v>39752.0</c:v>
                </c:pt>
                <c:pt idx="3584">
                  <c:v>39755.0</c:v>
                </c:pt>
                <c:pt idx="3585">
                  <c:v>39756.0</c:v>
                </c:pt>
                <c:pt idx="3586">
                  <c:v>39757.0</c:v>
                </c:pt>
                <c:pt idx="3587">
                  <c:v>39758.0</c:v>
                </c:pt>
                <c:pt idx="3588">
                  <c:v>39759.0</c:v>
                </c:pt>
                <c:pt idx="3589">
                  <c:v>39762.0</c:v>
                </c:pt>
                <c:pt idx="3590">
                  <c:v>39763.0</c:v>
                </c:pt>
                <c:pt idx="3591">
                  <c:v>39764.0</c:v>
                </c:pt>
                <c:pt idx="3592">
                  <c:v>39765.0</c:v>
                </c:pt>
                <c:pt idx="3593">
                  <c:v>39766.0</c:v>
                </c:pt>
                <c:pt idx="3594">
                  <c:v>39769.0</c:v>
                </c:pt>
                <c:pt idx="3595">
                  <c:v>39770.0</c:v>
                </c:pt>
                <c:pt idx="3596">
                  <c:v>39771.0</c:v>
                </c:pt>
                <c:pt idx="3597">
                  <c:v>39772.0</c:v>
                </c:pt>
                <c:pt idx="3598">
                  <c:v>39773.0</c:v>
                </c:pt>
                <c:pt idx="3599">
                  <c:v>39776.0</c:v>
                </c:pt>
                <c:pt idx="3600">
                  <c:v>39777.0</c:v>
                </c:pt>
                <c:pt idx="3601">
                  <c:v>39778.0</c:v>
                </c:pt>
                <c:pt idx="3602">
                  <c:v>39779.0</c:v>
                </c:pt>
                <c:pt idx="3603">
                  <c:v>39780.0</c:v>
                </c:pt>
                <c:pt idx="3604">
                  <c:v>39783.0</c:v>
                </c:pt>
                <c:pt idx="3605">
                  <c:v>39784.0</c:v>
                </c:pt>
                <c:pt idx="3606">
                  <c:v>39785.0</c:v>
                </c:pt>
                <c:pt idx="3607">
                  <c:v>39786.0</c:v>
                </c:pt>
                <c:pt idx="3608">
                  <c:v>39787.0</c:v>
                </c:pt>
                <c:pt idx="3609">
                  <c:v>39790.0</c:v>
                </c:pt>
                <c:pt idx="3610">
                  <c:v>39791.0</c:v>
                </c:pt>
                <c:pt idx="3611">
                  <c:v>39792.0</c:v>
                </c:pt>
                <c:pt idx="3612">
                  <c:v>39793.0</c:v>
                </c:pt>
                <c:pt idx="3613">
                  <c:v>39794.0</c:v>
                </c:pt>
                <c:pt idx="3614">
                  <c:v>39797.0</c:v>
                </c:pt>
                <c:pt idx="3615">
                  <c:v>39798.0</c:v>
                </c:pt>
                <c:pt idx="3616">
                  <c:v>39799.0</c:v>
                </c:pt>
                <c:pt idx="3617">
                  <c:v>39800.0</c:v>
                </c:pt>
                <c:pt idx="3618">
                  <c:v>39801.0</c:v>
                </c:pt>
                <c:pt idx="3619">
                  <c:v>39804.0</c:v>
                </c:pt>
                <c:pt idx="3620">
                  <c:v>39805.0</c:v>
                </c:pt>
                <c:pt idx="3621">
                  <c:v>39806.0</c:v>
                </c:pt>
                <c:pt idx="3622">
                  <c:v>39807.0</c:v>
                </c:pt>
                <c:pt idx="3623">
                  <c:v>39808.0</c:v>
                </c:pt>
                <c:pt idx="3624">
                  <c:v>39811.0</c:v>
                </c:pt>
                <c:pt idx="3625">
                  <c:v>39812.0</c:v>
                </c:pt>
                <c:pt idx="3626">
                  <c:v>39813.0</c:v>
                </c:pt>
                <c:pt idx="3627">
                  <c:v>39814.0</c:v>
                </c:pt>
                <c:pt idx="3628">
                  <c:v>39815.0</c:v>
                </c:pt>
                <c:pt idx="3629">
                  <c:v>39818.0</c:v>
                </c:pt>
                <c:pt idx="3630">
                  <c:v>39819.0</c:v>
                </c:pt>
                <c:pt idx="3631">
                  <c:v>39820.0</c:v>
                </c:pt>
                <c:pt idx="3632">
                  <c:v>39821.0</c:v>
                </c:pt>
                <c:pt idx="3633">
                  <c:v>39822.0</c:v>
                </c:pt>
                <c:pt idx="3634">
                  <c:v>39825.0</c:v>
                </c:pt>
                <c:pt idx="3635">
                  <c:v>39826.0</c:v>
                </c:pt>
                <c:pt idx="3636">
                  <c:v>39827.0</c:v>
                </c:pt>
                <c:pt idx="3637">
                  <c:v>39828.0</c:v>
                </c:pt>
                <c:pt idx="3638">
                  <c:v>39829.0</c:v>
                </c:pt>
                <c:pt idx="3639">
                  <c:v>39832.0</c:v>
                </c:pt>
                <c:pt idx="3640">
                  <c:v>39833.0</c:v>
                </c:pt>
                <c:pt idx="3641">
                  <c:v>39834.0</c:v>
                </c:pt>
                <c:pt idx="3642">
                  <c:v>39835.0</c:v>
                </c:pt>
                <c:pt idx="3643">
                  <c:v>39836.0</c:v>
                </c:pt>
                <c:pt idx="3644">
                  <c:v>39839.0</c:v>
                </c:pt>
                <c:pt idx="3645">
                  <c:v>39840.0</c:v>
                </c:pt>
                <c:pt idx="3646">
                  <c:v>39841.0</c:v>
                </c:pt>
                <c:pt idx="3647">
                  <c:v>39842.0</c:v>
                </c:pt>
                <c:pt idx="3648">
                  <c:v>39843.0</c:v>
                </c:pt>
                <c:pt idx="3649">
                  <c:v>39846.0</c:v>
                </c:pt>
                <c:pt idx="3650">
                  <c:v>39847.0</c:v>
                </c:pt>
                <c:pt idx="3651">
                  <c:v>39848.0</c:v>
                </c:pt>
                <c:pt idx="3652">
                  <c:v>39849.0</c:v>
                </c:pt>
                <c:pt idx="3653">
                  <c:v>39850.0</c:v>
                </c:pt>
                <c:pt idx="3654">
                  <c:v>39853.0</c:v>
                </c:pt>
                <c:pt idx="3655">
                  <c:v>39854.0</c:v>
                </c:pt>
                <c:pt idx="3656">
                  <c:v>39855.0</c:v>
                </c:pt>
                <c:pt idx="3657">
                  <c:v>39856.0</c:v>
                </c:pt>
                <c:pt idx="3658">
                  <c:v>39857.0</c:v>
                </c:pt>
                <c:pt idx="3659">
                  <c:v>39860.0</c:v>
                </c:pt>
                <c:pt idx="3660">
                  <c:v>39861.0</c:v>
                </c:pt>
                <c:pt idx="3661">
                  <c:v>39862.0</c:v>
                </c:pt>
                <c:pt idx="3662">
                  <c:v>39863.0</c:v>
                </c:pt>
                <c:pt idx="3663">
                  <c:v>39864.0</c:v>
                </c:pt>
                <c:pt idx="3664">
                  <c:v>39867.0</c:v>
                </c:pt>
                <c:pt idx="3665">
                  <c:v>39868.0</c:v>
                </c:pt>
                <c:pt idx="3666">
                  <c:v>39869.0</c:v>
                </c:pt>
                <c:pt idx="3667">
                  <c:v>39870.0</c:v>
                </c:pt>
                <c:pt idx="3668">
                  <c:v>39871.0</c:v>
                </c:pt>
                <c:pt idx="3669">
                  <c:v>39874.0</c:v>
                </c:pt>
                <c:pt idx="3670">
                  <c:v>39875.0</c:v>
                </c:pt>
                <c:pt idx="3671">
                  <c:v>39876.0</c:v>
                </c:pt>
                <c:pt idx="3672">
                  <c:v>39877.0</c:v>
                </c:pt>
                <c:pt idx="3673">
                  <c:v>39878.0</c:v>
                </c:pt>
                <c:pt idx="3674">
                  <c:v>39881.0</c:v>
                </c:pt>
                <c:pt idx="3675">
                  <c:v>39882.0</c:v>
                </c:pt>
                <c:pt idx="3676">
                  <c:v>39883.0</c:v>
                </c:pt>
                <c:pt idx="3677">
                  <c:v>39884.0</c:v>
                </c:pt>
                <c:pt idx="3678">
                  <c:v>39885.0</c:v>
                </c:pt>
                <c:pt idx="3679">
                  <c:v>39888.0</c:v>
                </c:pt>
                <c:pt idx="3680">
                  <c:v>39889.0</c:v>
                </c:pt>
                <c:pt idx="3681">
                  <c:v>39890.0</c:v>
                </c:pt>
                <c:pt idx="3682">
                  <c:v>39891.0</c:v>
                </c:pt>
                <c:pt idx="3683">
                  <c:v>39892.0</c:v>
                </c:pt>
                <c:pt idx="3684">
                  <c:v>39895.0</c:v>
                </c:pt>
                <c:pt idx="3685">
                  <c:v>39896.0</c:v>
                </c:pt>
                <c:pt idx="3686">
                  <c:v>39897.0</c:v>
                </c:pt>
                <c:pt idx="3687">
                  <c:v>39898.0</c:v>
                </c:pt>
                <c:pt idx="3688">
                  <c:v>39899.0</c:v>
                </c:pt>
                <c:pt idx="3689">
                  <c:v>39902.0</c:v>
                </c:pt>
                <c:pt idx="3690">
                  <c:v>39903.0</c:v>
                </c:pt>
                <c:pt idx="3691">
                  <c:v>39904.0</c:v>
                </c:pt>
                <c:pt idx="3692">
                  <c:v>39905.0</c:v>
                </c:pt>
                <c:pt idx="3693">
                  <c:v>39906.0</c:v>
                </c:pt>
                <c:pt idx="3694">
                  <c:v>39909.0</c:v>
                </c:pt>
                <c:pt idx="3695">
                  <c:v>39910.0</c:v>
                </c:pt>
                <c:pt idx="3696">
                  <c:v>39911.0</c:v>
                </c:pt>
                <c:pt idx="3697">
                  <c:v>39912.0</c:v>
                </c:pt>
                <c:pt idx="3698">
                  <c:v>39913.0</c:v>
                </c:pt>
                <c:pt idx="3699">
                  <c:v>39916.0</c:v>
                </c:pt>
                <c:pt idx="3700">
                  <c:v>39917.0</c:v>
                </c:pt>
                <c:pt idx="3701">
                  <c:v>39918.0</c:v>
                </c:pt>
                <c:pt idx="3702">
                  <c:v>39919.0</c:v>
                </c:pt>
                <c:pt idx="3703">
                  <c:v>39920.0</c:v>
                </c:pt>
                <c:pt idx="3704">
                  <c:v>39923.0</c:v>
                </c:pt>
                <c:pt idx="3705">
                  <c:v>39924.0</c:v>
                </c:pt>
                <c:pt idx="3706">
                  <c:v>39925.0</c:v>
                </c:pt>
                <c:pt idx="3707">
                  <c:v>39926.0</c:v>
                </c:pt>
                <c:pt idx="3708">
                  <c:v>39927.0</c:v>
                </c:pt>
                <c:pt idx="3709">
                  <c:v>39930.0</c:v>
                </c:pt>
                <c:pt idx="3710">
                  <c:v>39931.0</c:v>
                </c:pt>
                <c:pt idx="3711">
                  <c:v>39932.0</c:v>
                </c:pt>
                <c:pt idx="3712">
                  <c:v>39933.0</c:v>
                </c:pt>
                <c:pt idx="3713">
                  <c:v>39934.0</c:v>
                </c:pt>
                <c:pt idx="3714">
                  <c:v>39937.0</c:v>
                </c:pt>
                <c:pt idx="3715">
                  <c:v>39938.0</c:v>
                </c:pt>
                <c:pt idx="3716">
                  <c:v>39939.0</c:v>
                </c:pt>
                <c:pt idx="3717">
                  <c:v>39940.0</c:v>
                </c:pt>
                <c:pt idx="3718">
                  <c:v>39941.0</c:v>
                </c:pt>
                <c:pt idx="3719">
                  <c:v>39944.0</c:v>
                </c:pt>
                <c:pt idx="3720">
                  <c:v>39945.0</c:v>
                </c:pt>
                <c:pt idx="3721">
                  <c:v>39946.0</c:v>
                </c:pt>
                <c:pt idx="3722">
                  <c:v>39947.0</c:v>
                </c:pt>
                <c:pt idx="3723">
                  <c:v>39948.0</c:v>
                </c:pt>
                <c:pt idx="3724">
                  <c:v>39951.0</c:v>
                </c:pt>
                <c:pt idx="3725">
                  <c:v>39952.0</c:v>
                </c:pt>
                <c:pt idx="3726">
                  <c:v>39953.0</c:v>
                </c:pt>
                <c:pt idx="3727">
                  <c:v>39954.0</c:v>
                </c:pt>
                <c:pt idx="3728">
                  <c:v>39955.0</c:v>
                </c:pt>
                <c:pt idx="3729">
                  <c:v>39958.0</c:v>
                </c:pt>
                <c:pt idx="3730">
                  <c:v>39959.0</c:v>
                </c:pt>
                <c:pt idx="3731">
                  <c:v>39960.0</c:v>
                </c:pt>
                <c:pt idx="3732">
                  <c:v>39961.0</c:v>
                </c:pt>
                <c:pt idx="3733">
                  <c:v>39962.0</c:v>
                </c:pt>
                <c:pt idx="3734">
                  <c:v>39965.0</c:v>
                </c:pt>
                <c:pt idx="3735">
                  <c:v>39966.0</c:v>
                </c:pt>
                <c:pt idx="3736">
                  <c:v>39967.0</c:v>
                </c:pt>
                <c:pt idx="3737">
                  <c:v>39968.0</c:v>
                </c:pt>
                <c:pt idx="3738">
                  <c:v>39969.0</c:v>
                </c:pt>
                <c:pt idx="3739">
                  <c:v>39972.0</c:v>
                </c:pt>
                <c:pt idx="3740">
                  <c:v>39973.0</c:v>
                </c:pt>
                <c:pt idx="3741">
                  <c:v>39974.0</c:v>
                </c:pt>
                <c:pt idx="3742">
                  <c:v>39975.0</c:v>
                </c:pt>
                <c:pt idx="3743">
                  <c:v>39976.0</c:v>
                </c:pt>
                <c:pt idx="3744">
                  <c:v>39979.0</c:v>
                </c:pt>
                <c:pt idx="3745">
                  <c:v>39980.0</c:v>
                </c:pt>
                <c:pt idx="3746">
                  <c:v>39981.0</c:v>
                </c:pt>
                <c:pt idx="3747">
                  <c:v>39982.0</c:v>
                </c:pt>
                <c:pt idx="3748">
                  <c:v>39983.0</c:v>
                </c:pt>
                <c:pt idx="3749">
                  <c:v>39986.0</c:v>
                </c:pt>
                <c:pt idx="3750">
                  <c:v>39987.0</c:v>
                </c:pt>
                <c:pt idx="3751">
                  <c:v>39988.0</c:v>
                </c:pt>
                <c:pt idx="3752">
                  <c:v>39989.0</c:v>
                </c:pt>
                <c:pt idx="3753">
                  <c:v>39990.0</c:v>
                </c:pt>
                <c:pt idx="3754">
                  <c:v>39993.0</c:v>
                </c:pt>
                <c:pt idx="3755">
                  <c:v>39994.0</c:v>
                </c:pt>
                <c:pt idx="3756">
                  <c:v>39995.0</c:v>
                </c:pt>
                <c:pt idx="3757">
                  <c:v>39996.0</c:v>
                </c:pt>
                <c:pt idx="3758">
                  <c:v>39997.0</c:v>
                </c:pt>
                <c:pt idx="3759">
                  <c:v>40000.0</c:v>
                </c:pt>
                <c:pt idx="3760">
                  <c:v>40001.0</c:v>
                </c:pt>
                <c:pt idx="3761">
                  <c:v>40002.0</c:v>
                </c:pt>
                <c:pt idx="3762">
                  <c:v>40003.0</c:v>
                </c:pt>
                <c:pt idx="3763">
                  <c:v>40004.0</c:v>
                </c:pt>
                <c:pt idx="3764">
                  <c:v>40007.0</c:v>
                </c:pt>
                <c:pt idx="3765">
                  <c:v>40008.0</c:v>
                </c:pt>
                <c:pt idx="3766">
                  <c:v>40009.0</c:v>
                </c:pt>
                <c:pt idx="3767">
                  <c:v>40010.0</c:v>
                </c:pt>
                <c:pt idx="3768">
                  <c:v>40011.0</c:v>
                </c:pt>
                <c:pt idx="3769">
                  <c:v>40014.0</c:v>
                </c:pt>
                <c:pt idx="3770">
                  <c:v>40015.0</c:v>
                </c:pt>
                <c:pt idx="3771">
                  <c:v>40016.0</c:v>
                </c:pt>
                <c:pt idx="3772">
                  <c:v>40017.0</c:v>
                </c:pt>
                <c:pt idx="3773">
                  <c:v>40018.0</c:v>
                </c:pt>
                <c:pt idx="3774">
                  <c:v>40021.0</c:v>
                </c:pt>
                <c:pt idx="3775">
                  <c:v>40022.0</c:v>
                </c:pt>
                <c:pt idx="3776">
                  <c:v>40023.0</c:v>
                </c:pt>
                <c:pt idx="3777">
                  <c:v>40024.0</c:v>
                </c:pt>
                <c:pt idx="3778">
                  <c:v>40025.0</c:v>
                </c:pt>
                <c:pt idx="3779">
                  <c:v>40028.0</c:v>
                </c:pt>
                <c:pt idx="3780">
                  <c:v>40029.0</c:v>
                </c:pt>
                <c:pt idx="3781">
                  <c:v>40030.0</c:v>
                </c:pt>
                <c:pt idx="3782">
                  <c:v>40031.0</c:v>
                </c:pt>
                <c:pt idx="3783">
                  <c:v>40032.0</c:v>
                </c:pt>
                <c:pt idx="3784">
                  <c:v>40035.0</c:v>
                </c:pt>
                <c:pt idx="3785">
                  <c:v>40036.0</c:v>
                </c:pt>
                <c:pt idx="3786">
                  <c:v>40037.0</c:v>
                </c:pt>
                <c:pt idx="3787">
                  <c:v>40038.0</c:v>
                </c:pt>
                <c:pt idx="3788">
                  <c:v>40039.0</c:v>
                </c:pt>
                <c:pt idx="3789">
                  <c:v>40042.0</c:v>
                </c:pt>
                <c:pt idx="3790">
                  <c:v>40043.0</c:v>
                </c:pt>
                <c:pt idx="3791">
                  <c:v>40044.0</c:v>
                </c:pt>
                <c:pt idx="3792">
                  <c:v>40045.0</c:v>
                </c:pt>
                <c:pt idx="3793">
                  <c:v>40046.0</c:v>
                </c:pt>
                <c:pt idx="3794">
                  <c:v>40049.0</c:v>
                </c:pt>
                <c:pt idx="3795">
                  <c:v>40050.0</c:v>
                </c:pt>
                <c:pt idx="3796">
                  <c:v>40051.0</c:v>
                </c:pt>
                <c:pt idx="3797">
                  <c:v>40052.0</c:v>
                </c:pt>
                <c:pt idx="3798">
                  <c:v>40053.0</c:v>
                </c:pt>
                <c:pt idx="3799">
                  <c:v>40056.0</c:v>
                </c:pt>
                <c:pt idx="3800">
                  <c:v>40057.0</c:v>
                </c:pt>
                <c:pt idx="3801">
                  <c:v>40058.0</c:v>
                </c:pt>
                <c:pt idx="3802">
                  <c:v>40059.0</c:v>
                </c:pt>
                <c:pt idx="3803">
                  <c:v>40060.0</c:v>
                </c:pt>
                <c:pt idx="3804">
                  <c:v>40063.0</c:v>
                </c:pt>
                <c:pt idx="3805">
                  <c:v>40064.0</c:v>
                </c:pt>
                <c:pt idx="3806">
                  <c:v>40065.0</c:v>
                </c:pt>
                <c:pt idx="3807">
                  <c:v>40066.0</c:v>
                </c:pt>
                <c:pt idx="3808">
                  <c:v>40067.0</c:v>
                </c:pt>
                <c:pt idx="3809">
                  <c:v>40070.0</c:v>
                </c:pt>
                <c:pt idx="3810">
                  <c:v>40071.0</c:v>
                </c:pt>
                <c:pt idx="3811">
                  <c:v>40072.0</c:v>
                </c:pt>
                <c:pt idx="3812">
                  <c:v>40073.0</c:v>
                </c:pt>
                <c:pt idx="3813">
                  <c:v>40074.0</c:v>
                </c:pt>
                <c:pt idx="3814">
                  <c:v>40077.0</c:v>
                </c:pt>
                <c:pt idx="3815">
                  <c:v>40078.0</c:v>
                </c:pt>
                <c:pt idx="3816">
                  <c:v>40079.0</c:v>
                </c:pt>
                <c:pt idx="3817">
                  <c:v>40080.0</c:v>
                </c:pt>
                <c:pt idx="3818">
                  <c:v>40081.0</c:v>
                </c:pt>
                <c:pt idx="3819">
                  <c:v>40084.0</c:v>
                </c:pt>
                <c:pt idx="3820">
                  <c:v>40085.0</c:v>
                </c:pt>
                <c:pt idx="3821">
                  <c:v>40086.0</c:v>
                </c:pt>
                <c:pt idx="3822">
                  <c:v>40087.0</c:v>
                </c:pt>
                <c:pt idx="3823">
                  <c:v>40088.0</c:v>
                </c:pt>
                <c:pt idx="3824">
                  <c:v>40091.0</c:v>
                </c:pt>
                <c:pt idx="3825">
                  <c:v>40092.0</c:v>
                </c:pt>
                <c:pt idx="3826">
                  <c:v>40093.0</c:v>
                </c:pt>
                <c:pt idx="3827">
                  <c:v>40094.0</c:v>
                </c:pt>
                <c:pt idx="3828">
                  <c:v>40095.0</c:v>
                </c:pt>
                <c:pt idx="3829">
                  <c:v>40098.0</c:v>
                </c:pt>
                <c:pt idx="3830">
                  <c:v>40099.0</c:v>
                </c:pt>
                <c:pt idx="3831">
                  <c:v>40100.0</c:v>
                </c:pt>
                <c:pt idx="3832">
                  <c:v>40101.0</c:v>
                </c:pt>
                <c:pt idx="3833">
                  <c:v>40102.0</c:v>
                </c:pt>
                <c:pt idx="3834">
                  <c:v>40105.0</c:v>
                </c:pt>
                <c:pt idx="3835">
                  <c:v>40106.0</c:v>
                </c:pt>
                <c:pt idx="3836">
                  <c:v>40107.0</c:v>
                </c:pt>
                <c:pt idx="3837">
                  <c:v>40108.0</c:v>
                </c:pt>
                <c:pt idx="3838">
                  <c:v>40109.0</c:v>
                </c:pt>
                <c:pt idx="3839">
                  <c:v>40112.0</c:v>
                </c:pt>
                <c:pt idx="3840">
                  <c:v>40113.0</c:v>
                </c:pt>
                <c:pt idx="3841">
                  <c:v>40114.0</c:v>
                </c:pt>
                <c:pt idx="3842">
                  <c:v>40115.0</c:v>
                </c:pt>
                <c:pt idx="3843">
                  <c:v>40116.0</c:v>
                </c:pt>
                <c:pt idx="3844">
                  <c:v>40119.0</c:v>
                </c:pt>
                <c:pt idx="3845">
                  <c:v>40120.0</c:v>
                </c:pt>
                <c:pt idx="3846">
                  <c:v>40121.0</c:v>
                </c:pt>
                <c:pt idx="3847">
                  <c:v>40122.0</c:v>
                </c:pt>
                <c:pt idx="3848">
                  <c:v>40123.0</c:v>
                </c:pt>
                <c:pt idx="3849">
                  <c:v>40126.0</c:v>
                </c:pt>
                <c:pt idx="3850">
                  <c:v>40127.0</c:v>
                </c:pt>
                <c:pt idx="3851">
                  <c:v>40128.0</c:v>
                </c:pt>
                <c:pt idx="3852">
                  <c:v>40129.0</c:v>
                </c:pt>
                <c:pt idx="3853">
                  <c:v>40130.0</c:v>
                </c:pt>
                <c:pt idx="3854">
                  <c:v>40133.0</c:v>
                </c:pt>
                <c:pt idx="3855">
                  <c:v>40134.0</c:v>
                </c:pt>
                <c:pt idx="3856">
                  <c:v>40135.0</c:v>
                </c:pt>
                <c:pt idx="3857">
                  <c:v>40136.0</c:v>
                </c:pt>
                <c:pt idx="3858">
                  <c:v>40137.0</c:v>
                </c:pt>
                <c:pt idx="3859">
                  <c:v>40140.0</c:v>
                </c:pt>
                <c:pt idx="3860">
                  <c:v>40141.0</c:v>
                </c:pt>
                <c:pt idx="3861">
                  <c:v>40142.0</c:v>
                </c:pt>
                <c:pt idx="3862">
                  <c:v>40143.0</c:v>
                </c:pt>
                <c:pt idx="3863">
                  <c:v>40144.0</c:v>
                </c:pt>
                <c:pt idx="3864">
                  <c:v>40147.0</c:v>
                </c:pt>
                <c:pt idx="3865">
                  <c:v>40148.0</c:v>
                </c:pt>
                <c:pt idx="3866">
                  <c:v>40149.0</c:v>
                </c:pt>
                <c:pt idx="3867">
                  <c:v>40150.0</c:v>
                </c:pt>
                <c:pt idx="3868">
                  <c:v>40151.0</c:v>
                </c:pt>
                <c:pt idx="3869">
                  <c:v>40154.0</c:v>
                </c:pt>
                <c:pt idx="3870">
                  <c:v>40155.0</c:v>
                </c:pt>
                <c:pt idx="3871">
                  <c:v>40156.0</c:v>
                </c:pt>
                <c:pt idx="3872">
                  <c:v>40157.0</c:v>
                </c:pt>
                <c:pt idx="3873">
                  <c:v>40158.0</c:v>
                </c:pt>
                <c:pt idx="3874">
                  <c:v>40161.0</c:v>
                </c:pt>
                <c:pt idx="3875">
                  <c:v>40162.0</c:v>
                </c:pt>
                <c:pt idx="3876">
                  <c:v>40163.0</c:v>
                </c:pt>
                <c:pt idx="3877">
                  <c:v>40164.0</c:v>
                </c:pt>
                <c:pt idx="3878">
                  <c:v>40165.0</c:v>
                </c:pt>
                <c:pt idx="3879">
                  <c:v>40168.0</c:v>
                </c:pt>
                <c:pt idx="3880">
                  <c:v>40169.0</c:v>
                </c:pt>
                <c:pt idx="3881">
                  <c:v>40170.0</c:v>
                </c:pt>
                <c:pt idx="3882">
                  <c:v>40171.0</c:v>
                </c:pt>
                <c:pt idx="3883">
                  <c:v>40172.0</c:v>
                </c:pt>
                <c:pt idx="3884">
                  <c:v>40175.0</c:v>
                </c:pt>
                <c:pt idx="3885">
                  <c:v>40176.0</c:v>
                </c:pt>
                <c:pt idx="3886">
                  <c:v>40177.0</c:v>
                </c:pt>
                <c:pt idx="3887">
                  <c:v>40178.0</c:v>
                </c:pt>
                <c:pt idx="3888">
                  <c:v>40179.0</c:v>
                </c:pt>
                <c:pt idx="3889">
                  <c:v>40182.0</c:v>
                </c:pt>
                <c:pt idx="3890">
                  <c:v>40183.0</c:v>
                </c:pt>
                <c:pt idx="3891">
                  <c:v>40184.0</c:v>
                </c:pt>
                <c:pt idx="3892">
                  <c:v>40185.0</c:v>
                </c:pt>
                <c:pt idx="3893">
                  <c:v>40186.0</c:v>
                </c:pt>
                <c:pt idx="3894">
                  <c:v>40189.0</c:v>
                </c:pt>
                <c:pt idx="3895">
                  <c:v>40190.0</c:v>
                </c:pt>
                <c:pt idx="3896">
                  <c:v>40191.0</c:v>
                </c:pt>
                <c:pt idx="3897">
                  <c:v>40192.0</c:v>
                </c:pt>
                <c:pt idx="3898">
                  <c:v>40193.0</c:v>
                </c:pt>
                <c:pt idx="3899">
                  <c:v>40196.0</c:v>
                </c:pt>
                <c:pt idx="3900">
                  <c:v>40197.0</c:v>
                </c:pt>
                <c:pt idx="3901">
                  <c:v>40198.0</c:v>
                </c:pt>
                <c:pt idx="3902">
                  <c:v>40199.0</c:v>
                </c:pt>
                <c:pt idx="3903">
                  <c:v>40200.0</c:v>
                </c:pt>
                <c:pt idx="3904">
                  <c:v>40203.0</c:v>
                </c:pt>
                <c:pt idx="3905">
                  <c:v>40204.0</c:v>
                </c:pt>
                <c:pt idx="3906">
                  <c:v>40205.0</c:v>
                </c:pt>
                <c:pt idx="3907">
                  <c:v>40206.0</c:v>
                </c:pt>
                <c:pt idx="3908">
                  <c:v>40207.0</c:v>
                </c:pt>
                <c:pt idx="3909">
                  <c:v>40210.0</c:v>
                </c:pt>
                <c:pt idx="3910">
                  <c:v>40211.0</c:v>
                </c:pt>
                <c:pt idx="3911">
                  <c:v>40212.0</c:v>
                </c:pt>
                <c:pt idx="3912">
                  <c:v>40213.0</c:v>
                </c:pt>
                <c:pt idx="3913">
                  <c:v>40214.0</c:v>
                </c:pt>
                <c:pt idx="3914">
                  <c:v>40217.0</c:v>
                </c:pt>
                <c:pt idx="3915">
                  <c:v>40218.0</c:v>
                </c:pt>
                <c:pt idx="3916">
                  <c:v>40219.0</c:v>
                </c:pt>
                <c:pt idx="3917">
                  <c:v>40220.0</c:v>
                </c:pt>
                <c:pt idx="3918">
                  <c:v>40221.0</c:v>
                </c:pt>
                <c:pt idx="3919">
                  <c:v>40224.0</c:v>
                </c:pt>
                <c:pt idx="3920">
                  <c:v>40225.0</c:v>
                </c:pt>
                <c:pt idx="3921">
                  <c:v>40226.0</c:v>
                </c:pt>
                <c:pt idx="3922">
                  <c:v>40227.0</c:v>
                </c:pt>
                <c:pt idx="3923">
                  <c:v>40228.0</c:v>
                </c:pt>
                <c:pt idx="3924">
                  <c:v>40231.0</c:v>
                </c:pt>
                <c:pt idx="3925">
                  <c:v>40232.0</c:v>
                </c:pt>
                <c:pt idx="3926">
                  <c:v>40233.0</c:v>
                </c:pt>
                <c:pt idx="3927">
                  <c:v>40234.0</c:v>
                </c:pt>
                <c:pt idx="3928">
                  <c:v>40235.0</c:v>
                </c:pt>
                <c:pt idx="3929">
                  <c:v>40238.0</c:v>
                </c:pt>
                <c:pt idx="3930">
                  <c:v>40239.0</c:v>
                </c:pt>
                <c:pt idx="3931">
                  <c:v>40240.0</c:v>
                </c:pt>
                <c:pt idx="3932">
                  <c:v>40241.0</c:v>
                </c:pt>
                <c:pt idx="3933">
                  <c:v>40242.0</c:v>
                </c:pt>
                <c:pt idx="3934">
                  <c:v>40245.0</c:v>
                </c:pt>
                <c:pt idx="3935">
                  <c:v>40246.0</c:v>
                </c:pt>
                <c:pt idx="3936">
                  <c:v>40247.0</c:v>
                </c:pt>
                <c:pt idx="3937">
                  <c:v>40248.0</c:v>
                </c:pt>
                <c:pt idx="3938">
                  <c:v>40249.0</c:v>
                </c:pt>
                <c:pt idx="3939">
                  <c:v>40252.0</c:v>
                </c:pt>
                <c:pt idx="3940">
                  <c:v>40253.0</c:v>
                </c:pt>
                <c:pt idx="3941">
                  <c:v>40254.0</c:v>
                </c:pt>
                <c:pt idx="3942">
                  <c:v>40255.0</c:v>
                </c:pt>
                <c:pt idx="3943">
                  <c:v>40256.0</c:v>
                </c:pt>
                <c:pt idx="3944">
                  <c:v>40259.0</c:v>
                </c:pt>
                <c:pt idx="3945">
                  <c:v>40260.0</c:v>
                </c:pt>
                <c:pt idx="3946">
                  <c:v>40261.0</c:v>
                </c:pt>
                <c:pt idx="3947">
                  <c:v>40262.0</c:v>
                </c:pt>
                <c:pt idx="3948">
                  <c:v>40263.0</c:v>
                </c:pt>
                <c:pt idx="3949">
                  <c:v>40266.0</c:v>
                </c:pt>
                <c:pt idx="3950">
                  <c:v>40267.0</c:v>
                </c:pt>
                <c:pt idx="3951">
                  <c:v>40268.0</c:v>
                </c:pt>
                <c:pt idx="3952">
                  <c:v>40269.0</c:v>
                </c:pt>
                <c:pt idx="3953">
                  <c:v>40270.0</c:v>
                </c:pt>
                <c:pt idx="3954">
                  <c:v>40273.0</c:v>
                </c:pt>
                <c:pt idx="3955">
                  <c:v>40274.0</c:v>
                </c:pt>
                <c:pt idx="3956">
                  <c:v>40275.0</c:v>
                </c:pt>
                <c:pt idx="3957">
                  <c:v>40276.0</c:v>
                </c:pt>
                <c:pt idx="3958">
                  <c:v>40277.0</c:v>
                </c:pt>
                <c:pt idx="3959">
                  <c:v>40280.0</c:v>
                </c:pt>
                <c:pt idx="3960">
                  <c:v>40281.0</c:v>
                </c:pt>
                <c:pt idx="3961">
                  <c:v>40282.0</c:v>
                </c:pt>
                <c:pt idx="3962">
                  <c:v>40283.0</c:v>
                </c:pt>
                <c:pt idx="3963">
                  <c:v>40284.0</c:v>
                </c:pt>
                <c:pt idx="3964">
                  <c:v>40287.0</c:v>
                </c:pt>
                <c:pt idx="3965">
                  <c:v>40288.0</c:v>
                </c:pt>
                <c:pt idx="3966">
                  <c:v>40289.0</c:v>
                </c:pt>
                <c:pt idx="3967">
                  <c:v>40290.0</c:v>
                </c:pt>
                <c:pt idx="3968">
                  <c:v>40291.0</c:v>
                </c:pt>
                <c:pt idx="3969">
                  <c:v>40294.0</c:v>
                </c:pt>
                <c:pt idx="3970">
                  <c:v>40295.0</c:v>
                </c:pt>
                <c:pt idx="3971">
                  <c:v>40296.0</c:v>
                </c:pt>
                <c:pt idx="3972">
                  <c:v>40297.0</c:v>
                </c:pt>
                <c:pt idx="3973">
                  <c:v>40298.0</c:v>
                </c:pt>
                <c:pt idx="3974">
                  <c:v>40301.0</c:v>
                </c:pt>
                <c:pt idx="3975">
                  <c:v>40302.0</c:v>
                </c:pt>
                <c:pt idx="3976">
                  <c:v>40303.0</c:v>
                </c:pt>
                <c:pt idx="3977">
                  <c:v>40304.0</c:v>
                </c:pt>
                <c:pt idx="3978">
                  <c:v>40305.0</c:v>
                </c:pt>
                <c:pt idx="3979">
                  <c:v>40308.0</c:v>
                </c:pt>
                <c:pt idx="3980">
                  <c:v>40309.0</c:v>
                </c:pt>
                <c:pt idx="3981">
                  <c:v>40310.0</c:v>
                </c:pt>
                <c:pt idx="3982">
                  <c:v>40311.0</c:v>
                </c:pt>
                <c:pt idx="3983">
                  <c:v>40312.0</c:v>
                </c:pt>
                <c:pt idx="3984">
                  <c:v>40315.0</c:v>
                </c:pt>
                <c:pt idx="3985">
                  <c:v>40316.0</c:v>
                </c:pt>
                <c:pt idx="3986">
                  <c:v>40317.0</c:v>
                </c:pt>
                <c:pt idx="3987">
                  <c:v>40318.0</c:v>
                </c:pt>
                <c:pt idx="3988">
                  <c:v>40319.0</c:v>
                </c:pt>
                <c:pt idx="3989">
                  <c:v>40322.0</c:v>
                </c:pt>
                <c:pt idx="3990">
                  <c:v>40323.0</c:v>
                </c:pt>
                <c:pt idx="3991">
                  <c:v>40324.0</c:v>
                </c:pt>
                <c:pt idx="3992">
                  <c:v>40325.0</c:v>
                </c:pt>
                <c:pt idx="3993">
                  <c:v>40326.0</c:v>
                </c:pt>
                <c:pt idx="3994">
                  <c:v>40329.0</c:v>
                </c:pt>
                <c:pt idx="3995">
                  <c:v>40330.0</c:v>
                </c:pt>
                <c:pt idx="3996">
                  <c:v>40331.0</c:v>
                </c:pt>
                <c:pt idx="3997">
                  <c:v>40332.0</c:v>
                </c:pt>
                <c:pt idx="3998">
                  <c:v>40333.0</c:v>
                </c:pt>
                <c:pt idx="3999">
                  <c:v>40336.0</c:v>
                </c:pt>
                <c:pt idx="4000">
                  <c:v>40337.0</c:v>
                </c:pt>
                <c:pt idx="4001">
                  <c:v>40338.0</c:v>
                </c:pt>
                <c:pt idx="4002">
                  <c:v>40339.0</c:v>
                </c:pt>
                <c:pt idx="4003">
                  <c:v>40340.0</c:v>
                </c:pt>
                <c:pt idx="4004">
                  <c:v>40343.0</c:v>
                </c:pt>
                <c:pt idx="4005">
                  <c:v>40344.0</c:v>
                </c:pt>
                <c:pt idx="4006">
                  <c:v>40345.0</c:v>
                </c:pt>
                <c:pt idx="4007">
                  <c:v>40346.0</c:v>
                </c:pt>
                <c:pt idx="4008">
                  <c:v>40347.0</c:v>
                </c:pt>
                <c:pt idx="4009">
                  <c:v>40350.0</c:v>
                </c:pt>
                <c:pt idx="4010">
                  <c:v>40351.0</c:v>
                </c:pt>
                <c:pt idx="4011">
                  <c:v>40352.0</c:v>
                </c:pt>
                <c:pt idx="4012">
                  <c:v>40353.0</c:v>
                </c:pt>
                <c:pt idx="4013">
                  <c:v>40354.0</c:v>
                </c:pt>
                <c:pt idx="4014">
                  <c:v>40357.0</c:v>
                </c:pt>
                <c:pt idx="4015">
                  <c:v>40358.0</c:v>
                </c:pt>
                <c:pt idx="4016">
                  <c:v>40359.0</c:v>
                </c:pt>
                <c:pt idx="4017">
                  <c:v>40360.0</c:v>
                </c:pt>
                <c:pt idx="4018">
                  <c:v>40361.0</c:v>
                </c:pt>
                <c:pt idx="4019">
                  <c:v>40364.0</c:v>
                </c:pt>
                <c:pt idx="4020">
                  <c:v>40365.0</c:v>
                </c:pt>
                <c:pt idx="4021">
                  <c:v>40366.0</c:v>
                </c:pt>
                <c:pt idx="4022">
                  <c:v>40367.0</c:v>
                </c:pt>
                <c:pt idx="4023">
                  <c:v>40368.0</c:v>
                </c:pt>
                <c:pt idx="4024">
                  <c:v>40371.0</c:v>
                </c:pt>
                <c:pt idx="4025">
                  <c:v>40372.0</c:v>
                </c:pt>
                <c:pt idx="4026">
                  <c:v>40373.0</c:v>
                </c:pt>
                <c:pt idx="4027">
                  <c:v>40374.0</c:v>
                </c:pt>
                <c:pt idx="4028">
                  <c:v>40375.0</c:v>
                </c:pt>
                <c:pt idx="4029">
                  <c:v>40378.0</c:v>
                </c:pt>
                <c:pt idx="4030">
                  <c:v>40379.0</c:v>
                </c:pt>
                <c:pt idx="4031">
                  <c:v>40380.0</c:v>
                </c:pt>
                <c:pt idx="4032">
                  <c:v>40381.0</c:v>
                </c:pt>
                <c:pt idx="4033">
                  <c:v>40382.0</c:v>
                </c:pt>
                <c:pt idx="4034">
                  <c:v>40385.0</c:v>
                </c:pt>
                <c:pt idx="4035">
                  <c:v>40386.0</c:v>
                </c:pt>
                <c:pt idx="4036">
                  <c:v>40387.0</c:v>
                </c:pt>
                <c:pt idx="4037">
                  <c:v>40388.0</c:v>
                </c:pt>
                <c:pt idx="4038">
                  <c:v>40389.0</c:v>
                </c:pt>
                <c:pt idx="4039">
                  <c:v>40392.0</c:v>
                </c:pt>
                <c:pt idx="4040">
                  <c:v>40393.0</c:v>
                </c:pt>
                <c:pt idx="4041">
                  <c:v>40394.0</c:v>
                </c:pt>
                <c:pt idx="4042">
                  <c:v>40395.0</c:v>
                </c:pt>
                <c:pt idx="4043">
                  <c:v>40396.0</c:v>
                </c:pt>
                <c:pt idx="4044">
                  <c:v>40399.0</c:v>
                </c:pt>
                <c:pt idx="4045">
                  <c:v>40400.0</c:v>
                </c:pt>
                <c:pt idx="4046">
                  <c:v>40401.0</c:v>
                </c:pt>
                <c:pt idx="4047">
                  <c:v>40402.0</c:v>
                </c:pt>
                <c:pt idx="4048">
                  <c:v>40403.0</c:v>
                </c:pt>
                <c:pt idx="4049">
                  <c:v>40406.0</c:v>
                </c:pt>
                <c:pt idx="4050">
                  <c:v>40407.0</c:v>
                </c:pt>
                <c:pt idx="4051">
                  <c:v>40408.0</c:v>
                </c:pt>
                <c:pt idx="4052">
                  <c:v>40409.0</c:v>
                </c:pt>
                <c:pt idx="4053">
                  <c:v>40410.0</c:v>
                </c:pt>
                <c:pt idx="4054">
                  <c:v>40413.0</c:v>
                </c:pt>
                <c:pt idx="4055">
                  <c:v>40414.0</c:v>
                </c:pt>
                <c:pt idx="4056">
                  <c:v>40415.0</c:v>
                </c:pt>
                <c:pt idx="4057">
                  <c:v>40416.0</c:v>
                </c:pt>
                <c:pt idx="4058">
                  <c:v>40417.0</c:v>
                </c:pt>
                <c:pt idx="4059">
                  <c:v>40420.0</c:v>
                </c:pt>
                <c:pt idx="4060">
                  <c:v>40421.0</c:v>
                </c:pt>
                <c:pt idx="4061">
                  <c:v>40422.0</c:v>
                </c:pt>
                <c:pt idx="4062">
                  <c:v>40423.0</c:v>
                </c:pt>
                <c:pt idx="4063">
                  <c:v>40424.0</c:v>
                </c:pt>
                <c:pt idx="4064">
                  <c:v>40427.0</c:v>
                </c:pt>
                <c:pt idx="4065">
                  <c:v>40428.0</c:v>
                </c:pt>
                <c:pt idx="4066">
                  <c:v>40429.0</c:v>
                </c:pt>
                <c:pt idx="4067">
                  <c:v>40430.0</c:v>
                </c:pt>
                <c:pt idx="4068">
                  <c:v>40431.0</c:v>
                </c:pt>
                <c:pt idx="4069">
                  <c:v>40434.0</c:v>
                </c:pt>
                <c:pt idx="4070">
                  <c:v>40435.0</c:v>
                </c:pt>
                <c:pt idx="4071">
                  <c:v>40436.0</c:v>
                </c:pt>
                <c:pt idx="4072">
                  <c:v>40437.0</c:v>
                </c:pt>
                <c:pt idx="4073">
                  <c:v>40438.0</c:v>
                </c:pt>
                <c:pt idx="4074">
                  <c:v>40441.0</c:v>
                </c:pt>
                <c:pt idx="4075">
                  <c:v>40442.0</c:v>
                </c:pt>
                <c:pt idx="4076">
                  <c:v>40443.0</c:v>
                </c:pt>
                <c:pt idx="4077">
                  <c:v>40444.0</c:v>
                </c:pt>
                <c:pt idx="4078">
                  <c:v>40445.0</c:v>
                </c:pt>
                <c:pt idx="4079">
                  <c:v>40448.0</c:v>
                </c:pt>
                <c:pt idx="4080">
                  <c:v>40449.0</c:v>
                </c:pt>
                <c:pt idx="4081">
                  <c:v>40450.0</c:v>
                </c:pt>
                <c:pt idx="4082">
                  <c:v>40451.0</c:v>
                </c:pt>
                <c:pt idx="4083">
                  <c:v>40452.0</c:v>
                </c:pt>
                <c:pt idx="4084">
                  <c:v>40455.0</c:v>
                </c:pt>
                <c:pt idx="4085">
                  <c:v>40456.0</c:v>
                </c:pt>
                <c:pt idx="4086">
                  <c:v>40457.0</c:v>
                </c:pt>
                <c:pt idx="4087">
                  <c:v>40458.0</c:v>
                </c:pt>
                <c:pt idx="4088">
                  <c:v>40459.0</c:v>
                </c:pt>
                <c:pt idx="4089">
                  <c:v>40462.0</c:v>
                </c:pt>
                <c:pt idx="4090">
                  <c:v>40463.0</c:v>
                </c:pt>
                <c:pt idx="4091">
                  <c:v>40464.0</c:v>
                </c:pt>
                <c:pt idx="4092">
                  <c:v>40465.0</c:v>
                </c:pt>
                <c:pt idx="4093">
                  <c:v>40466.0</c:v>
                </c:pt>
                <c:pt idx="4094">
                  <c:v>40469.0</c:v>
                </c:pt>
                <c:pt idx="4095">
                  <c:v>40470.0</c:v>
                </c:pt>
                <c:pt idx="4096">
                  <c:v>40471.0</c:v>
                </c:pt>
                <c:pt idx="4097">
                  <c:v>40472.0</c:v>
                </c:pt>
                <c:pt idx="4098">
                  <c:v>40473.0</c:v>
                </c:pt>
                <c:pt idx="4099">
                  <c:v>40476.0</c:v>
                </c:pt>
                <c:pt idx="4100">
                  <c:v>40477.0</c:v>
                </c:pt>
                <c:pt idx="4101">
                  <c:v>40478.0</c:v>
                </c:pt>
                <c:pt idx="4102">
                  <c:v>40479.0</c:v>
                </c:pt>
                <c:pt idx="4103">
                  <c:v>40480.0</c:v>
                </c:pt>
                <c:pt idx="4104">
                  <c:v>40483.0</c:v>
                </c:pt>
                <c:pt idx="4105">
                  <c:v>40484.0</c:v>
                </c:pt>
                <c:pt idx="4106">
                  <c:v>40485.0</c:v>
                </c:pt>
                <c:pt idx="4107">
                  <c:v>40486.0</c:v>
                </c:pt>
                <c:pt idx="4108">
                  <c:v>40487.0</c:v>
                </c:pt>
                <c:pt idx="4109">
                  <c:v>40490.0</c:v>
                </c:pt>
                <c:pt idx="4110">
                  <c:v>40491.0</c:v>
                </c:pt>
                <c:pt idx="4111">
                  <c:v>40492.0</c:v>
                </c:pt>
                <c:pt idx="4112">
                  <c:v>40493.0</c:v>
                </c:pt>
                <c:pt idx="4113">
                  <c:v>40494.0</c:v>
                </c:pt>
                <c:pt idx="4114">
                  <c:v>40497.0</c:v>
                </c:pt>
                <c:pt idx="4115">
                  <c:v>40498.0</c:v>
                </c:pt>
                <c:pt idx="4116">
                  <c:v>40499.0</c:v>
                </c:pt>
                <c:pt idx="4117">
                  <c:v>40500.0</c:v>
                </c:pt>
                <c:pt idx="4118">
                  <c:v>40501.0</c:v>
                </c:pt>
                <c:pt idx="4119">
                  <c:v>40504.0</c:v>
                </c:pt>
                <c:pt idx="4120">
                  <c:v>40505.0</c:v>
                </c:pt>
                <c:pt idx="4121">
                  <c:v>40506.0</c:v>
                </c:pt>
                <c:pt idx="4122">
                  <c:v>40507.0</c:v>
                </c:pt>
                <c:pt idx="4123">
                  <c:v>40508.0</c:v>
                </c:pt>
                <c:pt idx="4124">
                  <c:v>40511.0</c:v>
                </c:pt>
                <c:pt idx="4125">
                  <c:v>40512.0</c:v>
                </c:pt>
                <c:pt idx="4126">
                  <c:v>40513.0</c:v>
                </c:pt>
                <c:pt idx="4127">
                  <c:v>40514.0</c:v>
                </c:pt>
                <c:pt idx="4128">
                  <c:v>40515.0</c:v>
                </c:pt>
                <c:pt idx="4129">
                  <c:v>40518.0</c:v>
                </c:pt>
                <c:pt idx="4130">
                  <c:v>40519.0</c:v>
                </c:pt>
                <c:pt idx="4131">
                  <c:v>40520.0</c:v>
                </c:pt>
                <c:pt idx="4132">
                  <c:v>40521.0</c:v>
                </c:pt>
                <c:pt idx="4133">
                  <c:v>40522.0</c:v>
                </c:pt>
                <c:pt idx="4134">
                  <c:v>40525.0</c:v>
                </c:pt>
                <c:pt idx="4135">
                  <c:v>40526.0</c:v>
                </c:pt>
                <c:pt idx="4136">
                  <c:v>40527.0</c:v>
                </c:pt>
                <c:pt idx="4137">
                  <c:v>40528.0</c:v>
                </c:pt>
                <c:pt idx="4138">
                  <c:v>40529.0</c:v>
                </c:pt>
                <c:pt idx="4139">
                  <c:v>40532.0</c:v>
                </c:pt>
                <c:pt idx="4140">
                  <c:v>40533.0</c:v>
                </c:pt>
                <c:pt idx="4141">
                  <c:v>40534.0</c:v>
                </c:pt>
                <c:pt idx="4142">
                  <c:v>40535.0</c:v>
                </c:pt>
                <c:pt idx="4143">
                  <c:v>40536.0</c:v>
                </c:pt>
                <c:pt idx="4144">
                  <c:v>40539.0</c:v>
                </c:pt>
                <c:pt idx="4145">
                  <c:v>40540.0</c:v>
                </c:pt>
                <c:pt idx="4146">
                  <c:v>40541.0</c:v>
                </c:pt>
                <c:pt idx="4147">
                  <c:v>40542.0</c:v>
                </c:pt>
                <c:pt idx="4148">
                  <c:v>40543.0</c:v>
                </c:pt>
                <c:pt idx="4149">
                  <c:v>40546.0</c:v>
                </c:pt>
                <c:pt idx="4150">
                  <c:v>40547.0</c:v>
                </c:pt>
                <c:pt idx="4151">
                  <c:v>40548.0</c:v>
                </c:pt>
                <c:pt idx="4152">
                  <c:v>40549.0</c:v>
                </c:pt>
                <c:pt idx="4153">
                  <c:v>40550.0</c:v>
                </c:pt>
                <c:pt idx="4154">
                  <c:v>40553.0</c:v>
                </c:pt>
                <c:pt idx="4155">
                  <c:v>40554.0</c:v>
                </c:pt>
                <c:pt idx="4156">
                  <c:v>40555.0</c:v>
                </c:pt>
                <c:pt idx="4157">
                  <c:v>40556.0</c:v>
                </c:pt>
                <c:pt idx="4158">
                  <c:v>40557.0</c:v>
                </c:pt>
                <c:pt idx="4159">
                  <c:v>40560.0</c:v>
                </c:pt>
                <c:pt idx="4160">
                  <c:v>40561.0</c:v>
                </c:pt>
                <c:pt idx="4161">
                  <c:v>40562.0</c:v>
                </c:pt>
                <c:pt idx="4162">
                  <c:v>40563.0</c:v>
                </c:pt>
                <c:pt idx="4163">
                  <c:v>40564.0</c:v>
                </c:pt>
                <c:pt idx="4164">
                  <c:v>40567.0</c:v>
                </c:pt>
                <c:pt idx="4165">
                  <c:v>40568.0</c:v>
                </c:pt>
                <c:pt idx="4166">
                  <c:v>40569.0</c:v>
                </c:pt>
                <c:pt idx="4167">
                  <c:v>40570.0</c:v>
                </c:pt>
                <c:pt idx="4168">
                  <c:v>40571.0</c:v>
                </c:pt>
                <c:pt idx="4169">
                  <c:v>40574.0</c:v>
                </c:pt>
                <c:pt idx="4170">
                  <c:v>40575.0</c:v>
                </c:pt>
                <c:pt idx="4171">
                  <c:v>40576.0</c:v>
                </c:pt>
                <c:pt idx="4172">
                  <c:v>40577.0</c:v>
                </c:pt>
                <c:pt idx="4173">
                  <c:v>40578.0</c:v>
                </c:pt>
                <c:pt idx="4174">
                  <c:v>40581.0</c:v>
                </c:pt>
                <c:pt idx="4175">
                  <c:v>40582.0</c:v>
                </c:pt>
                <c:pt idx="4176">
                  <c:v>40583.0</c:v>
                </c:pt>
                <c:pt idx="4177">
                  <c:v>40584.0</c:v>
                </c:pt>
                <c:pt idx="4178">
                  <c:v>40585.0</c:v>
                </c:pt>
                <c:pt idx="4179">
                  <c:v>40588.0</c:v>
                </c:pt>
                <c:pt idx="4180">
                  <c:v>40589.0</c:v>
                </c:pt>
                <c:pt idx="4181">
                  <c:v>40590.0</c:v>
                </c:pt>
                <c:pt idx="4182">
                  <c:v>40591.0</c:v>
                </c:pt>
                <c:pt idx="4183">
                  <c:v>40592.0</c:v>
                </c:pt>
                <c:pt idx="4184">
                  <c:v>40595.0</c:v>
                </c:pt>
                <c:pt idx="4185">
                  <c:v>40596.0</c:v>
                </c:pt>
                <c:pt idx="4186">
                  <c:v>40597.0</c:v>
                </c:pt>
                <c:pt idx="4187">
                  <c:v>40598.0</c:v>
                </c:pt>
                <c:pt idx="4188">
                  <c:v>40599.0</c:v>
                </c:pt>
                <c:pt idx="4189">
                  <c:v>40602.0</c:v>
                </c:pt>
                <c:pt idx="4190">
                  <c:v>40603.0</c:v>
                </c:pt>
                <c:pt idx="4191">
                  <c:v>40604.0</c:v>
                </c:pt>
                <c:pt idx="4192">
                  <c:v>40605.0</c:v>
                </c:pt>
                <c:pt idx="4193">
                  <c:v>40606.0</c:v>
                </c:pt>
                <c:pt idx="4194">
                  <c:v>40609.0</c:v>
                </c:pt>
                <c:pt idx="4195">
                  <c:v>40610.0</c:v>
                </c:pt>
                <c:pt idx="4196">
                  <c:v>40611.0</c:v>
                </c:pt>
                <c:pt idx="4197">
                  <c:v>40612.0</c:v>
                </c:pt>
                <c:pt idx="4198">
                  <c:v>40613.0</c:v>
                </c:pt>
                <c:pt idx="4199">
                  <c:v>40616.0</c:v>
                </c:pt>
                <c:pt idx="4200">
                  <c:v>40617.0</c:v>
                </c:pt>
                <c:pt idx="4201">
                  <c:v>40618.0</c:v>
                </c:pt>
                <c:pt idx="4202">
                  <c:v>40619.0</c:v>
                </c:pt>
                <c:pt idx="4203">
                  <c:v>40620.0</c:v>
                </c:pt>
                <c:pt idx="4204">
                  <c:v>40623.0</c:v>
                </c:pt>
                <c:pt idx="4205">
                  <c:v>40624.0</c:v>
                </c:pt>
                <c:pt idx="4206">
                  <c:v>40625.0</c:v>
                </c:pt>
                <c:pt idx="4207">
                  <c:v>40626.0</c:v>
                </c:pt>
                <c:pt idx="4208">
                  <c:v>40627.0</c:v>
                </c:pt>
                <c:pt idx="4209">
                  <c:v>40630.0</c:v>
                </c:pt>
                <c:pt idx="4210">
                  <c:v>40631.0</c:v>
                </c:pt>
                <c:pt idx="4211">
                  <c:v>40632.0</c:v>
                </c:pt>
                <c:pt idx="4212">
                  <c:v>40633.0</c:v>
                </c:pt>
                <c:pt idx="4213">
                  <c:v>40634.0</c:v>
                </c:pt>
                <c:pt idx="4214">
                  <c:v>40637.0</c:v>
                </c:pt>
                <c:pt idx="4215">
                  <c:v>40638.0</c:v>
                </c:pt>
                <c:pt idx="4216">
                  <c:v>40639.0</c:v>
                </c:pt>
                <c:pt idx="4217">
                  <c:v>40640.0</c:v>
                </c:pt>
                <c:pt idx="4218">
                  <c:v>40641.0</c:v>
                </c:pt>
                <c:pt idx="4219">
                  <c:v>40644.0</c:v>
                </c:pt>
                <c:pt idx="4220">
                  <c:v>40645.0</c:v>
                </c:pt>
                <c:pt idx="4221">
                  <c:v>40646.0</c:v>
                </c:pt>
                <c:pt idx="4222">
                  <c:v>40647.0</c:v>
                </c:pt>
                <c:pt idx="4223">
                  <c:v>40648.0</c:v>
                </c:pt>
                <c:pt idx="4224">
                  <c:v>40651.0</c:v>
                </c:pt>
                <c:pt idx="4225">
                  <c:v>40652.0</c:v>
                </c:pt>
                <c:pt idx="4226">
                  <c:v>40653.0</c:v>
                </c:pt>
                <c:pt idx="4227">
                  <c:v>40654.0</c:v>
                </c:pt>
                <c:pt idx="4228">
                  <c:v>40655.0</c:v>
                </c:pt>
                <c:pt idx="4229">
                  <c:v>40658.0</c:v>
                </c:pt>
                <c:pt idx="4230">
                  <c:v>40659.0</c:v>
                </c:pt>
                <c:pt idx="4231">
                  <c:v>40660.0</c:v>
                </c:pt>
                <c:pt idx="4232">
                  <c:v>40661.0</c:v>
                </c:pt>
                <c:pt idx="4233">
                  <c:v>40662.0</c:v>
                </c:pt>
                <c:pt idx="4234">
                  <c:v>40665.0</c:v>
                </c:pt>
                <c:pt idx="4235">
                  <c:v>40666.0</c:v>
                </c:pt>
                <c:pt idx="4236">
                  <c:v>40667.0</c:v>
                </c:pt>
                <c:pt idx="4237">
                  <c:v>40668.0</c:v>
                </c:pt>
                <c:pt idx="4238">
                  <c:v>40669.0</c:v>
                </c:pt>
                <c:pt idx="4239">
                  <c:v>40672.0</c:v>
                </c:pt>
                <c:pt idx="4240">
                  <c:v>40673.0</c:v>
                </c:pt>
                <c:pt idx="4241">
                  <c:v>40674.0</c:v>
                </c:pt>
                <c:pt idx="4242">
                  <c:v>40675.0</c:v>
                </c:pt>
                <c:pt idx="4243">
                  <c:v>40676.0</c:v>
                </c:pt>
                <c:pt idx="4244">
                  <c:v>40679.0</c:v>
                </c:pt>
                <c:pt idx="4245">
                  <c:v>40680.0</c:v>
                </c:pt>
                <c:pt idx="4246">
                  <c:v>40681.0</c:v>
                </c:pt>
                <c:pt idx="4247">
                  <c:v>40682.0</c:v>
                </c:pt>
                <c:pt idx="4248">
                  <c:v>40683.0</c:v>
                </c:pt>
                <c:pt idx="4249">
                  <c:v>40686.0</c:v>
                </c:pt>
                <c:pt idx="4250">
                  <c:v>40687.0</c:v>
                </c:pt>
                <c:pt idx="4251">
                  <c:v>40688.0</c:v>
                </c:pt>
                <c:pt idx="4252">
                  <c:v>40689.0</c:v>
                </c:pt>
                <c:pt idx="4253">
                  <c:v>40690.0</c:v>
                </c:pt>
                <c:pt idx="4254">
                  <c:v>40693.0</c:v>
                </c:pt>
                <c:pt idx="4255">
                  <c:v>40694.0</c:v>
                </c:pt>
                <c:pt idx="4256">
                  <c:v>40695.0</c:v>
                </c:pt>
                <c:pt idx="4257">
                  <c:v>40696.0</c:v>
                </c:pt>
                <c:pt idx="4258">
                  <c:v>40697.0</c:v>
                </c:pt>
                <c:pt idx="4259">
                  <c:v>40700.0</c:v>
                </c:pt>
                <c:pt idx="4260">
                  <c:v>40701.0</c:v>
                </c:pt>
                <c:pt idx="4261">
                  <c:v>40702.0</c:v>
                </c:pt>
                <c:pt idx="4262">
                  <c:v>40703.0</c:v>
                </c:pt>
                <c:pt idx="4263">
                  <c:v>40704.0</c:v>
                </c:pt>
                <c:pt idx="4264">
                  <c:v>40707.0</c:v>
                </c:pt>
                <c:pt idx="4265">
                  <c:v>40708.0</c:v>
                </c:pt>
                <c:pt idx="4266">
                  <c:v>40709.0</c:v>
                </c:pt>
                <c:pt idx="4267">
                  <c:v>40710.0</c:v>
                </c:pt>
                <c:pt idx="4268">
                  <c:v>40711.0</c:v>
                </c:pt>
                <c:pt idx="4269">
                  <c:v>40714.0</c:v>
                </c:pt>
                <c:pt idx="4270">
                  <c:v>40715.0</c:v>
                </c:pt>
                <c:pt idx="4271">
                  <c:v>40716.0</c:v>
                </c:pt>
                <c:pt idx="4272">
                  <c:v>40717.0</c:v>
                </c:pt>
                <c:pt idx="4273">
                  <c:v>40718.0</c:v>
                </c:pt>
                <c:pt idx="4274">
                  <c:v>40721.0</c:v>
                </c:pt>
                <c:pt idx="4275">
                  <c:v>40722.0</c:v>
                </c:pt>
                <c:pt idx="4276">
                  <c:v>40723.0</c:v>
                </c:pt>
                <c:pt idx="4277">
                  <c:v>40724.0</c:v>
                </c:pt>
                <c:pt idx="4278">
                  <c:v>40725.0</c:v>
                </c:pt>
                <c:pt idx="4279">
                  <c:v>40728.0</c:v>
                </c:pt>
                <c:pt idx="4280">
                  <c:v>40729.0</c:v>
                </c:pt>
                <c:pt idx="4281">
                  <c:v>40730.0</c:v>
                </c:pt>
                <c:pt idx="4282">
                  <c:v>40731.0</c:v>
                </c:pt>
                <c:pt idx="4283">
                  <c:v>40732.0</c:v>
                </c:pt>
                <c:pt idx="4284">
                  <c:v>40735.0</c:v>
                </c:pt>
                <c:pt idx="4285">
                  <c:v>40736.0</c:v>
                </c:pt>
                <c:pt idx="4286">
                  <c:v>40737.0</c:v>
                </c:pt>
                <c:pt idx="4287">
                  <c:v>40738.0</c:v>
                </c:pt>
                <c:pt idx="4288">
                  <c:v>40739.0</c:v>
                </c:pt>
                <c:pt idx="4289">
                  <c:v>40742.0</c:v>
                </c:pt>
                <c:pt idx="4290">
                  <c:v>40743.0</c:v>
                </c:pt>
                <c:pt idx="4291">
                  <c:v>40744.0</c:v>
                </c:pt>
                <c:pt idx="4292">
                  <c:v>40745.0</c:v>
                </c:pt>
                <c:pt idx="4293">
                  <c:v>40746.0</c:v>
                </c:pt>
                <c:pt idx="4294">
                  <c:v>40749.0</c:v>
                </c:pt>
                <c:pt idx="4295">
                  <c:v>40750.0</c:v>
                </c:pt>
                <c:pt idx="4296">
                  <c:v>40751.0</c:v>
                </c:pt>
                <c:pt idx="4297">
                  <c:v>40752.0</c:v>
                </c:pt>
                <c:pt idx="4298">
                  <c:v>40753.0</c:v>
                </c:pt>
                <c:pt idx="4299">
                  <c:v>40756.0</c:v>
                </c:pt>
                <c:pt idx="4300">
                  <c:v>40757.0</c:v>
                </c:pt>
                <c:pt idx="4301">
                  <c:v>40758.0</c:v>
                </c:pt>
                <c:pt idx="4302">
                  <c:v>40759.0</c:v>
                </c:pt>
                <c:pt idx="4303">
                  <c:v>40760.0</c:v>
                </c:pt>
                <c:pt idx="4304">
                  <c:v>40763.0</c:v>
                </c:pt>
                <c:pt idx="4305">
                  <c:v>40764.0</c:v>
                </c:pt>
                <c:pt idx="4306">
                  <c:v>40765.0</c:v>
                </c:pt>
                <c:pt idx="4307">
                  <c:v>40766.0</c:v>
                </c:pt>
                <c:pt idx="4308">
                  <c:v>40767.0</c:v>
                </c:pt>
                <c:pt idx="4309">
                  <c:v>40770.0</c:v>
                </c:pt>
                <c:pt idx="4310">
                  <c:v>40771.0</c:v>
                </c:pt>
                <c:pt idx="4311">
                  <c:v>40772.0</c:v>
                </c:pt>
                <c:pt idx="4312">
                  <c:v>40773.0</c:v>
                </c:pt>
                <c:pt idx="4313">
                  <c:v>40774.0</c:v>
                </c:pt>
                <c:pt idx="4314">
                  <c:v>40777.0</c:v>
                </c:pt>
                <c:pt idx="4315">
                  <c:v>40778.0</c:v>
                </c:pt>
                <c:pt idx="4316">
                  <c:v>40779.0</c:v>
                </c:pt>
                <c:pt idx="4317">
                  <c:v>40780.0</c:v>
                </c:pt>
                <c:pt idx="4318">
                  <c:v>40781.0</c:v>
                </c:pt>
                <c:pt idx="4319">
                  <c:v>40784.0</c:v>
                </c:pt>
                <c:pt idx="4320">
                  <c:v>40785.0</c:v>
                </c:pt>
                <c:pt idx="4321">
                  <c:v>40786.0</c:v>
                </c:pt>
                <c:pt idx="4322">
                  <c:v>40787.0</c:v>
                </c:pt>
                <c:pt idx="4323">
                  <c:v>40788.0</c:v>
                </c:pt>
                <c:pt idx="4324">
                  <c:v>40791.0</c:v>
                </c:pt>
                <c:pt idx="4325">
                  <c:v>40792.0</c:v>
                </c:pt>
                <c:pt idx="4326">
                  <c:v>40793.0</c:v>
                </c:pt>
                <c:pt idx="4327">
                  <c:v>40794.0</c:v>
                </c:pt>
                <c:pt idx="4328">
                  <c:v>40795.0</c:v>
                </c:pt>
                <c:pt idx="4329">
                  <c:v>40798.0</c:v>
                </c:pt>
                <c:pt idx="4330">
                  <c:v>40799.0</c:v>
                </c:pt>
                <c:pt idx="4331">
                  <c:v>40800.0</c:v>
                </c:pt>
                <c:pt idx="4332">
                  <c:v>40801.0</c:v>
                </c:pt>
                <c:pt idx="4333">
                  <c:v>40802.0</c:v>
                </c:pt>
                <c:pt idx="4334">
                  <c:v>40805.0</c:v>
                </c:pt>
                <c:pt idx="4335">
                  <c:v>40806.0</c:v>
                </c:pt>
                <c:pt idx="4336">
                  <c:v>40807.0</c:v>
                </c:pt>
                <c:pt idx="4337">
                  <c:v>40808.0</c:v>
                </c:pt>
                <c:pt idx="4338">
                  <c:v>40809.0</c:v>
                </c:pt>
                <c:pt idx="4339">
                  <c:v>40812.0</c:v>
                </c:pt>
                <c:pt idx="4340">
                  <c:v>40813.0</c:v>
                </c:pt>
                <c:pt idx="4341">
                  <c:v>40814.0</c:v>
                </c:pt>
                <c:pt idx="4342">
                  <c:v>40815.0</c:v>
                </c:pt>
                <c:pt idx="4343">
                  <c:v>40816.0</c:v>
                </c:pt>
                <c:pt idx="4344">
                  <c:v>40819.0</c:v>
                </c:pt>
                <c:pt idx="4345">
                  <c:v>40820.0</c:v>
                </c:pt>
                <c:pt idx="4346">
                  <c:v>40821.0</c:v>
                </c:pt>
                <c:pt idx="4347">
                  <c:v>40822.0</c:v>
                </c:pt>
                <c:pt idx="4348">
                  <c:v>40823.0</c:v>
                </c:pt>
                <c:pt idx="4349">
                  <c:v>40826.0</c:v>
                </c:pt>
                <c:pt idx="4350">
                  <c:v>40827.0</c:v>
                </c:pt>
                <c:pt idx="4351">
                  <c:v>40828.0</c:v>
                </c:pt>
                <c:pt idx="4352">
                  <c:v>40829.0</c:v>
                </c:pt>
                <c:pt idx="4353">
                  <c:v>40830.0</c:v>
                </c:pt>
                <c:pt idx="4354">
                  <c:v>40833.0</c:v>
                </c:pt>
                <c:pt idx="4355">
                  <c:v>40834.0</c:v>
                </c:pt>
                <c:pt idx="4356">
                  <c:v>40835.0</c:v>
                </c:pt>
                <c:pt idx="4357">
                  <c:v>40836.0</c:v>
                </c:pt>
                <c:pt idx="4358">
                  <c:v>40837.0</c:v>
                </c:pt>
                <c:pt idx="4359">
                  <c:v>40840.0</c:v>
                </c:pt>
                <c:pt idx="4360">
                  <c:v>40841.0</c:v>
                </c:pt>
                <c:pt idx="4361">
                  <c:v>40842.0</c:v>
                </c:pt>
                <c:pt idx="4362">
                  <c:v>40843.0</c:v>
                </c:pt>
                <c:pt idx="4363">
                  <c:v>40844.0</c:v>
                </c:pt>
                <c:pt idx="4364">
                  <c:v>40847.0</c:v>
                </c:pt>
                <c:pt idx="4365">
                  <c:v>40848.0</c:v>
                </c:pt>
                <c:pt idx="4366">
                  <c:v>40849.0</c:v>
                </c:pt>
                <c:pt idx="4367">
                  <c:v>40850.0</c:v>
                </c:pt>
                <c:pt idx="4368">
                  <c:v>40851.0</c:v>
                </c:pt>
                <c:pt idx="4369">
                  <c:v>40854.0</c:v>
                </c:pt>
                <c:pt idx="4370">
                  <c:v>40855.0</c:v>
                </c:pt>
                <c:pt idx="4371">
                  <c:v>40856.0</c:v>
                </c:pt>
                <c:pt idx="4372">
                  <c:v>40857.0</c:v>
                </c:pt>
                <c:pt idx="4373">
                  <c:v>40858.0</c:v>
                </c:pt>
                <c:pt idx="4374">
                  <c:v>40861.0</c:v>
                </c:pt>
                <c:pt idx="4375">
                  <c:v>40862.0</c:v>
                </c:pt>
                <c:pt idx="4376">
                  <c:v>40863.0</c:v>
                </c:pt>
                <c:pt idx="4377">
                  <c:v>40864.0</c:v>
                </c:pt>
                <c:pt idx="4378">
                  <c:v>40865.0</c:v>
                </c:pt>
                <c:pt idx="4379">
                  <c:v>40868.0</c:v>
                </c:pt>
                <c:pt idx="4380">
                  <c:v>40869.0</c:v>
                </c:pt>
                <c:pt idx="4381">
                  <c:v>40870.0</c:v>
                </c:pt>
                <c:pt idx="4382">
                  <c:v>40871.0</c:v>
                </c:pt>
                <c:pt idx="4383">
                  <c:v>40872.0</c:v>
                </c:pt>
                <c:pt idx="4384">
                  <c:v>40875.0</c:v>
                </c:pt>
                <c:pt idx="4385">
                  <c:v>40876.0</c:v>
                </c:pt>
                <c:pt idx="4386">
                  <c:v>40877.0</c:v>
                </c:pt>
                <c:pt idx="4387">
                  <c:v>40878.0</c:v>
                </c:pt>
                <c:pt idx="4388">
                  <c:v>40879.0</c:v>
                </c:pt>
                <c:pt idx="4389">
                  <c:v>40882.0</c:v>
                </c:pt>
                <c:pt idx="4390">
                  <c:v>40883.0</c:v>
                </c:pt>
                <c:pt idx="4391">
                  <c:v>40884.0</c:v>
                </c:pt>
                <c:pt idx="4392">
                  <c:v>40885.0</c:v>
                </c:pt>
                <c:pt idx="4393">
                  <c:v>40886.0</c:v>
                </c:pt>
                <c:pt idx="4394">
                  <c:v>40889.0</c:v>
                </c:pt>
                <c:pt idx="4395">
                  <c:v>40890.0</c:v>
                </c:pt>
                <c:pt idx="4396">
                  <c:v>40891.0</c:v>
                </c:pt>
                <c:pt idx="4397">
                  <c:v>40892.0</c:v>
                </c:pt>
                <c:pt idx="4398">
                  <c:v>40893.0</c:v>
                </c:pt>
                <c:pt idx="4399">
                  <c:v>40896.0</c:v>
                </c:pt>
                <c:pt idx="4400">
                  <c:v>40897.0</c:v>
                </c:pt>
                <c:pt idx="4401">
                  <c:v>40898.0</c:v>
                </c:pt>
                <c:pt idx="4402">
                  <c:v>40899.0</c:v>
                </c:pt>
                <c:pt idx="4403">
                  <c:v>40900.0</c:v>
                </c:pt>
                <c:pt idx="4404">
                  <c:v>40903.0</c:v>
                </c:pt>
                <c:pt idx="4405">
                  <c:v>40904.0</c:v>
                </c:pt>
                <c:pt idx="4406">
                  <c:v>40905.0</c:v>
                </c:pt>
                <c:pt idx="4407">
                  <c:v>40906.0</c:v>
                </c:pt>
                <c:pt idx="4408">
                  <c:v>40907.0</c:v>
                </c:pt>
                <c:pt idx="4409">
                  <c:v>40910.0</c:v>
                </c:pt>
                <c:pt idx="4410">
                  <c:v>40911.0</c:v>
                </c:pt>
                <c:pt idx="4411">
                  <c:v>40912.0</c:v>
                </c:pt>
                <c:pt idx="4412">
                  <c:v>40913.0</c:v>
                </c:pt>
                <c:pt idx="4413">
                  <c:v>40914.0</c:v>
                </c:pt>
                <c:pt idx="4414">
                  <c:v>40917.0</c:v>
                </c:pt>
                <c:pt idx="4415">
                  <c:v>40918.0</c:v>
                </c:pt>
                <c:pt idx="4416">
                  <c:v>40919.0</c:v>
                </c:pt>
                <c:pt idx="4417">
                  <c:v>40920.0</c:v>
                </c:pt>
                <c:pt idx="4418">
                  <c:v>40921.0</c:v>
                </c:pt>
                <c:pt idx="4419">
                  <c:v>40924.0</c:v>
                </c:pt>
                <c:pt idx="4420">
                  <c:v>40925.0</c:v>
                </c:pt>
                <c:pt idx="4421">
                  <c:v>40926.0</c:v>
                </c:pt>
                <c:pt idx="4422">
                  <c:v>40927.0</c:v>
                </c:pt>
                <c:pt idx="4423">
                  <c:v>40928.0</c:v>
                </c:pt>
                <c:pt idx="4424">
                  <c:v>40931.0</c:v>
                </c:pt>
                <c:pt idx="4425">
                  <c:v>40932.0</c:v>
                </c:pt>
                <c:pt idx="4426">
                  <c:v>40933.0</c:v>
                </c:pt>
                <c:pt idx="4427">
                  <c:v>40934.0</c:v>
                </c:pt>
                <c:pt idx="4428">
                  <c:v>40935.0</c:v>
                </c:pt>
                <c:pt idx="4429">
                  <c:v>40938.0</c:v>
                </c:pt>
                <c:pt idx="4430">
                  <c:v>40939.0</c:v>
                </c:pt>
                <c:pt idx="4431">
                  <c:v>40940.0</c:v>
                </c:pt>
                <c:pt idx="4432">
                  <c:v>40941.0</c:v>
                </c:pt>
                <c:pt idx="4433">
                  <c:v>40942.0</c:v>
                </c:pt>
                <c:pt idx="4434">
                  <c:v>40945.0</c:v>
                </c:pt>
                <c:pt idx="4435">
                  <c:v>40946.0</c:v>
                </c:pt>
                <c:pt idx="4436">
                  <c:v>40947.0</c:v>
                </c:pt>
                <c:pt idx="4437">
                  <c:v>40948.0</c:v>
                </c:pt>
                <c:pt idx="4438">
                  <c:v>40949.0</c:v>
                </c:pt>
                <c:pt idx="4439">
                  <c:v>40952.0</c:v>
                </c:pt>
                <c:pt idx="4440">
                  <c:v>40953.0</c:v>
                </c:pt>
                <c:pt idx="4441">
                  <c:v>40954.0</c:v>
                </c:pt>
                <c:pt idx="4442">
                  <c:v>40955.0</c:v>
                </c:pt>
                <c:pt idx="4443">
                  <c:v>40956.0</c:v>
                </c:pt>
                <c:pt idx="4444">
                  <c:v>40959.0</c:v>
                </c:pt>
                <c:pt idx="4445">
                  <c:v>40960.0</c:v>
                </c:pt>
                <c:pt idx="4446">
                  <c:v>40961.0</c:v>
                </c:pt>
                <c:pt idx="4447">
                  <c:v>40962.0</c:v>
                </c:pt>
                <c:pt idx="4448">
                  <c:v>40963.0</c:v>
                </c:pt>
                <c:pt idx="4449">
                  <c:v>40966.0</c:v>
                </c:pt>
                <c:pt idx="4450">
                  <c:v>40967.0</c:v>
                </c:pt>
                <c:pt idx="4451">
                  <c:v>40968.0</c:v>
                </c:pt>
                <c:pt idx="4452">
                  <c:v>40969.0</c:v>
                </c:pt>
                <c:pt idx="4453">
                  <c:v>40970.0</c:v>
                </c:pt>
                <c:pt idx="4454">
                  <c:v>40973.0</c:v>
                </c:pt>
                <c:pt idx="4455">
                  <c:v>40974.0</c:v>
                </c:pt>
                <c:pt idx="4456">
                  <c:v>40975.0</c:v>
                </c:pt>
                <c:pt idx="4457">
                  <c:v>40976.0</c:v>
                </c:pt>
                <c:pt idx="4458">
                  <c:v>40977.0</c:v>
                </c:pt>
                <c:pt idx="4459">
                  <c:v>40980.0</c:v>
                </c:pt>
                <c:pt idx="4460">
                  <c:v>40981.0</c:v>
                </c:pt>
                <c:pt idx="4461">
                  <c:v>40982.0</c:v>
                </c:pt>
                <c:pt idx="4462">
                  <c:v>40983.0</c:v>
                </c:pt>
                <c:pt idx="4463">
                  <c:v>40984.0</c:v>
                </c:pt>
                <c:pt idx="4464">
                  <c:v>40987.0</c:v>
                </c:pt>
                <c:pt idx="4465">
                  <c:v>40988.0</c:v>
                </c:pt>
                <c:pt idx="4466">
                  <c:v>40989.0</c:v>
                </c:pt>
                <c:pt idx="4467">
                  <c:v>40990.0</c:v>
                </c:pt>
                <c:pt idx="4468">
                  <c:v>40991.0</c:v>
                </c:pt>
                <c:pt idx="4469">
                  <c:v>40994.0</c:v>
                </c:pt>
                <c:pt idx="4470">
                  <c:v>40995.0</c:v>
                </c:pt>
                <c:pt idx="4471">
                  <c:v>40996.0</c:v>
                </c:pt>
                <c:pt idx="4472">
                  <c:v>40997.0</c:v>
                </c:pt>
                <c:pt idx="4473">
                  <c:v>40998.0</c:v>
                </c:pt>
                <c:pt idx="4474">
                  <c:v>41001.0</c:v>
                </c:pt>
                <c:pt idx="4475">
                  <c:v>41002.0</c:v>
                </c:pt>
                <c:pt idx="4476">
                  <c:v>41003.0</c:v>
                </c:pt>
                <c:pt idx="4477">
                  <c:v>41004.0</c:v>
                </c:pt>
                <c:pt idx="4478">
                  <c:v>41005.0</c:v>
                </c:pt>
                <c:pt idx="4479">
                  <c:v>41008.0</c:v>
                </c:pt>
                <c:pt idx="4480">
                  <c:v>41009.0</c:v>
                </c:pt>
                <c:pt idx="4481">
                  <c:v>41010.0</c:v>
                </c:pt>
                <c:pt idx="4482">
                  <c:v>41011.0</c:v>
                </c:pt>
                <c:pt idx="4483">
                  <c:v>41012.0</c:v>
                </c:pt>
                <c:pt idx="4484">
                  <c:v>41015.0</c:v>
                </c:pt>
                <c:pt idx="4485">
                  <c:v>41016.0</c:v>
                </c:pt>
                <c:pt idx="4486">
                  <c:v>41017.0</c:v>
                </c:pt>
                <c:pt idx="4487">
                  <c:v>41018.0</c:v>
                </c:pt>
                <c:pt idx="4488">
                  <c:v>41019.0</c:v>
                </c:pt>
                <c:pt idx="4489">
                  <c:v>41022.0</c:v>
                </c:pt>
                <c:pt idx="4490">
                  <c:v>41023.0</c:v>
                </c:pt>
                <c:pt idx="4491">
                  <c:v>41024.0</c:v>
                </c:pt>
                <c:pt idx="4492">
                  <c:v>41025.0</c:v>
                </c:pt>
                <c:pt idx="4493">
                  <c:v>41026.0</c:v>
                </c:pt>
                <c:pt idx="4494">
                  <c:v>41029.0</c:v>
                </c:pt>
                <c:pt idx="4495">
                  <c:v>41030.0</c:v>
                </c:pt>
                <c:pt idx="4496">
                  <c:v>41031.0</c:v>
                </c:pt>
                <c:pt idx="4497">
                  <c:v>41032.0</c:v>
                </c:pt>
                <c:pt idx="4498">
                  <c:v>41033.0</c:v>
                </c:pt>
                <c:pt idx="4499">
                  <c:v>41036.0</c:v>
                </c:pt>
                <c:pt idx="4500">
                  <c:v>41037.0</c:v>
                </c:pt>
                <c:pt idx="4501">
                  <c:v>41038.0</c:v>
                </c:pt>
                <c:pt idx="4502">
                  <c:v>41039.0</c:v>
                </c:pt>
                <c:pt idx="4503">
                  <c:v>41040.0</c:v>
                </c:pt>
                <c:pt idx="4504">
                  <c:v>41043.0</c:v>
                </c:pt>
                <c:pt idx="4505">
                  <c:v>41044.0</c:v>
                </c:pt>
                <c:pt idx="4506">
                  <c:v>41045.0</c:v>
                </c:pt>
                <c:pt idx="4507">
                  <c:v>41046.0</c:v>
                </c:pt>
                <c:pt idx="4508">
                  <c:v>41047.0</c:v>
                </c:pt>
                <c:pt idx="4509">
                  <c:v>41050.0</c:v>
                </c:pt>
                <c:pt idx="4510">
                  <c:v>41051.0</c:v>
                </c:pt>
                <c:pt idx="4511">
                  <c:v>41052.0</c:v>
                </c:pt>
                <c:pt idx="4512">
                  <c:v>41053.0</c:v>
                </c:pt>
                <c:pt idx="4513">
                  <c:v>41054.0</c:v>
                </c:pt>
                <c:pt idx="4514">
                  <c:v>41057.0</c:v>
                </c:pt>
                <c:pt idx="4515">
                  <c:v>41058.0</c:v>
                </c:pt>
                <c:pt idx="4516">
                  <c:v>41059.0</c:v>
                </c:pt>
                <c:pt idx="4517">
                  <c:v>41060.0</c:v>
                </c:pt>
                <c:pt idx="4518">
                  <c:v>41061.0</c:v>
                </c:pt>
                <c:pt idx="4519">
                  <c:v>41064.0</c:v>
                </c:pt>
                <c:pt idx="4520">
                  <c:v>41065.0</c:v>
                </c:pt>
                <c:pt idx="4521">
                  <c:v>41066.0</c:v>
                </c:pt>
                <c:pt idx="4522">
                  <c:v>41067.0</c:v>
                </c:pt>
                <c:pt idx="4523">
                  <c:v>41068.0</c:v>
                </c:pt>
                <c:pt idx="4524">
                  <c:v>41071.0</c:v>
                </c:pt>
                <c:pt idx="4525">
                  <c:v>41072.0</c:v>
                </c:pt>
                <c:pt idx="4526">
                  <c:v>41073.0</c:v>
                </c:pt>
                <c:pt idx="4527">
                  <c:v>41074.0</c:v>
                </c:pt>
                <c:pt idx="4528">
                  <c:v>41075.0</c:v>
                </c:pt>
                <c:pt idx="4529">
                  <c:v>41078.0</c:v>
                </c:pt>
                <c:pt idx="4530">
                  <c:v>41079.0</c:v>
                </c:pt>
                <c:pt idx="4531">
                  <c:v>41080.0</c:v>
                </c:pt>
                <c:pt idx="4532">
                  <c:v>41081.0</c:v>
                </c:pt>
                <c:pt idx="4533">
                  <c:v>41082.0</c:v>
                </c:pt>
                <c:pt idx="4534">
                  <c:v>41085.0</c:v>
                </c:pt>
                <c:pt idx="4535">
                  <c:v>41086.0</c:v>
                </c:pt>
                <c:pt idx="4536">
                  <c:v>41087.0</c:v>
                </c:pt>
                <c:pt idx="4537">
                  <c:v>41088.0</c:v>
                </c:pt>
                <c:pt idx="4538">
                  <c:v>41089.0</c:v>
                </c:pt>
                <c:pt idx="4539">
                  <c:v>41092.0</c:v>
                </c:pt>
                <c:pt idx="4540">
                  <c:v>41093.0</c:v>
                </c:pt>
                <c:pt idx="4541">
                  <c:v>41094.0</c:v>
                </c:pt>
                <c:pt idx="4542">
                  <c:v>41095.0</c:v>
                </c:pt>
                <c:pt idx="4543">
                  <c:v>41096.0</c:v>
                </c:pt>
                <c:pt idx="4544">
                  <c:v>41099.0</c:v>
                </c:pt>
                <c:pt idx="4545">
                  <c:v>41100.0</c:v>
                </c:pt>
                <c:pt idx="4546">
                  <c:v>41101.0</c:v>
                </c:pt>
                <c:pt idx="4547">
                  <c:v>41102.0</c:v>
                </c:pt>
                <c:pt idx="4548">
                  <c:v>41103.0</c:v>
                </c:pt>
                <c:pt idx="4549">
                  <c:v>41106.0</c:v>
                </c:pt>
                <c:pt idx="4550">
                  <c:v>41107.0</c:v>
                </c:pt>
                <c:pt idx="4551">
                  <c:v>41108.0</c:v>
                </c:pt>
                <c:pt idx="4552">
                  <c:v>41109.0</c:v>
                </c:pt>
                <c:pt idx="4553">
                  <c:v>41110.0</c:v>
                </c:pt>
                <c:pt idx="4554">
                  <c:v>41113.0</c:v>
                </c:pt>
                <c:pt idx="4555">
                  <c:v>41114.0</c:v>
                </c:pt>
                <c:pt idx="4556">
                  <c:v>41115.0</c:v>
                </c:pt>
                <c:pt idx="4557">
                  <c:v>41116.0</c:v>
                </c:pt>
                <c:pt idx="4558">
                  <c:v>41117.0</c:v>
                </c:pt>
                <c:pt idx="4559">
                  <c:v>41120.0</c:v>
                </c:pt>
                <c:pt idx="4560">
                  <c:v>41121.0</c:v>
                </c:pt>
                <c:pt idx="4561">
                  <c:v>41122.0</c:v>
                </c:pt>
                <c:pt idx="4562">
                  <c:v>41123.0</c:v>
                </c:pt>
                <c:pt idx="4563">
                  <c:v>41124.0</c:v>
                </c:pt>
                <c:pt idx="4564">
                  <c:v>41127.0</c:v>
                </c:pt>
                <c:pt idx="4565">
                  <c:v>41128.0</c:v>
                </c:pt>
                <c:pt idx="4566">
                  <c:v>41129.0</c:v>
                </c:pt>
                <c:pt idx="4567">
                  <c:v>41130.0</c:v>
                </c:pt>
                <c:pt idx="4568">
                  <c:v>41131.0</c:v>
                </c:pt>
                <c:pt idx="4569">
                  <c:v>41134.0</c:v>
                </c:pt>
                <c:pt idx="4570">
                  <c:v>41135.0</c:v>
                </c:pt>
                <c:pt idx="4571">
                  <c:v>41136.0</c:v>
                </c:pt>
                <c:pt idx="4572">
                  <c:v>41137.0</c:v>
                </c:pt>
                <c:pt idx="4573">
                  <c:v>41138.0</c:v>
                </c:pt>
                <c:pt idx="4574">
                  <c:v>41141.0</c:v>
                </c:pt>
                <c:pt idx="4575">
                  <c:v>41142.0</c:v>
                </c:pt>
                <c:pt idx="4576">
                  <c:v>41143.0</c:v>
                </c:pt>
                <c:pt idx="4577">
                  <c:v>41144.0</c:v>
                </c:pt>
                <c:pt idx="4578">
                  <c:v>41145.0</c:v>
                </c:pt>
                <c:pt idx="4579">
                  <c:v>41148.0</c:v>
                </c:pt>
                <c:pt idx="4580">
                  <c:v>41149.0</c:v>
                </c:pt>
                <c:pt idx="4581">
                  <c:v>41150.0</c:v>
                </c:pt>
                <c:pt idx="4582">
                  <c:v>41151.0</c:v>
                </c:pt>
                <c:pt idx="4583">
                  <c:v>41152.0</c:v>
                </c:pt>
                <c:pt idx="4584">
                  <c:v>41155.0</c:v>
                </c:pt>
                <c:pt idx="4585">
                  <c:v>41156.0</c:v>
                </c:pt>
                <c:pt idx="4586">
                  <c:v>41157.0</c:v>
                </c:pt>
                <c:pt idx="4587">
                  <c:v>41158.0</c:v>
                </c:pt>
                <c:pt idx="4588">
                  <c:v>41159.0</c:v>
                </c:pt>
                <c:pt idx="4589">
                  <c:v>41162.0</c:v>
                </c:pt>
                <c:pt idx="4590">
                  <c:v>41163.0</c:v>
                </c:pt>
                <c:pt idx="4591">
                  <c:v>41164.0</c:v>
                </c:pt>
                <c:pt idx="4592">
                  <c:v>41165.0</c:v>
                </c:pt>
                <c:pt idx="4593">
                  <c:v>41166.0</c:v>
                </c:pt>
                <c:pt idx="4594">
                  <c:v>41169.0</c:v>
                </c:pt>
                <c:pt idx="4595">
                  <c:v>41170.0</c:v>
                </c:pt>
                <c:pt idx="4596">
                  <c:v>41171.0</c:v>
                </c:pt>
                <c:pt idx="4597">
                  <c:v>41172.0</c:v>
                </c:pt>
                <c:pt idx="4598">
                  <c:v>41173.0</c:v>
                </c:pt>
                <c:pt idx="4599">
                  <c:v>41176.0</c:v>
                </c:pt>
                <c:pt idx="4600">
                  <c:v>41177.0</c:v>
                </c:pt>
                <c:pt idx="4601">
                  <c:v>41178.0</c:v>
                </c:pt>
                <c:pt idx="4602">
                  <c:v>41179.0</c:v>
                </c:pt>
                <c:pt idx="4603">
                  <c:v>41180.0</c:v>
                </c:pt>
                <c:pt idx="4604">
                  <c:v>41183.0</c:v>
                </c:pt>
                <c:pt idx="4605">
                  <c:v>41184.0</c:v>
                </c:pt>
                <c:pt idx="4606">
                  <c:v>41185.0</c:v>
                </c:pt>
                <c:pt idx="4607">
                  <c:v>41186.0</c:v>
                </c:pt>
                <c:pt idx="4608">
                  <c:v>41187.0</c:v>
                </c:pt>
                <c:pt idx="4609">
                  <c:v>41190.0</c:v>
                </c:pt>
                <c:pt idx="4610">
                  <c:v>41191.0</c:v>
                </c:pt>
                <c:pt idx="4611">
                  <c:v>41192.0</c:v>
                </c:pt>
                <c:pt idx="4612">
                  <c:v>41193.0</c:v>
                </c:pt>
                <c:pt idx="4613">
                  <c:v>41194.0</c:v>
                </c:pt>
                <c:pt idx="4614">
                  <c:v>41197.0</c:v>
                </c:pt>
                <c:pt idx="4615">
                  <c:v>41198.0</c:v>
                </c:pt>
                <c:pt idx="4616">
                  <c:v>41199.0</c:v>
                </c:pt>
                <c:pt idx="4617">
                  <c:v>41200.0</c:v>
                </c:pt>
                <c:pt idx="4618">
                  <c:v>41201.0</c:v>
                </c:pt>
                <c:pt idx="4619">
                  <c:v>41204.0</c:v>
                </c:pt>
                <c:pt idx="4620">
                  <c:v>41205.0</c:v>
                </c:pt>
                <c:pt idx="4621">
                  <c:v>41206.0</c:v>
                </c:pt>
                <c:pt idx="4622">
                  <c:v>41207.0</c:v>
                </c:pt>
                <c:pt idx="4623">
                  <c:v>41208.0</c:v>
                </c:pt>
                <c:pt idx="4624">
                  <c:v>41211.0</c:v>
                </c:pt>
                <c:pt idx="4625">
                  <c:v>41213.0</c:v>
                </c:pt>
                <c:pt idx="4626">
                  <c:v>41214.0</c:v>
                </c:pt>
                <c:pt idx="4627">
                  <c:v>41215.0</c:v>
                </c:pt>
                <c:pt idx="4628">
                  <c:v>41218.0</c:v>
                </c:pt>
                <c:pt idx="4629">
                  <c:v>41219.0</c:v>
                </c:pt>
                <c:pt idx="4630">
                  <c:v>41220.0</c:v>
                </c:pt>
                <c:pt idx="4631">
                  <c:v>41221.0</c:v>
                </c:pt>
                <c:pt idx="4632">
                  <c:v>41222.0</c:v>
                </c:pt>
                <c:pt idx="4633">
                  <c:v>41225.0</c:v>
                </c:pt>
                <c:pt idx="4634">
                  <c:v>41226.0</c:v>
                </c:pt>
                <c:pt idx="4635">
                  <c:v>41227.0</c:v>
                </c:pt>
                <c:pt idx="4636">
                  <c:v>41228.0</c:v>
                </c:pt>
                <c:pt idx="4637">
                  <c:v>41229.0</c:v>
                </c:pt>
                <c:pt idx="4638">
                  <c:v>41232.0</c:v>
                </c:pt>
                <c:pt idx="4639">
                  <c:v>41233.0</c:v>
                </c:pt>
                <c:pt idx="4640">
                  <c:v>41234.0</c:v>
                </c:pt>
                <c:pt idx="4641">
                  <c:v>41235.0</c:v>
                </c:pt>
                <c:pt idx="4642">
                  <c:v>41236.0</c:v>
                </c:pt>
                <c:pt idx="4643">
                  <c:v>41239.0</c:v>
                </c:pt>
                <c:pt idx="4644">
                  <c:v>41240.0</c:v>
                </c:pt>
                <c:pt idx="4645">
                  <c:v>41241.0</c:v>
                </c:pt>
                <c:pt idx="4646">
                  <c:v>41242.0</c:v>
                </c:pt>
                <c:pt idx="4647">
                  <c:v>41243.0</c:v>
                </c:pt>
                <c:pt idx="4648">
                  <c:v>41246.0</c:v>
                </c:pt>
                <c:pt idx="4649">
                  <c:v>41247.0</c:v>
                </c:pt>
                <c:pt idx="4650">
                  <c:v>41248.0</c:v>
                </c:pt>
                <c:pt idx="4651">
                  <c:v>41249.0</c:v>
                </c:pt>
                <c:pt idx="4652">
                  <c:v>41250.0</c:v>
                </c:pt>
                <c:pt idx="4653">
                  <c:v>41253.0</c:v>
                </c:pt>
                <c:pt idx="4654">
                  <c:v>41254.0</c:v>
                </c:pt>
                <c:pt idx="4655">
                  <c:v>41255.0</c:v>
                </c:pt>
                <c:pt idx="4656">
                  <c:v>41256.0</c:v>
                </c:pt>
                <c:pt idx="4657">
                  <c:v>41257.0</c:v>
                </c:pt>
                <c:pt idx="4658">
                  <c:v>41260.0</c:v>
                </c:pt>
                <c:pt idx="4659">
                  <c:v>41261.0</c:v>
                </c:pt>
                <c:pt idx="4660">
                  <c:v>41262.0</c:v>
                </c:pt>
                <c:pt idx="4661">
                  <c:v>41263.0</c:v>
                </c:pt>
                <c:pt idx="4662">
                  <c:v>41264.0</c:v>
                </c:pt>
                <c:pt idx="4663">
                  <c:v>41267.0</c:v>
                </c:pt>
                <c:pt idx="4664">
                  <c:v>41268.0</c:v>
                </c:pt>
                <c:pt idx="4665">
                  <c:v>41269.0</c:v>
                </c:pt>
                <c:pt idx="4666">
                  <c:v>41270.0</c:v>
                </c:pt>
                <c:pt idx="4667">
                  <c:v>41271.0</c:v>
                </c:pt>
                <c:pt idx="4668">
                  <c:v>41274.0</c:v>
                </c:pt>
                <c:pt idx="4669">
                  <c:v>41275.0</c:v>
                </c:pt>
                <c:pt idx="4670">
                  <c:v>41276.0</c:v>
                </c:pt>
                <c:pt idx="4671">
                  <c:v>41277.0</c:v>
                </c:pt>
                <c:pt idx="4672">
                  <c:v>41278.0</c:v>
                </c:pt>
                <c:pt idx="4673">
                  <c:v>41281.0</c:v>
                </c:pt>
                <c:pt idx="4674">
                  <c:v>41282.0</c:v>
                </c:pt>
                <c:pt idx="4675">
                  <c:v>41283.0</c:v>
                </c:pt>
                <c:pt idx="4676">
                  <c:v>41284.0</c:v>
                </c:pt>
                <c:pt idx="4677">
                  <c:v>41285.0</c:v>
                </c:pt>
                <c:pt idx="4678">
                  <c:v>41288.0</c:v>
                </c:pt>
                <c:pt idx="4679">
                  <c:v>41289.0</c:v>
                </c:pt>
                <c:pt idx="4680">
                  <c:v>41290.0</c:v>
                </c:pt>
                <c:pt idx="4681">
                  <c:v>41291.0</c:v>
                </c:pt>
                <c:pt idx="4682">
                  <c:v>41292.0</c:v>
                </c:pt>
                <c:pt idx="4683">
                  <c:v>41295.0</c:v>
                </c:pt>
                <c:pt idx="4684">
                  <c:v>41296.0</c:v>
                </c:pt>
                <c:pt idx="4685">
                  <c:v>41297.0</c:v>
                </c:pt>
                <c:pt idx="4686">
                  <c:v>41298.0</c:v>
                </c:pt>
                <c:pt idx="4687">
                  <c:v>41299.0</c:v>
                </c:pt>
                <c:pt idx="4688">
                  <c:v>41302.0</c:v>
                </c:pt>
                <c:pt idx="4689">
                  <c:v>41303.0</c:v>
                </c:pt>
                <c:pt idx="4690">
                  <c:v>41304.0</c:v>
                </c:pt>
                <c:pt idx="4691">
                  <c:v>41305.0</c:v>
                </c:pt>
                <c:pt idx="4692">
                  <c:v>41306.0</c:v>
                </c:pt>
                <c:pt idx="4693">
                  <c:v>41309.0</c:v>
                </c:pt>
                <c:pt idx="4694">
                  <c:v>41310.0</c:v>
                </c:pt>
                <c:pt idx="4695">
                  <c:v>41311.0</c:v>
                </c:pt>
                <c:pt idx="4696">
                  <c:v>41312.0</c:v>
                </c:pt>
                <c:pt idx="4697">
                  <c:v>41313.0</c:v>
                </c:pt>
                <c:pt idx="4698">
                  <c:v>41316.0</c:v>
                </c:pt>
                <c:pt idx="4699">
                  <c:v>41317.0</c:v>
                </c:pt>
                <c:pt idx="4700">
                  <c:v>41318.0</c:v>
                </c:pt>
                <c:pt idx="4701">
                  <c:v>41319.0</c:v>
                </c:pt>
                <c:pt idx="4702">
                  <c:v>41320.0</c:v>
                </c:pt>
                <c:pt idx="4703">
                  <c:v>41323.0</c:v>
                </c:pt>
                <c:pt idx="4704">
                  <c:v>41324.0</c:v>
                </c:pt>
                <c:pt idx="4705">
                  <c:v>41325.0</c:v>
                </c:pt>
                <c:pt idx="4706">
                  <c:v>41326.0</c:v>
                </c:pt>
                <c:pt idx="4707">
                  <c:v>41327.0</c:v>
                </c:pt>
                <c:pt idx="4708">
                  <c:v>41330.0</c:v>
                </c:pt>
                <c:pt idx="4709">
                  <c:v>41331.0</c:v>
                </c:pt>
                <c:pt idx="4710">
                  <c:v>41332.0</c:v>
                </c:pt>
                <c:pt idx="4711">
                  <c:v>41333.0</c:v>
                </c:pt>
                <c:pt idx="4712">
                  <c:v>41334.0</c:v>
                </c:pt>
                <c:pt idx="4713">
                  <c:v>41337.0</c:v>
                </c:pt>
                <c:pt idx="4714">
                  <c:v>41338.0</c:v>
                </c:pt>
                <c:pt idx="4715">
                  <c:v>41339.0</c:v>
                </c:pt>
                <c:pt idx="4716">
                  <c:v>41340.0</c:v>
                </c:pt>
                <c:pt idx="4717">
                  <c:v>41341.0</c:v>
                </c:pt>
                <c:pt idx="4718">
                  <c:v>41344.0</c:v>
                </c:pt>
                <c:pt idx="4719">
                  <c:v>41345.0</c:v>
                </c:pt>
                <c:pt idx="4720">
                  <c:v>41346.0</c:v>
                </c:pt>
                <c:pt idx="4721">
                  <c:v>41347.0</c:v>
                </c:pt>
                <c:pt idx="4722">
                  <c:v>41348.0</c:v>
                </c:pt>
                <c:pt idx="4723">
                  <c:v>41351.0</c:v>
                </c:pt>
                <c:pt idx="4724">
                  <c:v>41352.0</c:v>
                </c:pt>
                <c:pt idx="4725">
                  <c:v>41353.0</c:v>
                </c:pt>
                <c:pt idx="4726">
                  <c:v>41354.0</c:v>
                </c:pt>
                <c:pt idx="4727">
                  <c:v>41355.0</c:v>
                </c:pt>
                <c:pt idx="4728">
                  <c:v>41358.0</c:v>
                </c:pt>
                <c:pt idx="4729">
                  <c:v>41359.0</c:v>
                </c:pt>
                <c:pt idx="4730">
                  <c:v>41360.0</c:v>
                </c:pt>
                <c:pt idx="4731">
                  <c:v>41361.0</c:v>
                </c:pt>
                <c:pt idx="4732">
                  <c:v>41362.0</c:v>
                </c:pt>
                <c:pt idx="4733">
                  <c:v>41365.0</c:v>
                </c:pt>
                <c:pt idx="4734">
                  <c:v>41366.0</c:v>
                </c:pt>
                <c:pt idx="4735">
                  <c:v>41367.0</c:v>
                </c:pt>
                <c:pt idx="4736">
                  <c:v>41368.0</c:v>
                </c:pt>
                <c:pt idx="4737">
                  <c:v>41369.0</c:v>
                </c:pt>
                <c:pt idx="4738">
                  <c:v>41372.0</c:v>
                </c:pt>
                <c:pt idx="4739">
                  <c:v>41373.0</c:v>
                </c:pt>
                <c:pt idx="4740">
                  <c:v>41374.0</c:v>
                </c:pt>
                <c:pt idx="4741">
                  <c:v>41375.0</c:v>
                </c:pt>
                <c:pt idx="4742">
                  <c:v>41376.0</c:v>
                </c:pt>
                <c:pt idx="4743">
                  <c:v>41379.0</c:v>
                </c:pt>
                <c:pt idx="4744">
                  <c:v>41380.0</c:v>
                </c:pt>
                <c:pt idx="4745">
                  <c:v>41381.0</c:v>
                </c:pt>
                <c:pt idx="4746">
                  <c:v>41382.0</c:v>
                </c:pt>
                <c:pt idx="4747">
                  <c:v>41383.0</c:v>
                </c:pt>
                <c:pt idx="4748">
                  <c:v>41386.0</c:v>
                </c:pt>
                <c:pt idx="4749">
                  <c:v>41387.0</c:v>
                </c:pt>
                <c:pt idx="4750">
                  <c:v>41388.0</c:v>
                </c:pt>
                <c:pt idx="4751">
                  <c:v>41389.0</c:v>
                </c:pt>
                <c:pt idx="4752">
                  <c:v>41390.0</c:v>
                </c:pt>
                <c:pt idx="4753">
                  <c:v>41393.0</c:v>
                </c:pt>
                <c:pt idx="4754">
                  <c:v>41394.0</c:v>
                </c:pt>
                <c:pt idx="4755">
                  <c:v>41395.0</c:v>
                </c:pt>
                <c:pt idx="4756">
                  <c:v>41396.0</c:v>
                </c:pt>
                <c:pt idx="4757">
                  <c:v>41397.0</c:v>
                </c:pt>
                <c:pt idx="4758">
                  <c:v>41400.0</c:v>
                </c:pt>
                <c:pt idx="4759">
                  <c:v>41401.0</c:v>
                </c:pt>
                <c:pt idx="4760">
                  <c:v>41402.0</c:v>
                </c:pt>
                <c:pt idx="4761">
                  <c:v>41403.0</c:v>
                </c:pt>
                <c:pt idx="4762">
                  <c:v>41404.0</c:v>
                </c:pt>
                <c:pt idx="4763">
                  <c:v>41407.0</c:v>
                </c:pt>
                <c:pt idx="4764">
                  <c:v>41408.0</c:v>
                </c:pt>
                <c:pt idx="4765">
                  <c:v>41409.0</c:v>
                </c:pt>
                <c:pt idx="4766">
                  <c:v>41410.0</c:v>
                </c:pt>
                <c:pt idx="4767">
                  <c:v>41411.0</c:v>
                </c:pt>
                <c:pt idx="4768">
                  <c:v>41414.0</c:v>
                </c:pt>
                <c:pt idx="4769">
                  <c:v>41415.0</c:v>
                </c:pt>
                <c:pt idx="4770">
                  <c:v>41416.0</c:v>
                </c:pt>
                <c:pt idx="4771">
                  <c:v>41417.0</c:v>
                </c:pt>
                <c:pt idx="4772">
                  <c:v>41418.0</c:v>
                </c:pt>
                <c:pt idx="4773">
                  <c:v>41421.0</c:v>
                </c:pt>
                <c:pt idx="4774">
                  <c:v>41422.0</c:v>
                </c:pt>
                <c:pt idx="4775">
                  <c:v>41423.0</c:v>
                </c:pt>
                <c:pt idx="4776">
                  <c:v>41424.0</c:v>
                </c:pt>
                <c:pt idx="4777">
                  <c:v>41425.0</c:v>
                </c:pt>
                <c:pt idx="4778">
                  <c:v>41428.0</c:v>
                </c:pt>
                <c:pt idx="4779">
                  <c:v>41429.0</c:v>
                </c:pt>
                <c:pt idx="4780">
                  <c:v>41430.0</c:v>
                </c:pt>
                <c:pt idx="4781">
                  <c:v>41431.0</c:v>
                </c:pt>
                <c:pt idx="4782">
                  <c:v>41432.0</c:v>
                </c:pt>
                <c:pt idx="4783">
                  <c:v>41435.0</c:v>
                </c:pt>
                <c:pt idx="4784">
                  <c:v>41436.0</c:v>
                </c:pt>
                <c:pt idx="4785">
                  <c:v>41437.0</c:v>
                </c:pt>
                <c:pt idx="4786">
                  <c:v>41438.0</c:v>
                </c:pt>
                <c:pt idx="4787">
                  <c:v>41439.0</c:v>
                </c:pt>
                <c:pt idx="4788">
                  <c:v>41442.0</c:v>
                </c:pt>
                <c:pt idx="4789">
                  <c:v>41443.0</c:v>
                </c:pt>
                <c:pt idx="4790">
                  <c:v>41444.0</c:v>
                </c:pt>
                <c:pt idx="4791">
                  <c:v>41445.0</c:v>
                </c:pt>
                <c:pt idx="4792">
                  <c:v>41446.0</c:v>
                </c:pt>
                <c:pt idx="4793">
                  <c:v>41449.0</c:v>
                </c:pt>
                <c:pt idx="4794">
                  <c:v>41450.0</c:v>
                </c:pt>
                <c:pt idx="4795">
                  <c:v>41451.0</c:v>
                </c:pt>
                <c:pt idx="4796">
                  <c:v>41452.0</c:v>
                </c:pt>
                <c:pt idx="4797">
                  <c:v>41453.0</c:v>
                </c:pt>
                <c:pt idx="4798">
                  <c:v>41456.0</c:v>
                </c:pt>
                <c:pt idx="4799">
                  <c:v>41457.0</c:v>
                </c:pt>
                <c:pt idx="4800">
                  <c:v>41458.0</c:v>
                </c:pt>
                <c:pt idx="4801">
                  <c:v>41459.0</c:v>
                </c:pt>
                <c:pt idx="4802">
                  <c:v>41460.0</c:v>
                </c:pt>
                <c:pt idx="4803">
                  <c:v>41463.0</c:v>
                </c:pt>
                <c:pt idx="4804">
                  <c:v>41464.0</c:v>
                </c:pt>
                <c:pt idx="4805">
                  <c:v>41465.0</c:v>
                </c:pt>
                <c:pt idx="4806">
                  <c:v>41466.0</c:v>
                </c:pt>
                <c:pt idx="4807">
                  <c:v>41467.0</c:v>
                </c:pt>
                <c:pt idx="4808">
                  <c:v>41470.0</c:v>
                </c:pt>
                <c:pt idx="4809">
                  <c:v>41471.0</c:v>
                </c:pt>
                <c:pt idx="4810">
                  <c:v>41472.0</c:v>
                </c:pt>
                <c:pt idx="4811">
                  <c:v>41473.0</c:v>
                </c:pt>
                <c:pt idx="4812">
                  <c:v>41474.0</c:v>
                </c:pt>
                <c:pt idx="4813">
                  <c:v>41477.0</c:v>
                </c:pt>
                <c:pt idx="4814">
                  <c:v>41478.0</c:v>
                </c:pt>
                <c:pt idx="4815">
                  <c:v>41479.0</c:v>
                </c:pt>
                <c:pt idx="4816">
                  <c:v>41480.0</c:v>
                </c:pt>
                <c:pt idx="4817">
                  <c:v>41481.0</c:v>
                </c:pt>
                <c:pt idx="4818">
                  <c:v>41484.0</c:v>
                </c:pt>
                <c:pt idx="4819">
                  <c:v>41485.0</c:v>
                </c:pt>
                <c:pt idx="4820">
                  <c:v>41486.0</c:v>
                </c:pt>
                <c:pt idx="4821">
                  <c:v>41487.0</c:v>
                </c:pt>
                <c:pt idx="4822">
                  <c:v>41488.0</c:v>
                </c:pt>
                <c:pt idx="4823">
                  <c:v>41491.0</c:v>
                </c:pt>
                <c:pt idx="4824">
                  <c:v>41492.0</c:v>
                </c:pt>
                <c:pt idx="4825">
                  <c:v>41493.0</c:v>
                </c:pt>
                <c:pt idx="4826">
                  <c:v>41494.0</c:v>
                </c:pt>
                <c:pt idx="4827">
                  <c:v>41495.0</c:v>
                </c:pt>
                <c:pt idx="4828">
                  <c:v>41498.0</c:v>
                </c:pt>
                <c:pt idx="4829">
                  <c:v>41499.0</c:v>
                </c:pt>
                <c:pt idx="4830">
                  <c:v>41500.0</c:v>
                </c:pt>
                <c:pt idx="4831">
                  <c:v>41501.0</c:v>
                </c:pt>
                <c:pt idx="4832">
                  <c:v>41502.0</c:v>
                </c:pt>
                <c:pt idx="4833">
                  <c:v>41505.0</c:v>
                </c:pt>
                <c:pt idx="4834">
                  <c:v>41506.0</c:v>
                </c:pt>
                <c:pt idx="4835">
                  <c:v>41507.0</c:v>
                </c:pt>
                <c:pt idx="4836">
                  <c:v>41508.0</c:v>
                </c:pt>
                <c:pt idx="4837">
                  <c:v>41509.0</c:v>
                </c:pt>
                <c:pt idx="4838">
                  <c:v>41512.0</c:v>
                </c:pt>
                <c:pt idx="4839">
                  <c:v>41513.0</c:v>
                </c:pt>
                <c:pt idx="4840">
                  <c:v>41514.0</c:v>
                </c:pt>
                <c:pt idx="4841">
                  <c:v>41515.0</c:v>
                </c:pt>
                <c:pt idx="4842">
                  <c:v>41516.0</c:v>
                </c:pt>
                <c:pt idx="4843">
                  <c:v>41519.0</c:v>
                </c:pt>
                <c:pt idx="4844">
                  <c:v>41520.0</c:v>
                </c:pt>
                <c:pt idx="4845">
                  <c:v>41521.0</c:v>
                </c:pt>
                <c:pt idx="4846">
                  <c:v>41522.0</c:v>
                </c:pt>
                <c:pt idx="4847">
                  <c:v>41523.0</c:v>
                </c:pt>
                <c:pt idx="4848">
                  <c:v>41526.0</c:v>
                </c:pt>
                <c:pt idx="4849">
                  <c:v>41527.0</c:v>
                </c:pt>
                <c:pt idx="4850">
                  <c:v>41528.0</c:v>
                </c:pt>
                <c:pt idx="4851">
                  <c:v>41529.0</c:v>
                </c:pt>
                <c:pt idx="4852">
                  <c:v>41530.0</c:v>
                </c:pt>
                <c:pt idx="4853">
                  <c:v>41533.0</c:v>
                </c:pt>
                <c:pt idx="4854">
                  <c:v>41534.0</c:v>
                </c:pt>
                <c:pt idx="4855">
                  <c:v>41535.0</c:v>
                </c:pt>
                <c:pt idx="4856">
                  <c:v>41536.0</c:v>
                </c:pt>
                <c:pt idx="4857">
                  <c:v>41537.0</c:v>
                </c:pt>
                <c:pt idx="4858">
                  <c:v>41540.0</c:v>
                </c:pt>
                <c:pt idx="4859">
                  <c:v>41541.0</c:v>
                </c:pt>
                <c:pt idx="4860">
                  <c:v>41542.0</c:v>
                </c:pt>
                <c:pt idx="4861">
                  <c:v>41543.0</c:v>
                </c:pt>
                <c:pt idx="4862">
                  <c:v>41544.0</c:v>
                </c:pt>
                <c:pt idx="4863">
                  <c:v>41547.0</c:v>
                </c:pt>
              </c:numCache>
            </c:numRef>
          </c:cat>
          <c:val>
            <c:numRef>
              <c:f>Sheet1!$F$3:$F$4866</c:f>
              <c:numCache>
                <c:formatCode>General</c:formatCode>
                <c:ptCount val="4864"/>
                <c:pt idx="0">
                  <c:v>6.02</c:v>
                </c:pt>
                <c:pt idx="1">
                  <c:v>6.0</c:v>
                </c:pt>
                <c:pt idx="2">
                  <c:v>6.03</c:v>
                </c:pt>
                <c:pt idx="3">
                  <c:v>6.01</c:v>
                </c:pt>
                <c:pt idx="4">
                  <c:v>5.99</c:v>
                </c:pt>
                <c:pt idx="5">
                  <c:v>6.03</c:v>
                </c:pt>
                <c:pt idx="6">
                  <c:v>5.98</c:v>
                </c:pt>
                <c:pt idx="7">
                  <c:v>5.98</c:v>
                </c:pt>
                <c:pt idx="8">
                  <c:v>5.92</c:v>
                </c:pt>
                <c:pt idx="9">
                  <c:v>5.87</c:v>
                </c:pt>
                <c:pt idx="10">
                  <c:v>5.84</c:v>
                </c:pt>
                <c:pt idx="11">
                  <c:v>5.859999999999999</c:v>
                </c:pt>
                <c:pt idx="12">
                  <c:v>5.88</c:v>
                </c:pt>
                <c:pt idx="13">
                  <c:v>5.9</c:v>
                </c:pt>
                <c:pt idx="14">
                  <c:v>5.98</c:v>
                </c:pt>
                <c:pt idx="15">
                  <c:v>5.96</c:v>
                </c:pt>
                <c:pt idx="16">
                  <c:v>5.92</c:v>
                </c:pt>
                <c:pt idx="17">
                  <c:v>5.84</c:v>
                </c:pt>
                <c:pt idx="18">
                  <c:v>5.81</c:v>
                </c:pt>
                <c:pt idx="19">
                  <c:v>5.78</c:v>
                </c:pt>
                <c:pt idx="20">
                  <c:v>5.75</c:v>
                </c:pt>
                <c:pt idx="21">
                  <c:v>5.78</c:v>
                </c:pt>
                <c:pt idx="22">
                  <c:v>5.7</c:v>
                </c:pt>
                <c:pt idx="23">
                  <c:v>5.85</c:v>
                </c:pt>
                <c:pt idx="24">
                  <c:v>5.87</c:v>
                </c:pt>
                <c:pt idx="25">
                  <c:v>5.819999999999999</c:v>
                </c:pt>
                <c:pt idx="26">
                  <c:v>5.78</c:v>
                </c:pt>
                <c:pt idx="27">
                  <c:v>5.78</c:v>
                </c:pt>
                <c:pt idx="28">
                  <c:v>5.78</c:v>
                </c:pt>
                <c:pt idx="29">
                  <c:v>5.75</c:v>
                </c:pt>
                <c:pt idx="30">
                  <c:v>5.71</c:v>
                </c:pt>
                <c:pt idx="31">
                  <c:v>5.71</c:v>
                </c:pt>
                <c:pt idx="32">
                  <c:v>5.72</c:v>
                </c:pt>
                <c:pt idx="33">
                  <c:v>5.7</c:v>
                </c:pt>
                <c:pt idx="34">
                  <c:v>5.67</c:v>
                </c:pt>
                <c:pt idx="35">
                  <c:v>5.63</c:v>
                </c:pt>
                <c:pt idx="36">
                  <c:v>5.63</c:v>
                </c:pt>
                <c:pt idx="37">
                  <c:v>5.619999999999999</c:v>
                </c:pt>
                <c:pt idx="38">
                  <c:v>5.58</c:v>
                </c:pt>
                <c:pt idx="39">
                  <c:v>5.55</c:v>
                </c:pt>
                <c:pt idx="40">
                  <c:v>5.57</c:v>
                </c:pt>
                <c:pt idx="41">
                  <c:v>5.619999999999999</c:v>
                </c:pt>
                <c:pt idx="42">
                  <c:v>5.659999999999999</c:v>
                </c:pt>
                <c:pt idx="43">
                  <c:v>5.659999999999999</c:v>
                </c:pt>
                <c:pt idx="44">
                  <c:v>5.64</c:v>
                </c:pt>
                <c:pt idx="45">
                  <c:v>5.609999999999999</c:v>
                </c:pt>
                <c:pt idx="46">
                  <c:v>5.6</c:v>
                </c:pt>
                <c:pt idx="47">
                  <c:v>5.58</c:v>
                </c:pt>
                <c:pt idx="48">
                  <c:v>5.5</c:v>
                </c:pt>
                <c:pt idx="49">
                  <c:v>5.5</c:v>
                </c:pt>
                <c:pt idx="50">
                  <c:v>5.46</c:v>
                </c:pt>
                <c:pt idx="51">
                  <c:v>5.48</c:v>
                </c:pt>
                <c:pt idx="52">
                  <c:v>5.49</c:v>
                </c:pt>
                <c:pt idx="53">
                  <c:v>5.47</c:v>
                </c:pt>
                <c:pt idx="54">
                  <c:v>5.5</c:v>
                </c:pt>
                <c:pt idx="55">
                  <c:v>5.53</c:v>
                </c:pt>
                <c:pt idx="56">
                  <c:v>5.5</c:v>
                </c:pt>
                <c:pt idx="57">
                  <c:v>5.48</c:v>
                </c:pt>
                <c:pt idx="58">
                  <c:v>5.49</c:v>
                </c:pt>
                <c:pt idx="59">
                  <c:v>5.46</c:v>
                </c:pt>
                <c:pt idx="60">
                  <c:v>5.46</c:v>
                </c:pt>
                <c:pt idx="61">
                  <c:v>5.49</c:v>
                </c:pt>
                <c:pt idx="62">
                  <c:v>5.48</c:v>
                </c:pt>
                <c:pt idx="63">
                  <c:v>5.45</c:v>
                </c:pt>
                <c:pt idx="64">
                  <c:v>5.45</c:v>
                </c:pt>
                <c:pt idx="65">
                  <c:v>5.43</c:v>
                </c:pt>
                <c:pt idx="66">
                  <c:v>5.43</c:v>
                </c:pt>
                <c:pt idx="67">
                  <c:v>5.43</c:v>
                </c:pt>
                <c:pt idx="68">
                  <c:v>5.41</c:v>
                </c:pt>
                <c:pt idx="69">
                  <c:v>5.41</c:v>
                </c:pt>
                <c:pt idx="70">
                  <c:v>5.39</c:v>
                </c:pt>
                <c:pt idx="71">
                  <c:v>5.39</c:v>
                </c:pt>
                <c:pt idx="72">
                  <c:v>5.37</c:v>
                </c:pt>
                <c:pt idx="73">
                  <c:v>5.35</c:v>
                </c:pt>
                <c:pt idx="74">
                  <c:v>5.37</c:v>
                </c:pt>
                <c:pt idx="75">
                  <c:v>5.37</c:v>
                </c:pt>
                <c:pt idx="76">
                  <c:v>5.37</c:v>
                </c:pt>
                <c:pt idx="77">
                  <c:v>5.39</c:v>
                </c:pt>
                <c:pt idx="78">
                  <c:v>5.42</c:v>
                </c:pt>
                <c:pt idx="79">
                  <c:v>5.44</c:v>
                </c:pt>
                <c:pt idx="80">
                  <c:v>5.49</c:v>
                </c:pt>
                <c:pt idx="81">
                  <c:v>5.54</c:v>
                </c:pt>
                <c:pt idx="82">
                  <c:v>5.56</c:v>
                </c:pt>
                <c:pt idx="83">
                  <c:v>5.56</c:v>
                </c:pt>
                <c:pt idx="84">
                  <c:v>5.56</c:v>
                </c:pt>
                <c:pt idx="85">
                  <c:v>5.53</c:v>
                </c:pt>
                <c:pt idx="86">
                  <c:v>5.48</c:v>
                </c:pt>
                <c:pt idx="87">
                  <c:v>5.48</c:v>
                </c:pt>
                <c:pt idx="88">
                  <c:v>5.42</c:v>
                </c:pt>
                <c:pt idx="89">
                  <c:v>5.4</c:v>
                </c:pt>
                <c:pt idx="90">
                  <c:v>5.37</c:v>
                </c:pt>
                <c:pt idx="91">
                  <c:v>5.4</c:v>
                </c:pt>
                <c:pt idx="92">
                  <c:v>5.37</c:v>
                </c:pt>
                <c:pt idx="93">
                  <c:v>5.319999999999999</c:v>
                </c:pt>
                <c:pt idx="94">
                  <c:v>5.319999999999999</c:v>
                </c:pt>
                <c:pt idx="95">
                  <c:v>5.34</c:v>
                </c:pt>
                <c:pt idx="96">
                  <c:v>5.34</c:v>
                </c:pt>
                <c:pt idx="97">
                  <c:v>5.34</c:v>
                </c:pt>
                <c:pt idx="98">
                  <c:v>5.31</c:v>
                </c:pt>
                <c:pt idx="99">
                  <c:v>5.29</c:v>
                </c:pt>
                <c:pt idx="100">
                  <c:v>5.29</c:v>
                </c:pt>
                <c:pt idx="101">
                  <c:v>5.31</c:v>
                </c:pt>
                <c:pt idx="102">
                  <c:v>5.31</c:v>
                </c:pt>
                <c:pt idx="103">
                  <c:v>5.29</c:v>
                </c:pt>
                <c:pt idx="104">
                  <c:v>5.24</c:v>
                </c:pt>
                <c:pt idx="105">
                  <c:v>5.24</c:v>
                </c:pt>
                <c:pt idx="106">
                  <c:v>5.159999999999999</c:v>
                </c:pt>
                <c:pt idx="107">
                  <c:v>5.13</c:v>
                </c:pt>
                <c:pt idx="108">
                  <c:v>5.06</c:v>
                </c:pt>
                <c:pt idx="109">
                  <c:v>5.07</c:v>
                </c:pt>
                <c:pt idx="110">
                  <c:v>5.1</c:v>
                </c:pt>
                <c:pt idx="111">
                  <c:v>5.17</c:v>
                </c:pt>
                <c:pt idx="112">
                  <c:v>5.22</c:v>
                </c:pt>
                <c:pt idx="113">
                  <c:v>5.2</c:v>
                </c:pt>
                <c:pt idx="114">
                  <c:v>5.25</c:v>
                </c:pt>
                <c:pt idx="115">
                  <c:v>5.28</c:v>
                </c:pt>
                <c:pt idx="116">
                  <c:v>5.38</c:v>
                </c:pt>
                <c:pt idx="117">
                  <c:v>5.35</c:v>
                </c:pt>
                <c:pt idx="118">
                  <c:v>5.3</c:v>
                </c:pt>
                <c:pt idx="119">
                  <c:v>5.24</c:v>
                </c:pt>
                <c:pt idx="120">
                  <c:v>5.189999999999999</c:v>
                </c:pt>
                <c:pt idx="121">
                  <c:v>5.21</c:v>
                </c:pt>
                <c:pt idx="122">
                  <c:v>5.23</c:v>
                </c:pt>
                <c:pt idx="123">
                  <c:v>5.25</c:v>
                </c:pt>
                <c:pt idx="124">
                  <c:v>5.25</c:v>
                </c:pt>
                <c:pt idx="125">
                  <c:v>5.35</c:v>
                </c:pt>
                <c:pt idx="126">
                  <c:v>5.35</c:v>
                </c:pt>
                <c:pt idx="127">
                  <c:v>5.35</c:v>
                </c:pt>
                <c:pt idx="128">
                  <c:v>5.35</c:v>
                </c:pt>
                <c:pt idx="129">
                  <c:v>5.33</c:v>
                </c:pt>
                <c:pt idx="130">
                  <c:v>5.27</c:v>
                </c:pt>
                <c:pt idx="131">
                  <c:v>5.23</c:v>
                </c:pt>
                <c:pt idx="132">
                  <c:v>5.189999999999999</c:v>
                </c:pt>
                <c:pt idx="133">
                  <c:v>5.189999999999999</c:v>
                </c:pt>
                <c:pt idx="134">
                  <c:v>5.14</c:v>
                </c:pt>
                <c:pt idx="135">
                  <c:v>5.14</c:v>
                </c:pt>
                <c:pt idx="136">
                  <c:v>5.159999999999999</c:v>
                </c:pt>
                <c:pt idx="137">
                  <c:v>5.2</c:v>
                </c:pt>
                <c:pt idx="138">
                  <c:v>5.23</c:v>
                </c:pt>
                <c:pt idx="139">
                  <c:v>5.33</c:v>
                </c:pt>
                <c:pt idx="140">
                  <c:v>5.33</c:v>
                </c:pt>
                <c:pt idx="141">
                  <c:v>5.35</c:v>
                </c:pt>
                <c:pt idx="142">
                  <c:v>5.35</c:v>
                </c:pt>
                <c:pt idx="143">
                  <c:v>5.33</c:v>
                </c:pt>
                <c:pt idx="144">
                  <c:v>5.26</c:v>
                </c:pt>
                <c:pt idx="145">
                  <c:v>5.24</c:v>
                </c:pt>
                <c:pt idx="146">
                  <c:v>5.26</c:v>
                </c:pt>
                <c:pt idx="147">
                  <c:v>5.24</c:v>
                </c:pt>
                <c:pt idx="148">
                  <c:v>5.27</c:v>
                </c:pt>
                <c:pt idx="149">
                  <c:v>5.23</c:v>
                </c:pt>
                <c:pt idx="150">
                  <c:v>5.28</c:v>
                </c:pt>
                <c:pt idx="151">
                  <c:v>5.31</c:v>
                </c:pt>
                <c:pt idx="152">
                  <c:v>5.34</c:v>
                </c:pt>
                <c:pt idx="153">
                  <c:v>5.31</c:v>
                </c:pt>
                <c:pt idx="154">
                  <c:v>5.31</c:v>
                </c:pt>
                <c:pt idx="155">
                  <c:v>5.27</c:v>
                </c:pt>
                <c:pt idx="156">
                  <c:v>5.3</c:v>
                </c:pt>
                <c:pt idx="157">
                  <c:v>5.319999999999999</c:v>
                </c:pt>
                <c:pt idx="158">
                  <c:v>5.34</c:v>
                </c:pt>
                <c:pt idx="159">
                  <c:v>5.3</c:v>
                </c:pt>
                <c:pt idx="160">
                  <c:v>5.3</c:v>
                </c:pt>
                <c:pt idx="161">
                  <c:v>5.3</c:v>
                </c:pt>
                <c:pt idx="162">
                  <c:v>5.28</c:v>
                </c:pt>
                <c:pt idx="163">
                  <c:v>5.27</c:v>
                </c:pt>
                <c:pt idx="164">
                  <c:v>5.27</c:v>
                </c:pt>
                <c:pt idx="165">
                  <c:v>5.25</c:v>
                </c:pt>
                <c:pt idx="166">
                  <c:v>5.24</c:v>
                </c:pt>
                <c:pt idx="167">
                  <c:v>5.189999999999999</c:v>
                </c:pt>
                <c:pt idx="168">
                  <c:v>5.189999999999999</c:v>
                </c:pt>
                <c:pt idx="169">
                  <c:v>5.18</c:v>
                </c:pt>
                <c:pt idx="170">
                  <c:v>5.17</c:v>
                </c:pt>
                <c:pt idx="171">
                  <c:v>5.149999999999999</c:v>
                </c:pt>
                <c:pt idx="172">
                  <c:v>5.109999999999999</c:v>
                </c:pt>
                <c:pt idx="173">
                  <c:v>5.1</c:v>
                </c:pt>
                <c:pt idx="174">
                  <c:v>5.08</c:v>
                </c:pt>
                <c:pt idx="175">
                  <c:v>5.08</c:v>
                </c:pt>
                <c:pt idx="176">
                  <c:v>5.08</c:v>
                </c:pt>
                <c:pt idx="177">
                  <c:v>5.01</c:v>
                </c:pt>
                <c:pt idx="178">
                  <c:v>4.99</c:v>
                </c:pt>
                <c:pt idx="179">
                  <c:v>4.96</c:v>
                </c:pt>
                <c:pt idx="180">
                  <c:v>4.99</c:v>
                </c:pt>
                <c:pt idx="181">
                  <c:v>5.01</c:v>
                </c:pt>
                <c:pt idx="182">
                  <c:v>5.0</c:v>
                </c:pt>
                <c:pt idx="183">
                  <c:v>5.0</c:v>
                </c:pt>
                <c:pt idx="184">
                  <c:v>5.05</c:v>
                </c:pt>
                <c:pt idx="185">
                  <c:v>5.119999999999999</c:v>
                </c:pt>
                <c:pt idx="186">
                  <c:v>5.14</c:v>
                </c:pt>
                <c:pt idx="187">
                  <c:v>5.14</c:v>
                </c:pt>
                <c:pt idx="188">
                  <c:v>5.2</c:v>
                </c:pt>
                <c:pt idx="189">
                  <c:v>5.159999999999999</c:v>
                </c:pt>
                <c:pt idx="190">
                  <c:v>5.119999999999999</c:v>
                </c:pt>
                <c:pt idx="191">
                  <c:v>5.09</c:v>
                </c:pt>
                <c:pt idx="192">
                  <c:v>5.08</c:v>
                </c:pt>
                <c:pt idx="193">
                  <c:v>5.08</c:v>
                </c:pt>
                <c:pt idx="194">
                  <c:v>5.06</c:v>
                </c:pt>
                <c:pt idx="195">
                  <c:v>5.05</c:v>
                </c:pt>
                <c:pt idx="196">
                  <c:v>5.05</c:v>
                </c:pt>
                <c:pt idx="197">
                  <c:v>5.03</c:v>
                </c:pt>
                <c:pt idx="198">
                  <c:v>5.03</c:v>
                </c:pt>
                <c:pt idx="199">
                  <c:v>5.02</c:v>
                </c:pt>
                <c:pt idx="200">
                  <c:v>4.96</c:v>
                </c:pt>
                <c:pt idx="201">
                  <c:v>4.94</c:v>
                </c:pt>
                <c:pt idx="202">
                  <c:v>4.94</c:v>
                </c:pt>
                <c:pt idx="203">
                  <c:v>4.94</c:v>
                </c:pt>
                <c:pt idx="204">
                  <c:v>4.96</c:v>
                </c:pt>
                <c:pt idx="205">
                  <c:v>5.0</c:v>
                </c:pt>
                <c:pt idx="206">
                  <c:v>5.02</c:v>
                </c:pt>
                <c:pt idx="207">
                  <c:v>5.02</c:v>
                </c:pt>
                <c:pt idx="208">
                  <c:v>5.02</c:v>
                </c:pt>
                <c:pt idx="209">
                  <c:v>5.03</c:v>
                </c:pt>
                <c:pt idx="210">
                  <c:v>5.03</c:v>
                </c:pt>
                <c:pt idx="211">
                  <c:v>5.01</c:v>
                </c:pt>
                <c:pt idx="212">
                  <c:v>4.99</c:v>
                </c:pt>
                <c:pt idx="213">
                  <c:v>4.96</c:v>
                </c:pt>
                <c:pt idx="214">
                  <c:v>4.96</c:v>
                </c:pt>
                <c:pt idx="215">
                  <c:v>4.96</c:v>
                </c:pt>
                <c:pt idx="216">
                  <c:v>4.96</c:v>
                </c:pt>
                <c:pt idx="217">
                  <c:v>4.98</c:v>
                </c:pt>
                <c:pt idx="218">
                  <c:v>4.96</c:v>
                </c:pt>
                <c:pt idx="219">
                  <c:v>4.98</c:v>
                </c:pt>
                <c:pt idx="220">
                  <c:v>5.01</c:v>
                </c:pt>
                <c:pt idx="221">
                  <c:v>5.01</c:v>
                </c:pt>
                <c:pt idx="222">
                  <c:v>5.02</c:v>
                </c:pt>
                <c:pt idx="223">
                  <c:v>5.01</c:v>
                </c:pt>
                <c:pt idx="224">
                  <c:v>4.98</c:v>
                </c:pt>
                <c:pt idx="225">
                  <c:v>4.97</c:v>
                </c:pt>
                <c:pt idx="226">
                  <c:v>4.97</c:v>
                </c:pt>
                <c:pt idx="227">
                  <c:v>4.98</c:v>
                </c:pt>
                <c:pt idx="228">
                  <c:v>4.98</c:v>
                </c:pt>
                <c:pt idx="229">
                  <c:v>4.98</c:v>
                </c:pt>
                <c:pt idx="230">
                  <c:v>4.98</c:v>
                </c:pt>
                <c:pt idx="231">
                  <c:v>4.95</c:v>
                </c:pt>
                <c:pt idx="232">
                  <c:v>4.97</c:v>
                </c:pt>
                <c:pt idx="233">
                  <c:v>4.97</c:v>
                </c:pt>
                <c:pt idx="234">
                  <c:v>4.93</c:v>
                </c:pt>
                <c:pt idx="235">
                  <c:v>4.91</c:v>
                </c:pt>
                <c:pt idx="236">
                  <c:v>4.85</c:v>
                </c:pt>
                <c:pt idx="237">
                  <c:v>4.84</c:v>
                </c:pt>
                <c:pt idx="238">
                  <c:v>4.84</c:v>
                </c:pt>
                <c:pt idx="239">
                  <c:v>4.84</c:v>
                </c:pt>
                <c:pt idx="240">
                  <c:v>4.859999999999999</c:v>
                </c:pt>
                <c:pt idx="241">
                  <c:v>4.859999999999999</c:v>
                </c:pt>
                <c:pt idx="242">
                  <c:v>4.9</c:v>
                </c:pt>
                <c:pt idx="243">
                  <c:v>4.93</c:v>
                </c:pt>
                <c:pt idx="244">
                  <c:v>4.95</c:v>
                </c:pt>
                <c:pt idx="245">
                  <c:v>4.96</c:v>
                </c:pt>
                <c:pt idx="246">
                  <c:v>5.09</c:v>
                </c:pt>
                <c:pt idx="247">
                  <c:v>5.109999999999999</c:v>
                </c:pt>
                <c:pt idx="248">
                  <c:v>5.06</c:v>
                </c:pt>
                <c:pt idx="249">
                  <c:v>5.04</c:v>
                </c:pt>
                <c:pt idx="250">
                  <c:v>5.01</c:v>
                </c:pt>
                <c:pt idx="251">
                  <c:v>5.01</c:v>
                </c:pt>
                <c:pt idx="252">
                  <c:v>4.99</c:v>
                </c:pt>
                <c:pt idx="253">
                  <c:v>4.95</c:v>
                </c:pt>
                <c:pt idx="254">
                  <c:v>4.93</c:v>
                </c:pt>
                <c:pt idx="255">
                  <c:v>4.93</c:v>
                </c:pt>
                <c:pt idx="256">
                  <c:v>4.93</c:v>
                </c:pt>
                <c:pt idx="257">
                  <c:v>4.91</c:v>
                </c:pt>
                <c:pt idx="258">
                  <c:v>4.9</c:v>
                </c:pt>
                <c:pt idx="259">
                  <c:v>4.93</c:v>
                </c:pt>
                <c:pt idx="260">
                  <c:v>4.99</c:v>
                </c:pt>
                <c:pt idx="261">
                  <c:v>4.99</c:v>
                </c:pt>
                <c:pt idx="262">
                  <c:v>4.98</c:v>
                </c:pt>
                <c:pt idx="263">
                  <c:v>5.02</c:v>
                </c:pt>
                <c:pt idx="264">
                  <c:v>5.04</c:v>
                </c:pt>
                <c:pt idx="265">
                  <c:v>5.04</c:v>
                </c:pt>
                <c:pt idx="266">
                  <c:v>5.04</c:v>
                </c:pt>
                <c:pt idx="267">
                  <c:v>5.01</c:v>
                </c:pt>
                <c:pt idx="268">
                  <c:v>4.99</c:v>
                </c:pt>
                <c:pt idx="269">
                  <c:v>4.95</c:v>
                </c:pt>
                <c:pt idx="270">
                  <c:v>4.95</c:v>
                </c:pt>
                <c:pt idx="271">
                  <c:v>4.96</c:v>
                </c:pt>
                <c:pt idx="272">
                  <c:v>4.98</c:v>
                </c:pt>
                <c:pt idx="273">
                  <c:v>4.94</c:v>
                </c:pt>
                <c:pt idx="274">
                  <c:v>4.98</c:v>
                </c:pt>
                <c:pt idx="275">
                  <c:v>4.98</c:v>
                </c:pt>
                <c:pt idx="276">
                  <c:v>4.95</c:v>
                </c:pt>
                <c:pt idx="277">
                  <c:v>4.88</c:v>
                </c:pt>
                <c:pt idx="278">
                  <c:v>4.859999999999999</c:v>
                </c:pt>
                <c:pt idx="279">
                  <c:v>4.859999999999999</c:v>
                </c:pt>
                <c:pt idx="280">
                  <c:v>4.87</c:v>
                </c:pt>
                <c:pt idx="281">
                  <c:v>4.859999999999999</c:v>
                </c:pt>
                <c:pt idx="282">
                  <c:v>4.819999999999999</c:v>
                </c:pt>
                <c:pt idx="283">
                  <c:v>4.8</c:v>
                </c:pt>
                <c:pt idx="284">
                  <c:v>4.78</c:v>
                </c:pt>
                <c:pt idx="285">
                  <c:v>4.76</c:v>
                </c:pt>
                <c:pt idx="286">
                  <c:v>4.74</c:v>
                </c:pt>
                <c:pt idx="287">
                  <c:v>4.7</c:v>
                </c:pt>
                <c:pt idx="288">
                  <c:v>4.68</c:v>
                </c:pt>
                <c:pt idx="289">
                  <c:v>4.68</c:v>
                </c:pt>
                <c:pt idx="290">
                  <c:v>4.72</c:v>
                </c:pt>
                <c:pt idx="291">
                  <c:v>4.72</c:v>
                </c:pt>
                <c:pt idx="292">
                  <c:v>4.819999999999999</c:v>
                </c:pt>
                <c:pt idx="293">
                  <c:v>4.819999999999999</c:v>
                </c:pt>
                <c:pt idx="294">
                  <c:v>4.81</c:v>
                </c:pt>
                <c:pt idx="295">
                  <c:v>4.84</c:v>
                </c:pt>
                <c:pt idx="296">
                  <c:v>4.89</c:v>
                </c:pt>
                <c:pt idx="297">
                  <c:v>4.89</c:v>
                </c:pt>
                <c:pt idx="298">
                  <c:v>4.859999999999999</c:v>
                </c:pt>
                <c:pt idx="299">
                  <c:v>4.88</c:v>
                </c:pt>
                <c:pt idx="300">
                  <c:v>4.85</c:v>
                </c:pt>
                <c:pt idx="301">
                  <c:v>4.84</c:v>
                </c:pt>
                <c:pt idx="302">
                  <c:v>4.87</c:v>
                </c:pt>
                <c:pt idx="303">
                  <c:v>4.91</c:v>
                </c:pt>
                <c:pt idx="304">
                  <c:v>4.93</c:v>
                </c:pt>
                <c:pt idx="305">
                  <c:v>5.13</c:v>
                </c:pt>
                <c:pt idx="306">
                  <c:v>5.159999999999999</c:v>
                </c:pt>
                <c:pt idx="307">
                  <c:v>5.2</c:v>
                </c:pt>
                <c:pt idx="308">
                  <c:v>5.22</c:v>
                </c:pt>
                <c:pt idx="309">
                  <c:v>5.22</c:v>
                </c:pt>
                <c:pt idx="310">
                  <c:v>5.319999999999999</c:v>
                </c:pt>
                <c:pt idx="311">
                  <c:v>5.31</c:v>
                </c:pt>
                <c:pt idx="312">
                  <c:v>5.28</c:v>
                </c:pt>
                <c:pt idx="313">
                  <c:v>5.25</c:v>
                </c:pt>
                <c:pt idx="314">
                  <c:v>5.21</c:v>
                </c:pt>
                <c:pt idx="315">
                  <c:v>5.189999999999999</c:v>
                </c:pt>
                <c:pt idx="316">
                  <c:v>5.14</c:v>
                </c:pt>
                <c:pt idx="317">
                  <c:v>5.14</c:v>
                </c:pt>
                <c:pt idx="318">
                  <c:v>5.149999999999999</c:v>
                </c:pt>
                <c:pt idx="319">
                  <c:v>5.189999999999999</c:v>
                </c:pt>
                <c:pt idx="320">
                  <c:v>5.18</c:v>
                </c:pt>
                <c:pt idx="321">
                  <c:v>5.159999999999999</c:v>
                </c:pt>
                <c:pt idx="322">
                  <c:v>5.149999999999999</c:v>
                </c:pt>
                <c:pt idx="323">
                  <c:v>5.189999999999999</c:v>
                </c:pt>
                <c:pt idx="324">
                  <c:v>5.21</c:v>
                </c:pt>
                <c:pt idx="325">
                  <c:v>5.31</c:v>
                </c:pt>
                <c:pt idx="326">
                  <c:v>5.38</c:v>
                </c:pt>
                <c:pt idx="327">
                  <c:v>5.38</c:v>
                </c:pt>
                <c:pt idx="328">
                  <c:v>5.4</c:v>
                </c:pt>
                <c:pt idx="329">
                  <c:v>5.42</c:v>
                </c:pt>
                <c:pt idx="330">
                  <c:v>5.29</c:v>
                </c:pt>
                <c:pt idx="331">
                  <c:v>5.25</c:v>
                </c:pt>
                <c:pt idx="332">
                  <c:v>5.23</c:v>
                </c:pt>
                <c:pt idx="333">
                  <c:v>5.26</c:v>
                </c:pt>
                <c:pt idx="334">
                  <c:v>5.28</c:v>
                </c:pt>
                <c:pt idx="335">
                  <c:v>5.25</c:v>
                </c:pt>
                <c:pt idx="336">
                  <c:v>5.2</c:v>
                </c:pt>
                <c:pt idx="337">
                  <c:v>5.21</c:v>
                </c:pt>
                <c:pt idx="338">
                  <c:v>5.2</c:v>
                </c:pt>
                <c:pt idx="339">
                  <c:v>5.22</c:v>
                </c:pt>
                <c:pt idx="340">
                  <c:v>5.2</c:v>
                </c:pt>
                <c:pt idx="341">
                  <c:v>5.22</c:v>
                </c:pt>
                <c:pt idx="342">
                  <c:v>5.27</c:v>
                </c:pt>
                <c:pt idx="343">
                  <c:v>5.27</c:v>
                </c:pt>
                <c:pt idx="344">
                  <c:v>5.38</c:v>
                </c:pt>
                <c:pt idx="345">
                  <c:v>5.4</c:v>
                </c:pt>
                <c:pt idx="346">
                  <c:v>5.4</c:v>
                </c:pt>
                <c:pt idx="347">
                  <c:v>5.42</c:v>
                </c:pt>
                <c:pt idx="348">
                  <c:v>5.4</c:v>
                </c:pt>
                <c:pt idx="349">
                  <c:v>5.4</c:v>
                </c:pt>
                <c:pt idx="350">
                  <c:v>5.33</c:v>
                </c:pt>
                <c:pt idx="351">
                  <c:v>5.31</c:v>
                </c:pt>
                <c:pt idx="352">
                  <c:v>5.26</c:v>
                </c:pt>
                <c:pt idx="353">
                  <c:v>5.28</c:v>
                </c:pt>
                <c:pt idx="354">
                  <c:v>5.33</c:v>
                </c:pt>
                <c:pt idx="355">
                  <c:v>5.3</c:v>
                </c:pt>
                <c:pt idx="356">
                  <c:v>5.26</c:v>
                </c:pt>
                <c:pt idx="357">
                  <c:v>5.24</c:v>
                </c:pt>
                <c:pt idx="358">
                  <c:v>5.26</c:v>
                </c:pt>
                <c:pt idx="359">
                  <c:v>5.26</c:v>
                </c:pt>
                <c:pt idx="360">
                  <c:v>5.26</c:v>
                </c:pt>
                <c:pt idx="361">
                  <c:v>5.26</c:v>
                </c:pt>
                <c:pt idx="362">
                  <c:v>5.25</c:v>
                </c:pt>
                <c:pt idx="363">
                  <c:v>5.29</c:v>
                </c:pt>
                <c:pt idx="364">
                  <c:v>5.33</c:v>
                </c:pt>
                <c:pt idx="365">
                  <c:v>5.39</c:v>
                </c:pt>
                <c:pt idx="366">
                  <c:v>5.44</c:v>
                </c:pt>
                <c:pt idx="367">
                  <c:v>5.42</c:v>
                </c:pt>
                <c:pt idx="368">
                  <c:v>5.42</c:v>
                </c:pt>
                <c:pt idx="369">
                  <c:v>5.39</c:v>
                </c:pt>
                <c:pt idx="370">
                  <c:v>5.53</c:v>
                </c:pt>
                <c:pt idx="371">
                  <c:v>5.55</c:v>
                </c:pt>
                <c:pt idx="372">
                  <c:v>5.53</c:v>
                </c:pt>
                <c:pt idx="373">
                  <c:v>5.53</c:v>
                </c:pt>
                <c:pt idx="374">
                  <c:v>5.52</c:v>
                </c:pt>
                <c:pt idx="375">
                  <c:v>5.48</c:v>
                </c:pt>
                <c:pt idx="376">
                  <c:v>5.46</c:v>
                </c:pt>
                <c:pt idx="377">
                  <c:v>5.43</c:v>
                </c:pt>
                <c:pt idx="378">
                  <c:v>5.43</c:v>
                </c:pt>
                <c:pt idx="379">
                  <c:v>5.46</c:v>
                </c:pt>
                <c:pt idx="380">
                  <c:v>5.45</c:v>
                </c:pt>
                <c:pt idx="381">
                  <c:v>5.45</c:v>
                </c:pt>
                <c:pt idx="382">
                  <c:v>5.43</c:v>
                </c:pt>
                <c:pt idx="383">
                  <c:v>5.41</c:v>
                </c:pt>
                <c:pt idx="384">
                  <c:v>5.4</c:v>
                </c:pt>
                <c:pt idx="385">
                  <c:v>5.35</c:v>
                </c:pt>
                <c:pt idx="386">
                  <c:v>5.35</c:v>
                </c:pt>
                <c:pt idx="387">
                  <c:v>5.38</c:v>
                </c:pt>
                <c:pt idx="388">
                  <c:v>5.38</c:v>
                </c:pt>
                <c:pt idx="389">
                  <c:v>5.38</c:v>
                </c:pt>
                <c:pt idx="390">
                  <c:v>5.52</c:v>
                </c:pt>
                <c:pt idx="391">
                  <c:v>5.54</c:v>
                </c:pt>
                <c:pt idx="392">
                  <c:v>5.52</c:v>
                </c:pt>
                <c:pt idx="393">
                  <c:v>5.47</c:v>
                </c:pt>
                <c:pt idx="394">
                  <c:v>5.45</c:v>
                </c:pt>
                <c:pt idx="395">
                  <c:v>5.42</c:v>
                </c:pt>
                <c:pt idx="396">
                  <c:v>5.43</c:v>
                </c:pt>
                <c:pt idx="397">
                  <c:v>5.41</c:v>
                </c:pt>
                <c:pt idx="398">
                  <c:v>5.38</c:v>
                </c:pt>
                <c:pt idx="399">
                  <c:v>5.33</c:v>
                </c:pt>
                <c:pt idx="400">
                  <c:v>5.34</c:v>
                </c:pt>
                <c:pt idx="401">
                  <c:v>5.35</c:v>
                </c:pt>
                <c:pt idx="402">
                  <c:v>5.34</c:v>
                </c:pt>
                <c:pt idx="403">
                  <c:v>5.35</c:v>
                </c:pt>
                <c:pt idx="404">
                  <c:v>5.33</c:v>
                </c:pt>
                <c:pt idx="405">
                  <c:v>5.31</c:v>
                </c:pt>
                <c:pt idx="406">
                  <c:v>5.33</c:v>
                </c:pt>
                <c:pt idx="407">
                  <c:v>5.31</c:v>
                </c:pt>
                <c:pt idx="408">
                  <c:v>5.28</c:v>
                </c:pt>
                <c:pt idx="409">
                  <c:v>5.2</c:v>
                </c:pt>
                <c:pt idx="410">
                  <c:v>5.119999999999999</c:v>
                </c:pt>
                <c:pt idx="411">
                  <c:v>5.119999999999999</c:v>
                </c:pt>
                <c:pt idx="412">
                  <c:v>5.1</c:v>
                </c:pt>
                <c:pt idx="413">
                  <c:v>5.09</c:v>
                </c:pt>
                <c:pt idx="414">
                  <c:v>5.08</c:v>
                </c:pt>
                <c:pt idx="415">
                  <c:v>5.05</c:v>
                </c:pt>
                <c:pt idx="416">
                  <c:v>5.05</c:v>
                </c:pt>
                <c:pt idx="417">
                  <c:v>5.09</c:v>
                </c:pt>
                <c:pt idx="418">
                  <c:v>5.09</c:v>
                </c:pt>
                <c:pt idx="419">
                  <c:v>5.109999999999999</c:v>
                </c:pt>
                <c:pt idx="420">
                  <c:v>5.09</c:v>
                </c:pt>
                <c:pt idx="421">
                  <c:v>5.109999999999999</c:v>
                </c:pt>
                <c:pt idx="422">
                  <c:v>5.109999999999999</c:v>
                </c:pt>
                <c:pt idx="423">
                  <c:v>5.13</c:v>
                </c:pt>
                <c:pt idx="424">
                  <c:v>5.14</c:v>
                </c:pt>
                <c:pt idx="425">
                  <c:v>5.189999999999999</c:v>
                </c:pt>
                <c:pt idx="426">
                  <c:v>5.22</c:v>
                </c:pt>
                <c:pt idx="427">
                  <c:v>5.21</c:v>
                </c:pt>
                <c:pt idx="428">
                  <c:v>5.189999999999999</c:v>
                </c:pt>
                <c:pt idx="429">
                  <c:v>5.23</c:v>
                </c:pt>
                <c:pt idx="430">
                  <c:v>5.28</c:v>
                </c:pt>
                <c:pt idx="431">
                  <c:v>5.28</c:v>
                </c:pt>
                <c:pt idx="432">
                  <c:v>5.29</c:v>
                </c:pt>
                <c:pt idx="433">
                  <c:v>5.29</c:v>
                </c:pt>
                <c:pt idx="434">
                  <c:v>5.319999999999999</c:v>
                </c:pt>
                <c:pt idx="435">
                  <c:v>5.29</c:v>
                </c:pt>
                <c:pt idx="436">
                  <c:v>5.27</c:v>
                </c:pt>
                <c:pt idx="437">
                  <c:v>5.29</c:v>
                </c:pt>
                <c:pt idx="438">
                  <c:v>5.31</c:v>
                </c:pt>
                <c:pt idx="439">
                  <c:v>5.28</c:v>
                </c:pt>
                <c:pt idx="440">
                  <c:v>5.189999999999999</c:v>
                </c:pt>
                <c:pt idx="441">
                  <c:v>5.159999999999999</c:v>
                </c:pt>
                <c:pt idx="442">
                  <c:v>5.189999999999999</c:v>
                </c:pt>
                <c:pt idx="443">
                  <c:v>5.21</c:v>
                </c:pt>
                <c:pt idx="444">
                  <c:v>5.25</c:v>
                </c:pt>
                <c:pt idx="445">
                  <c:v>5.25</c:v>
                </c:pt>
                <c:pt idx="446">
                  <c:v>5.25</c:v>
                </c:pt>
                <c:pt idx="447">
                  <c:v>5.23</c:v>
                </c:pt>
                <c:pt idx="448">
                  <c:v>5.21</c:v>
                </c:pt>
                <c:pt idx="449">
                  <c:v>5.159999999999999</c:v>
                </c:pt>
                <c:pt idx="450">
                  <c:v>5.159999999999999</c:v>
                </c:pt>
                <c:pt idx="451">
                  <c:v>5.17</c:v>
                </c:pt>
                <c:pt idx="452">
                  <c:v>5.17</c:v>
                </c:pt>
                <c:pt idx="453">
                  <c:v>5.149999999999999</c:v>
                </c:pt>
                <c:pt idx="454">
                  <c:v>5.149999999999999</c:v>
                </c:pt>
                <c:pt idx="455">
                  <c:v>5.09</c:v>
                </c:pt>
                <c:pt idx="456">
                  <c:v>5.109999999999999</c:v>
                </c:pt>
                <c:pt idx="457">
                  <c:v>5.109999999999999</c:v>
                </c:pt>
                <c:pt idx="458">
                  <c:v>5.13</c:v>
                </c:pt>
                <c:pt idx="459">
                  <c:v>5.159999999999999</c:v>
                </c:pt>
                <c:pt idx="460">
                  <c:v>5.149999999999999</c:v>
                </c:pt>
                <c:pt idx="461">
                  <c:v>5.149999999999999</c:v>
                </c:pt>
                <c:pt idx="462">
                  <c:v>5.149999999999999</c:v>
                </c:pt>
                <c:pt idx="463">
                  <c:v>5.189999999999999</c:v>
                </c:pt>
                <c:pt idx="464">
                  <c:v>5.17</c:v>
                </c:pt>
                <c:pt idx="465">
                  <c:v>5.159999999999999</c:v>
                </c:pt>
                <c:pt idx="466">
                  <c:v>5.159999999999999</c:v>
                </c:pt>
                <c:pt idx="467">
                  <c:v>5.14</c:v>
                </c:pt>
                <c:pt idx="468">
                  <c:v>5.149999999999999</c:v>
                </c:pt>
                <c:pt idx="469">
                  <c:v>5.17</c:v>
                </c:pt>
                <c:pt idx="470">
                  <c:v>5.17</c:v>
                </c:pt>
                <c:pt idx="471">
                  <c:v>5.18</c:v>
                </c:pt>
                <c:pt idx="472">
                  <c:v>5.13</c:v>
                </c:pt>
                <c:pt idx="473">
                  <c:v>5.109999999999999</c:v>
                </c:pt>
                <c:pt idx="474">
                  <c:v>5.1</c:v>
                </c:pt>
                <c:pt idx="475">
                  <c:v>5.109999999999999</c:v>
                </c:pt>
                <c:pt idx="476">
                  <c:v>5.09</c:v>
                </c:pt>
                <c:pt idx="477">
                  <c:v>5.04</c:v>
                </c:pt>
                <c:pt idx="478">
                  <c:v>5.05</c:v>
                </c:pt>
                <c:pt idx="479">
                  <c:v>5.07</c:v>
                </c:pt>
                <c:pt idx="480">
                  <c:v>5.06</c:v>
                </c:pt>
                <c:pt idx="481">
                  <c:v>5.06</c:v>
                </c:pt>
                <c:pt idx="482">
                  <c:v>5.02</c:v>
                </c:pt>
                <c:pt idx="483">
                  <c:v>5.03</c:v>
                </c:pt>
                <c:pt idx="484">
                  <c:v>5.01</c:v>
                </c:pt>
                <c:pt idx="485">
                  <c:v>5.01</c:v>
                </c:pt>
                <c:pt idx="486">
                  <c:v>5.04</c:v>
                </c:pt>
                <c:pt idx="487">
                  <c:v>5.02</c:v>
                </c:pt>
                <c:pt idx="488">
                  <c:v>5.01</c:v>
                </c:pt>
                <c:pt idx="489">
                  <c:v>4.99</c:v>
                </c:pt>
                <c:pt idx="490">
                  <c:v>4.97</c:v>
                </c:pt>
                <c:pt idx="491">
                  <c:v>4.96</c:v>
                </c:pt>
                <c:pt idx="492">
                  <c:v>4.96</c:v>
                </c:pt>
                <c:pt idx="493">
                  <c:v>4.96</c:v>
                </c:pt>
                <c:pt idx="494">
                  <c:v>4.92</c:v>
                </c:pt>
                <c:pt idx="495">
                  <c:v>4.94</c:v>
                </c:pt>
                <c:pt idx="496">
                  <c:v>4.92</c:v>
                </c:pt>
                <c:pt idx="497">
                  <c:v>4.93</c:v>
                </c:pt>
                <c:pt idx="498">
                  <c:v>4.98</c:v>
                </c:pt>
                <c:pt idx="499">
                  <c:v>5.02</c:v>
                </c:pt>
                <c:pt idx="500">
                  <c:v>4.99</c:v>
                </c:pt>
                <c:pt idx="501">
                  <c:v>4.99</c:v>
                </c:pt>
                <c:pt idx="502">
                  <c:v>5.06</c:v>
                </c:pt>
                <c:pt idx="503">
                  <c:v>5.06</c:v>
                </c:pt>
                <c:pt idx="504">
                  <c:v>5.04</c:v>
                </c:pt>
                <c:pt idx="505">
                  <c:v>5.06</c:v>
                </c:pt>
                <c:pt idx="506">
                  <c:v>5.109999999999999</c:v>
                </c:pt>
                <c:pt idx="507">
                  <c:v>5.09</c:v>
                </c:pt>
                <c:pt idx="508">
                  <c:v>5.05</c:v>
                </c:pt>
                <c:pt idx="509">
                  <c:v>5.05</c:v>
                </c:pt>
                <c:pt idx="510">
                  <c:v>5.05</c:v>
                </c:pt>
                <c:pt idx="511">
                  <c:v>5.05</c:v>
                </c:pt>
                <c:pt idx="512">
                  <c:v>5.05</c:v>
                </c:pt>
                <c:pt idx="513">
                  <c:v>5.05</c:v>
                </c:pt>
                <c:pt idx="514">
                  <c:v>5.03</c:v>
                </c:pt>
                <c:pt idx="515">
                  <c:v>5.01</c:v>
                </c:pt>
                <c:pt idx="516">
                  <c:v>5.04</c:v>
                </c:pt>
                <c:pt idx="517">
                  <c:v>5.04</c:v>
                </c:pt>
                <c:pt idx="518">
                  <c:v>5.1</c:v>
                </c:pt>
                <c:pt idx="519">
                  <c:v>5.08</c:v>
                </c:pt>
                <c:pt idx="520">
                  <c:v>5.1</c:v>
                </c:pt>
                <c:pt idx="521">
                  <c:v>5.119999999999999</c:v>
                </c:pt>
                <c:pt idx="522">
                  <c:v>5.119999999999999</c:v>
                </c:pt>
                <c:pt idx="523">
                  <c:v>5.109999999999999</c:v>
                </c:pt>
                <c:pt idx="524">
                  <c:v>5.17</c:v>
                </c:pt>
                <c:pt idx="525">
                  <c:v>5.17</c:v>
                </c:pt>
                <c:pt idx="526">
                  <c:v>5.13</c:v>
                </c:pt>
                <c:pt idx="527">
                  <c:v>5.13</c:v>
                </c:pt>
                <c:pt idx="528">
                  <c:v>5.159999999999999</c:v>
                </c:pt>
                <c:pt idx="529">
                  <c:v>5.159999999999999</c:v>
                </c:pt>
                <c:pt idx="530">
                  <c:v>5.159999999999999</c:v>
                </c:pt>
                <c:pt idx="531">
                  <c:v>5.149999999999999</c:v>
                </c:pt>
                <c:pt idx="532">
                  <c:v>5.149999999999999</c:v>
                </c:pt>
                <c:pt idx="533">
                  <c:v>5.149999999999999</c:v>
                </c:pt>
                <c:pt idx="534">
                  <c:v>5.18</c:v>
                </c:pt>
                <c:pt idx="535">
                  <c:v>5.2</c:v>
                </c:pt>
                <c:pt idx="536">
                  <c:v>5.18</c:v>
                </c:pt>
                <c:pt idx="537">
                  <c:v>5.2</c:v>
                </c:pt>
                <c:pt idx="538">
                  <c:v>5.2</c:v>
                </c:pt>
                <c:pt idx="539">
                  <c:v>5.17</c:v>
                </c:pt>
                <c:pt idx="540">
                  <c:v>5.159999999999999</c:v>
                </c:pt>
                <c:pt idx="541">
                  <c:v>5.159999999999999</c:v>
                </c:pt>
                <c:pt idx="542">
                  <c:v>5.159999999999999</c:v>
                </c:pt>
                <c:pt idx="543">
                  <c:v>5.18</c:v>
                </c:pt>
                <c:pt idx="544">
                  <c:v>5.149999999999999</c:v>
                </c:pt>
                <c:pt idx="545">
                  <c:v>5.149999999999999</c:v>
                </c:pt>
                <c:pt idx="546">
                  <c:v>5.14</c:v>
                </c:pt>
                <c:pt idx="547">
                  <c:v>5.119999999999999</c:v>
                </c:pt>
                <c:pt idx="548">
                  <c:v>5.02</c:v>
                </c:pt>
                <c:pt idx="549">
                  <c:v>4.95</c:v>
                </c:pt>
                <c:pt idx="550">
                  <c:v>4.95</c:v>
                </c:pt>
                <c:pt idx="551">
                  <c:v>4.95</c:v>
                </c:pt>
                <c:pt idx="552">
                  <c:v>4.95</c:v>
                </c:pt>
                <c:pt idx="553">
                  <c:v>4.97</c:v>
                </c:pt>
                <c:pt idx="554">
                  <c:v>4.99</c:v>
                </c:pt>
                <c:pt idx="555">
                  <c:v>4.99</c:v>
                </c:pt>
                <c:pt idx="556">
                  <c:v>4.99</c:v>
                </c:pt>
                <c:pt idx="557">
                  <c:v>5.05</c:v>
                </c:pt>
                <c:pt idx="558">
                  <c:v>5.05</c:v>
                </c:pt>
                <c:pt idx="559">
                  <c:v>5.05</c:v>
                </c:pt>
                <c:pt idx="560">
                  <c:v>5.08</c:v>
                </c:pt>
                <c:pt idx="561">
                  <c:v>5.1</c:v>
                </c:pt>
                <c:pt idx="562">
                  <c:v>5.119999999999999</c:v>
                </c:pt>
                <c:pt idx="563">
                  <c:v>5.14</c:v>
                </c:pt>
                <c:pt idx="564">
                  <c:v>5.119999999999999</c:v>
                </c:pt>
                <c:pt idx="565">
                  <c:v>5.109999999999999</c:v>
                </c:pt>
                <c:pt idx="566">
                  <c:v>5.119999999999999</c:v>
                </c:pt>
                <c:pt idx="567">
                  <c:v>5.119999999999999</c:v>
                </c:pt>
                <c:pt idx="568">
                  <c:v>5.149999999999999</c:v>
                </c:pt>
                <c:pt idx="569">
                  <c:v>5.13</c:v>
                </c:pt>
                <c:pt idx="570">
                  <c:v>5.149999999999999</c:v>
                </c:pt>
                <c:pt idx="571">
                  <c:v>5.149999999999999</c:v>
                </c:pt>
                <c:pt idx="572">
                  <c:v>5.159999999999999</c:v>
                </c:pt>
                <c:pt idx="573">
                  <c:v>5.189999999999999</c:v>
                </c:pt>
                <c:pt idx="574">
                  <c:v>5.189999999999999</c:v>
                </c:pt>
                <c:pt idx="575">
                  <c:v>5.189999999999999</c:v>
                </c:pt>
                <c:pt idx="576">
                  <c:v>5.18</c:v>
                </c:pt>
                <c:pt idx="577">
                  <c:v>5.21</c:v>
                </c:pt>
                <c:pt idx="578">
                  <c:v>5.25</c:v>
                </c:pt>
                <c:pt idx="579">
                  <c:v>5.25</c:v>
                </c:pt>
                <c:pt idx="580">
                  <c:v>5.28</c:v>
                </c:pt>
                <c:pt idx="581">
                  <c:v>5.28</c:v>
                </c:pt>
                <c:pt idx="582">
                  <c:v>5.3</c:v>
                </c:pt>
                <c:pt idx="583">
                  <c:v>5.3</c:v>
                </c:pt>
                <c:pt idx="584">
                  <c:v>5.33</c:v>
                </c:pt>
                <c:pt idx="585">
                  <c:v>5.31</c:v>
                </c:pt>
                <c:pt idx="586">
                  <c:v>5.319999999999999</c:v>
                </c:pt>
                <c:pt idx="587">
                  <c:v>5.33</c:v>
                </c:pt>
                <c:pt idx="588">
                  <c:v>5.34</c:v>
                </c:pt>
                <c:pt idx="589">
                  <c:v>5.34</c:v>
                </c:pt>
                <c:pt idx="590">
                  <c:v>5.37</c:v>
                </c:pt>
                <c:pt idx="591">
                  <c:v>5.319999999999999</c:v>
                </c:pt>
                <c:pt idx="592">
                  <c:v>5.34</c:v>
                </c:pt>
                <c:pt idx="593">
                  <c:v>5.31</c:v>
                </c:pt>
                <c:pt idx="594">
                  <c:v>5.31</c:v>
                </c:pt>
                <c:pt idx="595">
                  <c:v>5.31</c:v>
                </c:pt>
                <c:pt idx="596">
                  <c:v>5.3</c:v>
                </c:pt>
                <c:pt idx="597">
                  <c:v>5.31</c:v>
                </c:pt>
                <c:pt idx="598">
                  <c:v>5.319999999999999</c:v>
                </c:pt>
                <c:pt idx="599">
                  <c:v>5.34</c:v>
                </c:pt>
                <c:pt idx="600">
                  <c:v>5.34</c:v>
                </c:pt>
                <c:pt idx="601">
                  <c:v>5.29</c:v>
                </c:pt>
                <c:pt idx="602">
                  <c:v>5.27</c:v>
                </c:pt>
                <c:pt idx="603">
                  <c:v>5.25</c:v>
                </c:pt>
                <c:pt idx="604">
                  <c:v>5.25</c:v>
                </c:pt>
                <c:pt idx="605">
                  <c:v>5.25</c:v>
                </c:pt>
                <c:pt idx="606">
                  <c:v>5.24</c:v>
                </c:pt>
                <c:pt idx="607">
                  <c:v>5.25</c:v>
                </c:pt>
                <c:pt idx="608">
                  <c:v>5.24</c:v>
                </c:pt>
                <c:pt idx="609">
                  <c:v>5.22</c:v>
                </c:pt>
                <c:pt idx="610">
                  <c:v>5.21</c:v>
                </c:pt>
                <c:pt idx="611">
                  <c:v>5.23</c:v>
                </c:pt>
                <c:pt idx="612">
                  <c:v>5.2</c:v>
                </c:pt>
                <c:pt idx="613">
                  <c:v>5.2</c:v>
                </c:pt>
                <c:pt idx="614">
                  <c:v>5.189999999999999</c:v>
                </c:pt>
                <c:pt idx="615">
                  <c:v>5.189999999999999</c:v>
                </c:pt>
                <c:pt idx="616">
                  <c:v>5.189999999999999</c:v>
                </c:pt>
                <c:pt idx="617">
                  <c:v>5.2</c:v>
                </c:pt>
                <c:pt idx="618">
                  <c:v>5.2</c:v>
                </c:pt>
                <c:pt idx="619">
                  <c:v>5.2</c:v>
                </c:pt>
                <c:pt idx="620">
                  <c:v>5.2</c:v>
                </c:pt>
                <c:pt idx="621">
                  <c:v>5.24</c:v>
                </c:pt>
                <c:pt idx="622">
                  <c:v>5.22</c:v>
                </c:pt>
                <c:pt idx="623">
                  <c:v>5.21</c:v>
                </c:pt>
                <c:pt idx="624">
                  <c:v>5.18</c:v>
                </c:pt>
                <c:pt idx="625">
                  <c:v>5.18</c:v>
                </c:pt>
                <c:pt idx="626">
                  <c:v>5.149999999999999</c:v>
                </c:pt>
                <c:pt idx="627">
                  <c:v>5.13</c:v>
                </c:pt>
                <c:pt idx="628">
                  <c:v>5.13</c:v>
                </c:pt>
                <c:pt idx="629">
                  <c:v>5.09</c:v>
                </c:pt>
                <c:pt idx="630">
                  <c:v>5.09</c:v>
                </c:pt>
                <c:pt idx="631">
                  <c:v>5.07</c:v>
                </c:pt>
                <c:pt idx="632">
                  <c:v>5.05</c:v>
                </c:pt>
                <c:pt idx="633">
                  <c:v>5.0</c:v>
                </c:pt>
                <c:pt idx="634">
                  <c:v>4.97</c:v>
                </c:pt>
                <c:pt idx="635">
                  <c:v>4.97</c:v>
                </c:pt>
                <c:pt idx="636">
                  <c:v>4.97</c:v>
                </c:pt>
                <c:pt idx="637">
                  <c:v>4.96</c:v>
                </c:pt>
                <c:pt idx="638">
                  <c:v>4.96</c:v>
                </c:pt>
                <c:pt idx="639">
                  <c:v>4.95</c:v>
                </c:pt>
                <c:pt idx="640">
                  <c:v>4.97</c:v>
                </c:pt>
                <c:pt idx="641">
                  <c:v>4.99</c:v>
                </c:pt>
                <c:pt idx="642">
                  <c:v>5.0</c:v>
                </c:pt>
                <c:pt idx="643">
                  <c:v>5.02</c:v>
                </c:pt>
                <c:pt idx="644">
                  <c:v>5.01</c:v>
                </c:pt>
                <c:pt idx="645">
                  <c:v>5.05</c:v>
                </c:pt>
                <c:pt idx="646">
                  <c:v>5.02</c:v>
                </c:pt>
                <c:pt idx="647">
                  <c:v>5.0</c:v>
                </c:pt>
                <c:pt idx="648">
                  <c:v>4.95</c:v>
                </c:pt>
                <c:pt idx="649">
                  <c:v>4.95</c:v>
                </c:pt>
                <c:pt idx="650">
                  <c:v>4.92</c:v>
                </c:pt>
                <c:pt idx="651">
                  <c:v>4.92</c:v>
                </c:pt>
                <c:pt idx="652">
                  <c:v>4.9</c:v>
                </c:pt>
                <c:pt idx="653">
                  <c:v>4.9</c:v>
                </c:pt>
                <c:pt idx="654">
                  <c:v>4.88</c:v>
                </c:pt>
                <c:pt idx="655">
                  <c:v>4.88</c:v>
                </c:pt>
                <c:pt idx="656">
                  <c:v>4.88</c:v>
                </c:pt>
                <c:pt idx="657">
                  <c:v>4.84</c:v>
                </c:pt>
                <c:pt idx="658">
                  <c:v>4.81</c:v>
                </c:pt>
                <c:pt idx="659">
                  <c:v>4.83</c:v>
                </c:pt>
                <c:pt idx="660">
                  <c:v>4.81</c:v>
                </c:pt>
                <c:pt idx="661">
                  <c:v>4.74</c:v>
                </c:pt>
                <c:pt idx="662">
                  <c:v>4.71</c:v>
                </c:pt>
                <c:pt idx="663">
                  <c:v>4.72</c:v>
                </c:pt>
                <c:pt idx="664">
                  <c:v>4.72</c:v>
                </c:pt>
                <c:pt idx="665">
                  <c:v>4.72</c:v>
                </c:pt>
                <c:pt idx="666">
                  <c:v>4.7</c:v>
                </c:pt>
                <c:pt idx="667">
                  <c:v>4.67</c:v>
                </c:pt>
                <c:pt idx="668">
                  <c:v>4.67</c:v>
                </c:pt>
                <c:pt idx="669">
                  <c:v>4.75</c:v>
                </c:pt>
                <c:pt idx="670">
                  <c:v>4.769999999999999</c:v>
                </c:pt>
                <c:pt idx="671">
                  <c:v>4.769999999999999</c:v>
                </c:pt>
                <c:pt idx="672">
                  <c:v>4.769999999999999</c:v>
                </c:pt>
                <c:pt idx="673">
                  <c:v>4.76</c:v>
                </c:pt>
                <c:pt idx="674">
                  <c:v>4.83</c:v>
                </c:pt>
                <c:pt idx="675">
                  <c:v>4.85</c:v>
                </c:pt>
                <c:pt idx="676">
                  <c:v>4.85</c:v>
                </c:pt>
                <c:pt idx="677">
                  <c:v>4.85</c:v>
                </c:pt>
                <c:pt idx="678">
                  <c:v>4.83</c:v>
                </c:pt>
                <c:pt idx="679">
                  <c:v>4.84</c:v>
                </c:pt>
                <c:pt idx="680">
                  <c:v>4.819999999999999</c:v>
                </c:pt>
                <c:pt idx="681">
                  <c:v>4.819999999999999</c:v>
                </c:pt>
                <c:pt idx="682">
                  <c:v>4.83</c:v>
                </c:pt>
                <c:pt idx="683">
                  <c:v>4.85</c:v>
                </c:pt>
                <c:pt idx="684">
                  <c:v>4.89</c:v>
                </c:pt>
                <c:pt idx="685">
                  <c:v>4.89</c:v>
                </c:pt>
                <c:pt idx="686">
                  <c:v>4.89</c:v>
                </c:pt>
                <c:pt idx="687">
                  <c:v>4.89</c:v>
                </c:pt>
                <c:pt idx="688">
                  <c:v>4.87</c:v>
                </c:pt>
                <c:pt idx="689">
                  <c:v>4.89</c:v>
                </c:pt>
                <c:pt idx="690">
                  <c:v>4.89</c:v>
                </c:pt>
                <c:pt idx="691">
                  <c:v>4.87</c:v>
                </c:pt>
                <c:pt idx="692">
                  <c:v>4.85</c:v>
                </c:pt>
                <c:pt idx="693">
                  <c:v>4.85</c:v>
                </c:pt>
                <c:pt idx="694">
                  <c:v>4.859999999999999</c:v>
                </c:pt>
                <c:pt idx="695">
                  <c:v>4.83</c:v>
                </c:pt>
                <c:pt idx="696">
                  <c:v>4.819999999999999</c:v>
                </c:pt>
                <c:pt idx="697">
                  <c:v>4.84</c:v>
                </c:pt>
                <c:pt idx="698">
                  <c:v>4.859999999999999</c:v>
                </c:pt>
                <c:pt idx="699">
                  <c:v>4.83</c:v>
                </c:pt>
                <c:pt idx="700">
                  <c:v>4.8</c:v>
                </c:pt>
                <c:pt idx="701">
                  <c:v>4.75</c:v>
                </c:pt>
                <c:pt idx="702">
                  <c:v>4.75</c:v>
                </c:pt>
                <c:pt idx="703">
                  <c:v>4.75</c:v>
                </c:pt>
                <c:pt idx="704">
                  <c:v>4.76</c:v>
                </c:pt>
                <c:pt idx="705">
                  <c:v>4.76</c:v>
                </c:pt>
                <c:pt idx="706">
                  <c:v>4.78</c:v>
                </c:pt>
                <c:pt idx="707">
                  <c:v>4.75</c:v>
                </c:pt>
                <c:pt idx="708">
                  <c:v>4.769999999999999</c:v>
                </c:pt>
                <c:pt idx="709">
                  <c:v>4.75</c:v>
                </c:pt>
                <c:pt idx="710">
                  <c:v>4.75</c:v>
                </c:pt>
                <c:pt idx="711">
                  <c:v>4.769999999999999</c:v>
                </c:pt>
                <c:pt idx="712">
                  <c:v>4.74</c:v>
                </c:pt>
                <c:pt idx="713">
                  <c:v>4.73</c:v>
                </c:pt>
                <c:pt idx="714">
                  <c:v>4.73</c:v>
                </c:pt>
                <c:pt idx="715">
                  <c:v>4.689999999999999</c:v>
                </c:pt>
                <c:pt idx="716">
                  <c:v>4.67</c:v>
                </c:pt>
                <c:pt idx="717">
                  <c:v>4.73</c:v>
                </c:pt>
                <c:pt idx="718">
                  <c:v>4.76</c:v>
                </c:pt>
                <c:pt idx="719">
                  <c:v>4.79</c:v>
                </c:pt>
                <c:pt idx="720">
                  <c:v>4.79</c:v>
                </c:pt>
                <c:pt idx="721">
                  <c:v>4.78</c:v>
                </c:pt>
                <c:pt idx="722">
                  <c:v>4.8</c:v>
                </c:pt>
                <c:pt idx="723">
                  <c:v>4.8</c:v>
                </c:pt>
                <c:pt idx="724">
                  <c:v>4.84</c:v>
                </c:pt>
                <c:pt idx="725">
                  <c:v>4.84</c:v>
                </c:pt>
                <c:pt idx="726">
                  <c:v>4.84</c:v>
                </c:pt>
                <c:pt idx="727">
                  <c:v>4.859999999999999</c:v>
                </c:pt>
                <c:pt idx="728">
                  <c:v>4.8</c:v>
                </c:pt>
                <c:pt idx="729">
                  <c:v>4.79</c:v>
                </c:pt>
                <c:pt idx="730">
                  <c:v>4.76</c:v>
                </c:pt>
                <c:pt idx="731">
                  <c:v>4.76</c:v>
                </c:pt>
                <c:pt idx="732">
                  <c:v>4.74</c:v>
                </c:pt>
                <c:pt idx="733">
                  <c:v>4.72</c:v>
                </c:pt>
                <c:pt idx="734">
                  <c:v>4.72</c:v>
                </c:pt>
                <c:pt idx="735">
                  <c:v>4.75</c:v>
                </c:pt>
                <c:pt idx="736">
                  <c:v>4.78</c:v>
                </c:pt>
                <c:pt idx="737">
                  <c:v>4.769999999999999</c:v>
                </c:pt>
                <c:pt idx="738">
                  <c:v>4.769999999999999</c:v>
                </c:pt>
                <c:pt idx="739">
                  <c:v>4.769999999999999</c:v>
                </c:pt>
                <c:pt idx="740">
                  <c:v>4.769999999999999</c:v>
                </c:pt>
                <c:pt idx="741">
                  <c:v>4.769999999999999</c:v>
                </c:pt>
                <c:pt idx="742">
                  <c:v>4.76</c:v>
                </c:pt>
                <c:pt idx="743">
                  <c:v>4.74</c:v>
                </c:pt>
                <c:pt idx="744">
                  <c:v>4.74</c:v>
                </c:pt>
                <c:pt idx="745">
                  <c:v>4.75</c:v>
                </c:pt>
                <c:pt idx="746">
                  <c:v>4.75</c:v>
                </c:pt>
                <c:pt idx="747">
                  <c:v>4.73</c:v>
                </c:pt>
                <c:pt idx="748">
                  <c:v>4.73</c:v>
                </c:pt>
                <c:pt idx="749">
                  <c:v>4.73</c:v>
                </c:pt>
                <c:pt idx="750">
                  <c:v>4.75</c:v>
                </c:pt>
                <c:pt idx="751">
                  <c:v>4.75</c:v>
                </c:pt>
                <c:pt idx="752">
                  <c:v>4.75</c:v>
                </c:pt>
                <c:pt idx="753">
                  <c:v>4.75</c:v>
                </c:pt>
                <c:pt idx="754">
                  <c:v>4.75</c:v>
                </c:pt>
                <c:pt idx="755">
                  <c:v>4.73</c:v>
                </c:pt>
                <c:pt idx="756">
                  <c:v>4.72</c:v>
                </c:pt>
                <c:pt idx="757">
                  <c:v>4.689999999999999</c:v>
                </c:pt>
                <c:pt idx="758">
                  <c:v>4.67</c:v>
                </c:pt>
                <c:pt idx="759">
                  <c:v>4.689999999999999</c:v>
                </c:pt>
                <c:pt idx="760">
                  <c:v>4.7</c:v>
                </c:pt>
                <c:pt idx="761">
                  <c:v>4.68</c:v>
                </c:pt>
                <c:pt idx="762">
                  <c:v>4.659999999999999</c:v>
                </c:pt>
                <c:pt idx="763">
                  <c:v>4.609999999999999</c:v>
                </c:pt>
                <c:pt idx="764">
                  <c:v>4.59</c:v>
                </c:pt>
                <c:pt idx="765">
                  <c:v>4.59</c:v>
                </c:pt>
                <c:pt idx="766">
                  <c:v>4.59</c:v>
                </c:pt>
                <c:pt idx="767">
                  <c:v>4.609999999999999</c:v>
                </c:pt>
                <c:pt idx="768">
                  <c:v>4.6</c:v>
                </c:pt>
                <c:pt idx="769">
                  <c:v>4.56</c:v>
                </c:pt>
                <c:pt idx="770">
                  <c:v>4.56</c:v>
                </c:pt>
                <c:pt idx="771">
                  <c:v>4.56</c:v>
                </c:pt>
                <c:pt idx="772">
                  <c:v>4.56</c:v>
                </c:pt>
                <c:pt idx="773">
                  <c:v>4.56</c:v>
                </c:pt>
                <c:pt idx="774">
                  <c:v>4.56</c:v>
                </c:pt>
                <c:pt idx="775">
                  <c:v>4.56</c:v>
                </c:pt>
                <c:pt idx="776">
                  <c:v>4.59</c:v>
                </c:pt>
                <c:pt idx="777">
                  <c:v>4.56</c:v>
                </c:pt>
                <c:pt idx="778">
                  <c:v>4.56</c:v>
                </c:pt>
                <c:pt idx="779">
                  <c:v>4.53</c:v>
                </c:pt>
                <c:pt idx="780">
                  <c:v>4.49</c:v>
                </c:pt>
                <c:pt idx="781">
                  <c:v>4.49</c:v>
                </c:pt>
                <c:pt idx="782">
                  <c:v>4.51</c:v>
                </c:pt>
                <c:pt idx="783">
                  <c:v>4.48</c:v>
                </c:pt>
                <c:pt idx="784">
                  <c:v>4.44</c:v>
                </c:pt>
                <c:pt idx="785">
                  <c:v>4.41</c:v>
                </c:pt>
                <c:pt idx="786">
                  <c:v>4.41</c:v>
                </c:pt>
                <c:pt idx="787">
                  <c:v>4.41</c:v>
                </c:pt>
                <c:pt idx="788">
                  <c:v>4.39</c:v>
                </c:pt>
                <c:pt idx="789">
                  <c:v>4.42</c:v>
                </c:pt>
                <c:pt idx="790">
                  <c:v>4.42</c:v>
                </c:pt>
                <c:pt idx="791">
                  <c:v>4.43</c:v>
                </c:pt>
                <c:pt idx="792">
                  <c:v>4.43</c:v>
                </c:pt>
                <c:pt idx="793">
                  <c:v>4.45</c:v>
                </c:pt>
                <c:pt idx="794">
                  <c:v>4.51</c:v>
                </c:pt>
                <c:pt idx="795">
                  <c:v>4.49</c:v>
                </c:pt>
                <c:pt idx="796">
                  <c:v>4.51</c:v>
                </c:pt>
                <c:pt idx="797">
                  <c:v>4.51</c:v>
                </c:pt>
                <c:pt idx="798">
                  <c:v>4.48</c:v>
                </c:pt>
                <c:pt idx="799">
                  <c:v>4.47</c:v>
                </c:pt>
                <c:pt idx="800">
                  <c:v>4.48</c:v>
                </c:pt>
                <c:pt idx="801">
                  <c:v>4.46</c:v>
                </c:pt>
                <c:pt idx="802">
                  <c:v>4.46</c:v>
                </c:pt>
                <c:pt idx="803">
                  <c:v>4.48</c:v>
                </c:pt>
                <c:pt idx="804">
                  <c:v>4.48</c:v>
                </c:pt>
                <c:pt idx="805">
                  <c:v>4.49</c:v>
                </c:pt>
                <c:pt idx="806">
                  <c:v>4.48</c:v>
                </c:pt>
                <c:pt idx="807">
                  <c:v>4.46</c:v>
                </c:pt>
                <c:pt idx="808">
                  <c:v>4.44</c:v>
                </c:pt>
                <c:pt idx="809">
                  <c:v>4.44</c:v>
                </c:pt>
                <c:pt idx="810">
                  <c:v>4.44</c:v>
                </c:pt>
                <c:pt idx="811">
                  <c:v>4.42</c:v>
                </c:pt>
                <c:pt idx="812">
                  <c:v>4.42</c:v>
                </c:pt>
                <c:pt idx="813">
                  <c:v>4.43</c:v>
                </c:pt>
                <c:pt idx="814">
                  <c:v>4.44</c:v>
                </c:pt>
                <c:pt idx="815">
                  <c:v>4.46</c:v>
                </c:pt>
                <c:pt idx="816">
                  <c:v>4.49</c:v>
                </c:pt>
                <c:pt idx="817">
                  <c:v>4.48</c:v>
                </c:pt>
                <c:pt idx="818">
                  <c:v>4.48</c:v>
                </c:pt>
                <c:pt idx="819">
                  <c:v>4.5</c:v>
                </c:pt>
                <c:pt idx="820">
                  <c:v>4.53</c:v>
                </c:pt>
                <c:pt idx="821">
                  <c:v>4.55</c:v>
                </c:pt>
                <c:pt idx="822">
                  <c:v>4.57</c:v>
                </c:pt>
                <c:pt idx="823">
                  <c:v>4.64</c:v>
                </c:pt>
                <c:pt idx="824">
                  <c:v>4.64</c:v>
                </c:pt>
                <c:pt idx="825">
                  <c:v>4.64</c:v>
                </c:pt>
                <c:pt idx="826">
                  <c:v>4.64</c:v>
                </c:pt>
                <c:pt idx="827">
                  <c:v>4.619999999999999</c:v>
                </c:pt>
                <c:pt idx="828">
                  <c:v>4.619999999999999</c:v>
                </c:pt>
                <c:pt idx="829">
                  <c:v>4.619999999999999</c:v>
                </c:pt>
                <c:pt idx="830">
                  <c:v>4.609999999999999</c:v>
                </c:pt>
                <c:pt idx="831">
                  <c:v>4.609999999999999</c:v>
                </c:pt>
                <c:pt idx="832">
                  <c:v>4.609999999999999</c:v>
                </c:pt>
                <c:pt idx="833">
                  <c:v>4.609999999999999</c:v>
                </c:pt>
                <c:pt idx="834">
                  <c:v>4.6</c:v>
                </c:pt>
                <c:pt idx="835">
                  <c:v>4.6</c:v>
                </c:pt>
                <c:pt idx="836">
                  <c:v>4.6</c:v>
                </c:pt>
                <c:pt idx="837">
                  <c:v>4.619999999999999</c:v>
                </c:pt>
                <c:pt idx="838">
                  <c:v>4.619999999999999</c:v>
                </c:pt>
                <c:pt idx="839">
                  <c:v>4.619999999999999</c:v>
                </c:pt>
                <c:pt idx="840">
                  <c:v>4.619999999999999</c:v>
                </c:pt>
                <c:pt idx="841">
                  <c:v>4.619999999999999</c:v>
                </c:pt>
                <c:pt idx="842">
                  <c:v>4.619999999999999</c:v>
                </c:pt>
                <c:pt idx="843">
                  <c:v>4.609999999999999</c:v>
                </c:pt>
                <c:pt idx="844">
                  <c:v>4.609999999999999</c:v>
                </c:pt>
                <c:pt idx="845">
                  <c:v>4.63</c:v>
                </c:pt>
                <c:pt idx="846">
                  <c:v>4.63</c:v>
                </c:pt>
                <c:pt idx="847">
                  <c:v>4.649999999999999</c:v>
                </c:pt>
                <c:pt idx="848">
                  <c:v>4.67</c:v>
                </c:pt>
                <c:pt idx="849">
                  <c:v>4.67</c:v>
                </c:pt>
                <c:pt idx="850">
                  <c:v>4.7</c:v>
                </c:pt>
                <c:pt idx="851">
                  <c:v>4.689999999999999</c:v>
                </c:pt>
                <c:pt idx="852">
                  <c:v>4.689999999999999</c:v>
                </c:pt>
                <c:pt idx="853">
                  <c:v>4.689999999999999</c:v>
                </c:pt>
                <c:pt idx="854">
                  <c:v>4.689999999999999</c:v>
                </c:pt>
                <c:pt idx="855">
                  <c:v>4.7</c:v>
                </c:pt>
                <c:pt idx="856">
                  <c:v>4.73</c:v>
                </c:pt>
                <c:pt idx="857">
                  <c:v>4.74</c:v>
                </c:pt>
                <c:pt idx="858">
                  <c:v>4.76</c:v>
                </c:pt>
                <c:pt idx="859">
                  <c:v>4.76</c:v>
                </c:pt>
                <c:pt idx="860">
                  <c:v>4.819999999999999</c:v>
                </c:pt>
                <c:pt idx="861">
                  <c:v>4.819999999999999</c:v>
                </c:pt>
                <c:pt idx="862">
                  <c:v>4.83</c:v>
                </c:pt>
                <c:pt idx="863">
                  <c:v>4.79</c:v>
                </c:pt>
                <c:pt idx="864">
                  <c:v>4.79</c:v>
                </c:pt>
                <c:pt idx="865">
                  <c:v>4.769999999999999</c:v>
                </c:pt>
                <c:pt idx="866">
                  <c:v>4.769999999999999</c:v>
                </c:pt>
                <c:pt idx="867">
                  <c:v>4.76</c:v>
                </c:pt>
                <c:pt idx="868">
                  <c:v>4.76</c:v>
                </c:pt>
                <c:pt idx="869">
                  <c:v>4.78</c:v>
                </c:pt>
                <c:pt idx="870">
                  <c:v>4.76</c:v>
                </c:pt>
                <c:pt idx="871">
                  <c:v>4.689999999999999</c:v>
                </c:pt>
                <c:pt idx="872">
                  <c:v>4.689999999999999</c:v>
                </c:pt>
                <c:pt idx="873">
                  <c:v>4.67</c:v>
                </c:pt>
                <c:pt idx="874">
                  <c:v>4.64</c:v>
                </c:pt>
                <c:pt idx="875">
                  <c:v>4.64</c:v>
                </c:pt>
                <c:pt idx="876">
                  <c:v>4.619999999999999</c:v>
                </c:pt>
                <c:pt idx="877">
                  <c:v>4.63</c:v>
                </c:pt>
                <c:pt idx="878">
                  <c:v>4.63</c:v>
                </c:pt>
                <c:pt idx="879">
                  <c:v>4.63</c:v>
                </c:pt>
                <c:pt idx="880">
                  <c:v>4.63</c:v>
                </c:pt>
                <c:pt idx="881">
                  <c:v>4.63</c:v>
                </c:pt>
                <c:pt idx="882">
                  <c:v>4.63</c:v>
                </c:pt>
                <c:pt idx="883">
                  <c:v>4.609999999999999</c:v>
                </c:pt>
                <c:pt idx="884">
                  <c:v>4.6</c:v>
                </c:pt>
                <c:pt idx="885">
                  <c:v>4.609999999999999</c:v>
                </c:pt>
                <c:pt idx="886">
                  <c:v>4.609999999999999</c:v>
                </c:pt>
                <c:pt idx="887">
                  <c:v>4.609999999999999</c:v>
                </c:pt>
                <c:pt idx="888">
                  <c:v>4.6</c:v>
                </c:pt>
                <c:pt idx="889">
                  <c:v>4.6</c:v>
                </c:pt>
                <c:pt idx="890">
                  <c:v>4.6</c:v>
                </c:pt>
                <c:pt idx="891">
                  <c:v>4.57</c:v>
                </c:pt>
                <c:pt idx="892">
                  <c:v>4.56</c:v>
                </c:pt>
                <c:pt idx="893">
                  <c:v>4.56</c:v>
                </c:pt>
                <c:pt idx="894">
                  <c:v>4.55</c:v>
                </c:pt>
                <c:pt idx="895">
                  <c:v>4.56</c:v>
                </c:pt>
                <c:pt idx="896">
                  <c:v>4.6</c:v>
                </c:pt>
                <c:pt idx="897">
                  <c:v>4.58</c:v>
                </c:pt>
                <c:pt idx="898">
                  <c:v>4.59</c:v>
                </c:pt>
                <c:pt idx="899">
                  <c:v>4.59</c:v>
                </c:pt>
                <c:pt idx="900">
                  <c:v>4.58</c:v>
                </c:pt>
                <c:pt idx="901">
                  <c:v>4.58</c:v>
                </c:pt>
                <c:pt idx="902">
                  <c:v>4.59</c:v>
                </c:pt>
                <c:pt idx="903">
                  <c:v>4.57</c:v>
                </c:pt>
                <c:pt idx="904">
                  <c:v>4.57</c:v>
                </c:pt>
                <c:pt idx="905">
                  <c:v>4.57</c:v>
                </c:pt>
                <c:pt idx="906">
                  <c:v>4.57</c:v>
                </c:pt>
                <c:pt idx="907">
                  <c:v>4.56</c:v>
                </c:pt>
                <c:pt idx="908">
                  <c:v>4.56</c:v>
                </c:pt>
                <c:pt idx="909">
                  <c:v>4.56</c:v>
                </c:pt>
                <c:pt idx="910">
                  <c:v>4.56</c:v>
                </c:pt>
                <c:pt idx="911">
                  <c:v>4.56</c:v>
                </c:pt>
                <c:pt idx="912">
                  <c:v>4.55</c:v>
                </c:pt>
                <c:pt idx="913">
                  <c:v>4.55</c:v>
                </c:pt>
                <c:pt idx="914">
                  <c:v>4.58</c:v>
                </c:pt>
                <c:pt idx="915">
                  <c:v>4.6</c:v>
                </c:pt>
                <c:pt idx="916">
                  <c:v>4.59</c:v>
                </c:pt>
                <c:pt idx="917">
                  <c:v>4.609999999999999</c:v>
                </c:pt>
                <c:pt idx="918">
                  <c:v>4.609999999999999</c:v>
                </c:pt>
                <c:pt idx="919">
                  <c:v>4.59</c:v>
                </c:pt>
                <c:pt idx="920">
                  <c:v>4.57</c:v>
                </c:pt>
                <c:pt idx="921">
                  <c:v>4.57</c:v>
                </c:pt>
                <c:pt idx="922">
                  <c:v>4.57</c:v>
                </c:pt>
                <c:pt idx="923">
                  <c:v>4.57</c:v>
                </c:pt>
                <c:pt idx="924">
                  <c:v>4.57</c:v>
                </c:pt>
                <c:pt idx="925">
                  <c:v>4.58</c:v>
                </c:pt>
                <c:pt idx="926">
                  <c:v>4.58</c:v>
                </c:pt>
                <c:pt idx="927">
                  <c:v>4.56</c:v>
                </c:pt>
                <c:pt idx="928">
                  <c:v>4.56</c:v>
                </c:pt>
                <c:pt idx="929">
                  <c:v>4.54</c:v>
                </c:pt>
                <c:pt idx="930">
                  <c:v>4.54</c:v>
                </c:pt>
                <c:pt idx="931">
                  <c:v>4.55</c:v>
                </c:pt>
                <c:pt idx="932">
                  <c:v>4.55</c:v>
                </c:pt>
                <c:pt idx="933">
                  <c:v>4.53</c:v>
                </c:pt>
                <c:pt idx="934">
                  <c:v>4.53</c:v>
                </c:pt>
                <c:pt idx="935">
                  <c:v>4.55</c:v>
                </c:pt>
                <c:pt idx="936">
                  <c:v>4.55</c:v>
                </c:pt>
                <c:pt idx="937">
                  <c:v>4.55</c:v>
                </c:pt>
                <c:pt idx="938">
                  <c:v>4.53</c:v>
                </c:pt>
                <c:pt idx="939">
                  <c:v>4.53</c:v>
                </c:pt>
                <c:pt idx="940">
                  <c:v>4.53</c:v>
                </c:pt>
                <c:pt idx="941">
                  <c:v>4.53</c:v>
                </c:pt>
                <c:pt idx="942">
                  <c:v>4.53</c:v>
                </c:pt>
                <c:pt idx="943">
                  <c:v>4.49</c:v>
                </c:pt>
                <c:pt idx="944">
                  <c:v>4.49</c:v>
                </c:pt>
                <c:pt idx="945">
                  <c:v>4.49</c:v>
                </c:pt>
                <c:pt idx="946">
                  <c:v>4.46</c:v>
                </c:pt>
                <c:pt idx="947">
                  <c:v>4.46</c:v>
                </c:pt>
                <c:pt idx="948">
                  <c:v>4.46</c:v>
                </c:pt>
                <c:pt idx="949">
                  <c:v>4.45</c:v>
                </c:pt>
                <c:pt idx="950">
                  <c:v>4.46</c:v>
                </c:pt>
                <c:pt idx="951">
                  <c:v>4.47</c:v>
                </c:pt>
                <c:pt idx="952">
                  <c:v>4.47</c:v>
                </c:pt>
                <c:pt idx="953">
                  <c:v>4.47</c:v>
                </c:pt>
                <c:pt idx="954">
                  <c:v>4.47</c:v>
                </c:pt>
                <c:pt idx="955">
                  <c:v>4.47</c:v>
                </c:pt>
                <c:pt idx="956">
                  <c:v>4.45</c:v>
                </c:pt>
                <c:pt idx="957">
                  <c:v>4.43</c:v>
                </c:pt>
                <c:pt idx="958">
                  <c:v>4.45</c:v>
                </c:pt>
                <c:pt idx="959">
                  <c:v>4.45</c:v>
                </c:pt>
                <c:pt idx="960">
                  <c:v>4.45</c:v>
                </c:pt>
                <c:pt idx="961">
                  <c:v>4.43</c:v>
                </c:pt>
                <c:pt idx="962">
                  <c:v>4.41</c:v>
                </c:pt>
                <c:pt idx="963">
                  <c:v>4.41</c:v>
                </c:pt>
                <c:pt idx="964">
                  <c:v>4.39</c:v>
                </c:pt>
                <c:pt idx="965">
                  <c:v>4.4</c:v>
                </c:pt>
                <c:pt idx="966">
                  <c:v>4.4</c:v>
                </c:pt>
                <c:pt idx="967">
                  <c:v>4.4</c:v>
                </c:pt>
                <c:pt idx="968">
                  <c:v>4.4</c:v>
                </c:pt>
                <c:pt idx="969">
                  <c:v>4.4</c:v>
                </c:pt>
                <c:pt idx="970">
                  <c:v>4.4</c:v>
                </c:pt>
                <c:pt idx="971">
                  <c:v>4.359999999999999</c:v>
                </c:pt>
                <c:pt idx="972">
                  <c:v>4.31</c:v>
                </c:pt>
                <c:pt idx="973">
                  <c:v>4.25</c:v>
                </c:pt>
                <c:pt idx="974">
                  <c:v>4.2</c:v>
                </c:pt>
                <c:pt idx="975">
                  <c:v>4.2</c:v>
                </c:pt>
                <c:pt idx="976">
                  <c:v>4.21</c:v>
                </c:pt>
                <c:pt idx="977">
                  <c:v>4.18</c:v>
                </c:pt>
                <c:pt idx="978">
                  <c:v>4.23</c:v>
                </c:pt>
                <c:pt idx="979">
                  <c:v>4.23</c:v>
                </c:pt>
                <c:pt idx="980">
                  <c:v>4.21</c:v>
                </c:pt>
                <c:pt idx="981">
                  <c:v>4.189999999999999</c:v>
                </c:pt>
                <c:pt idx="982">
                  <c:v>4.189999999999999</c:v>
                </c:pt>
                <c:pt idx="983">
                  <c:v>4.189999999999999</c:v>
                </c:pt>
                <c:pt idx="984">
                  <c:v>4.189999999999999</c:v>
                </c:pt>
                <c:pt idx="985">
                  <c:v>4.21</c:v>
                </c:pt>
                <c:pt idx="986">
                  <c:v>4.21</c:v>
                </c:pt>
                <c:pt idx="987">
                  <c:v>4.23</c:v>
                </c:pt>
                <c:pt idx="988">
                  <c:v>4.26</c:v>
                </c:pt>
                <c:pt idx="989">
                  <c:v>4.26</c:v>
                </c:pt>
                <c:pt idx="990">
                  <c:v>4.26</c:v>
                </c:pt>
                <c:pt idx="991">
                  <c:v>4.26</c:v>
                </c:pt>
                <c:pt idx="992">
                  <c:v>4.26</c:v>
                </c:pt>
                <c:pt idx="993">
                  <c:v>4.27</c:v>
                </c:pt>
                <c:pt idx="994">
                  <c:v>4.3</c:v>
                </c:pt>
                <c:pt idx="995">
                  <c:v>4.29</c:v>
                </c:pt>
                <c:pt idx="996">
                  <c:v>4.319999999999999</c:v>
                </c:pt>
                <c:pt idx="997">
                  <c:v>4.31</c:v>
                </c:pt>
                <c:pt idx="998">
                  <c:v>4.35</c:v>
                </c:pt>
                <c:pt idx="999">
                  <c:v>4.35</c:v>
                </c:pt>
                <c:pt idx="1000">
                  <c:v>4.34</c:v>
                </c:pt>
                <c:pt idx="1001">
                  <c:v>4.34</c:v>
                </c:pt>
                <c:pt idx="1002">
                  <c:v>4.34</c:v>
                </c:pt>
                <c:pt idx="1003">
                  <c:v>4.4</c:v>
                </c:pt>
                <c:pt idx="1004">
                  <c:v>4.4</c:v>
                </c:pt>
                <c:pt idx="1005">
                  <c:v>4.4</c:v>
                </c:pt>
                <c:pt idx="1006">
                  <c:v>4.39</c:v>
                </c:pt>
                <c:pt idx="1007">
                  <c:v>4.39</c:v>
                </c:pt>
                <c:pt idx="1008">
                  <c:v>4.37</c:v>
                </c:pt>
                <c:pt idx="1009">
                  <c:v>4.37</c:v>
                </c:pt>
                <c:pt idx="1010">
                  <c:v>4.37</c:v>
                </c:pt>
                <c:pt idx="1011">
                  <c:v>4.37</c:v>
                </c:pt>
                <c:pt idx="1012">
                  <c:v>4.37</c:v>
                </c:pt>
                <c:pt idx="1013">
                  <c:v>4.37</c:v>
                </c:pt>
                <c:pt idx="1014">
                  <c:v>4.359999999999999</c:v>
                </c:pt>
                <c:pt idx="1015">
                  <c:v>4.359999999999999</c:v>
                </c:pt>
                <c:pt idx="1016">
                  <c:v>4.34</c:v>
                </c:pt>
                <c:pt idx="1017">
                  <c:v>4.34</c:v>
                </c:pt>
                <c:pt idx="1018">
                  <c:v>4.359999999999999</c:v>
                </c:pt>
                <c:pt idx="1019">
                  <c:v>4.359999999999999</c:v>
                </c:pt>
                <c:pt idx="1020">
                  <c:v>4.34</c:v>
                </c:pt>
                <c:pt idx="1021">
                  <c:v>4.34</c:v>
                </c:pt>
                <c:pt idx="1022">
                  <c:v>4.33</c:v>
                </c:pt>
                <c:pt idx="1023">
                  <c:v>4.33</c:v>
                </c:pt>
                <c:pt idx="1024">
                  <c:v>4.33</c:v>
                </c:pt>
                <c:pt idx="1025">
                  <c:v>4.33</c:v>
                </c:pt>
                <c:pt idx="1026">
                  <c:v>4.33</c:v>
                </c:pt>
                <c:pt idx="1027">
                  <c:v>4.33</c:v>
                </c:pt>
                <c:pt idx="1028">
                  <c:v>4.33</c:v>
                </c:pt>
                <c:pt idx="1029">
                  <c:v>4.359999999999999</c:v>
                </c:pt>
                <c:pt idx="1030">
                  <c:v>4.38</c:v>
                </c:pt>
                <c:pt idx="1031">
                  <c:v>4.39</c:v>
                </c:pt>
                <c:pt idx="1032">
                  <c:v>4.39</c:v>
                </c:pt>
                <c:pt idx="1033">
                  <c:v>4.39</c:v>
                </c:pt>
                <c:pt idx="1034">
                  <c:v>4.39</c:v>
                </c:pt>
                <c:pt idx="1035">
                  <c:v>4.39</c:v>
                </c:pt>
                <c:pt idx="1036">
                  <c:v>4.38</c:v>
                </c:pt>
                <c:pt idx="1037">
                  <c:v>4.38</c:v>
                </c:pt>
                <c:pt idx="1038">
                  <c:v>4.38</c:v>
                </c:pt>
                <c:pt idx="1039">
                  <c:v>4.38</c:v>
                </c:pt>
                <c:pt idx="1040">
                  <c:v>4.4</c:v>
                </c:pt>
                <c:pt idx="1041">
                  <c:v>4.39</c:v>
                </c:pt>
                <c:pt idx="1042">
                  <c:v>4.41</c:v>
                </c:pt>
                <c:pt idx="1043">
                  <c:v>4.43</c:v>
                </c:pt>
                <c:pt idx="1044">
                  <c:v>4.45</c:v>
                </c:pt>
                <c:pt idx="1045">
                  <c:v>4.42</c:v>
                </c:pt>
                <c:pt idx="1046">
                  <c:v>4.4</c:v>
                </c:pt>
                <c:pt idx="1047">
                  <c:v>4.38</c:v>
                </c:pt>
                <c:pt idx="1048">
                  <c:v>4.38</c:v>
                </c:pt>
                <c:pt idx="1049">
                  <c:v>4.38</c:v>
                </c:pt>
                <c:pt idx="1050">
                  <c:v>4.38</c:v>
                </c:pt>
                <c:pt idx="1051">
                  <c:v>4.39</c:v>
                </c:pt>
                <c:pt idx="1052">
                  <c:v>4.37</c:v>
                </c:pt>
                <c:pt idx="1053">
                  <c:v>4.33</c:v>
                </c:pt>
                <c:pt idx="1054">
                  <c:v>4.33</c:v>
                </c:pt>
                <c:pt idx="1055">
                  <c:v>4.3</c:v>
                </c:pt>
                <c:pt idx="1056">
                  <c:v>4.28</c:v>
                </c:pt>
                <c:pt idx="1057">
                  <c:v>4.28</c:v>
                </c:pt>
                <c:pt idx="1058">
                  <c:v>4.3</c:v>
                </c:pt>
                <c:pt idx="1059">
                  <c:v>4.31</c:v>
                </c:pt>
                <c:pt idx="1060">
                  <c:v>4.319999999999999</c:v>
                </c:pt>
                <c:pt idx="1061">
                  <c:v>4.319999999999999</c:v>
                </c:pt>
                <c:pt idx="1062">
                  <c:v>4.319999999999999</c:v>
                </c:pt>
                <c:pt idx="1063">
                  <c:v>4.3</c:v>
                </c:pt>
                <c:pt idx="1064">
                  <c:v>4.28</c:v>
                </c:pt>
                <c:pt idx="1065">
                  <c:v>4.28</c:v>
                </c:pt>
                <c:pt idx="1066">
                  <c:v>4.3</c:v>
                </c:pt>
                <c:pt idx="1067">
                  <c:v>4.3</c:v>
                </c:pt>
                <c:pt idx="1068">
                  <c:v>4.3</c:v>
                </c:pt>
                <c:pt idx="1069">
                  <c:v>4.3</c:v>
                </c:pt>
                <c:pt idx="1070">
                  <c:v>4.3</c:v>
                </c:pt>
                <c:pt idx="1071">
                  <c:v>4.319999999999999</c:v>
                </c:pt>
                <c:pt idx="1072">
                  <c:v>4.319999999999999</c:v>
                </c:pt>
                <c:pt idx="1073">
                  <c:v>4.35</c:v>
                </c:pt>
                <c:pt idx="1074">
                  <c:v>4.37</c:v>
                </c:pt>
                <c:pt idx="1075">
                  <c:v>4.39</c:v>
                </c:pt>
                <c:pt idx="1076">
                  <c:v>4.38</c:v>
                </c:pt>
                <c:pt idx="1077">
                  <c:v>4.4</c:v>
                </c:pt>
                <c:pt idx="1078">
                  <c:v>4.4</c:v>
                </c:pt>
                <c:pt idx="1079">
                  <c:v>4.41</c:v>
                </c:pt>
                <c:pt idx="1080">
                  <c:v>4.44</c:v>
                </c:pt>
                <c:pt idx="1081">
                  <c:v>4.43</c:v>
                </c:pt>
                <c:pt idx="1082">
                  <c:v>4.43</c:v>
                </c:pt>
                <c:pt idx="1083">
                  <c:v>4.42</c:v>
                </c:pt>
                <c:pt idx="1084">
                  <c:v>4.42</c:v>
                </c:pt>
                <c:pt idx="1085">
                  <c:v>4.42</c:v>
                </c:pt>
                <c:pt idx="1086">
                  <c:v>4.41</c:v>
                </c:pt>
                <c:pt idx="1087">
                  <c:v>4.41</c:v>
                </c:pt>
                <c:pt idx="1088">
                  <c:v>4.4</c:v>
                </c:pt>
                <c:pt idx="1089">
                  <c:v>4.4</c:v>
                </c:pt>
                <c:pt idx="1090">
                  <c:v>4.39</c:v>
                </c:pt>
                <c:pt idx="1091">
                  <c:v>4.39</c:v>
                </c:pt>
                <c:pt idx="1092">
                  <c:v>4.39</c:v>
                </c:pt>
                <c:pt idx="1093">
                  <c:v>4.39</c:v>
                </c:pt>
                <c:pt idx="1094">
                  <c:v>4.39</c:v>
                </c:pt>
                <c:pt idx="1095">
                  <c:v>4.42</c:v>
                </c:pt>
                <c:pt idx="1096">
                  <c:v>4.43</c:v>
                </c:pt>
                <c:pt idx="1097">
                  <c:v>4.44</c:v>
                </c:pt>
                <c:pt idx="1098">
                  <c:v>4.44</c:v>
                </c:pt>
                <c:pt idx="1099">
                  <c:v>4.45</c:v>
                </c:pt>
                <c:pt idx="1100">
                  <c:v>4.47</c:v>
                </c:pt>
                <c:pt idx="1101">
                  <c:v>4.47</c:v>
                </c:pt>
                <c:pt idx="1102">
                  <c:v>4.47</c:v>
                </c:pt>
                <c:pt idx="1103">
                  <c:v>4.45</c:v>
                </c:pt>
                <c:pt idx="1104">
                  <c:v>4.45</c:v>
                </c:pt>
                <c:pt idx="1105">
                  <c:v>4.45</c:v>
                </c:pt>
                <c:pt idx="1106">
                  <c:v>4.45</c:v>
                </c:pt>
                <c:pt idx="1107">
                  <c:v>4.45</c:v>
                </c:pt>
                <c:pt idx="1108">
                  <c:v>4.46</c:v>
                </c:pt>
                <c:pt idx="1109">
                  <c:v>4.46</c:v>
                </c:pt>
                <c:pt idx="1110">
                  <c:v>4.46</c:v>
                </c:pt>
                <c:pt idx="1111">
                  <c:v>4.47</c:v>
                </c:pt>
                <c:pt idx="1112">
                  <c:v>4.47</c:v>
                </c:pt>
                <c:pt idx="1113">
                  <c:v>4.47</c:v>
                </c:pt>
                <c:pt idx="1114">
                  <c:v>4.47</c:v>
                </c:pt>
                <c:pt idx="1115">
                  <c:v>4.49</c:v>
                </c:pt>
                <c:pt idx="1116">
                  <c:v>4.49</c:v>
                </c:pt>
                <c:pt idx="1117">
                  <c:v>4.49</c:v>
                </c:pt>
                <c:pt idx="1118">
                  <c:v>4.49</c:v>
                </c:pt>
                <c:pt idx="1119">
                  <c:v>4.49</c:v>
                </c:pt>
                <c:pt idx="1120">
                  <c:v>4.48</c:v>
                </c:pt>
                <c:pt idx="1121">
                  <c:v>4.5</c:v>
                </c:pt>
                <c:pt idx="1122">
                  <c:v>4.5</c:v>
                </c:pt>
                <c:pt idx="1123">
                  <c:v>4.52</c:v>
                </c:pt>
                <c:pt idx="1124">
                  <c:v>4.52</c:v>
                </c:pt>
                <c:pt idx="1125">
                  <c:v>4.55</c:v>
                </c:pt>
                <c:pt idx="1126">
                  <c:v>4.55</c:v>
                </c:pt>
                <c:pt idx="1127">
                  <c:v>4.55</c:v>
                </c:pt>
                <c:pt idx="1128">
                  <c:v>4.57</c:v>
                </c:pt>
                <c:pt idx="1129">
                  <c:v>4.56</c:v>
                </c:pt>
                <c:pt idx="1130">
                  <c:v>4.54</c:v>
                </c:pt>
                <c:pt idx="1131">
                  <c:v>4.59</c:v>
                </c:pt>
                <c:pt idx="1132">
                  <c:v>4.59</c:v>
                </c:pt>
                <c:pt idx="1133">
                  <c:v>4.59</c:v>
                </c:pt>
                <c:pt idx="1134">
                  <c:v>4.58</c:v>
                </c:pt>
                <c:pt idx="1135">
                  <c:v>4.58</c:v>
                </c:pt>
                <c:pt idx="1136">
                  <c:v>4.609999999999999</c:v>
                </c:pt>
                <c:pt idx="1137">
                  <c:v>4.609999999999999</c:v>
                </c:pt>
                <c:pt idx="1138">
                  <c:v>4.63</c:v>
                </c:pt>
                <c:pt idx="1139">
                  <c:v>4.64</c:v>
                </c:pt>
                <c:pt idx="1140">
                  <c:v>4.64</c:v>
                </c:pt>
                <c:pt idx="1141">
                  <c:v>4.64</c:v>
                </c:pt>
                <c:pt idx="1142">
                  <c:v>4.659999999999999</c:v>
                </c:pt>
                <c:pt idx="1143">
                  <c:v>4.659999999999999</c:v>
                </c:pt>
                <c:pt idx="1144">
                  <c:v>4.68</c:v>
                </c:pt>
                <c:pt idx="1145">
                  <c:v>4.68</c:v>
                </c:pt>
                <c:pt idx="1146">
                  <c:v>4.68</c:v>
                </c:pt>
                <c:pt idx="1147">
                  <c:v>4.68</c:v>
                </c:pt>
                <c:pt idx="1148">
                  <c:v>4.7</c:v>
                </c:pt>
                <c:pt idx="1149">
                  <c:v>4.74</c:v>
                </c:pt>
                <c:pt idx="1150">
                  <c:v>4.79</c:v>
                </c:pt>
                <c:pt idx="1151">
                  <c:v>4.79</c:v>
                </c:pt>
                <c:pt idx="1152">
                  <c:v>4.859999999999999</c:v>
                </c:pt>
                <c:pt idx="1153">
                  <c:v>4.859999999999999</c:v>
                </c:pt>
                <c:pt idx="1154">
                  <c:v>4.859999999999999</c:v>
                </c:pt>
                <c:pt idx="1155">
                  <c:v>4.9</c:v>
                </c:pt>
                <c:pt idx="1156">
                  <c:v>4.91</c:v>
                </c:pt>
                <c:pt idx="1157">
                  <c:v>4.92</c:v>
                </c:pt>
                <c:pt idx="1158">
                  <c:v>4.92</c:v>
                </c:pt>
                <c:pt idx="1159">
                  <c:v>4.95</c:v>
                </c:pt>
                <c:pt idx="1160">
                  <c:v>4.95</c:v>
                </c:pt>
                <c:pt idx="1161">
                  <c:v>4.95</c:v>
                </c:pt>
                <c:pt idx="1162">
                  <c:v>4.95</c:v>
                </c:pt>
                <c:pt idx="1163">
                  <c:v>4.94</c:v>
                </c:pt>
                <c:pt idx="1164">
                  <c:v>4.95</c:v>
                </c:pt>
                <c:pt idx="1165">
                  <c:v>4.95</c:v>
                </c:pt>
                <c:pt idx="1166">
                  <c:v>4.95</c:v>
                </c:pt>
                <c:pt idx="1167">
                  <c:v>4.97</c:v>
                </c:pt>
                <c:pt idx="1168">
                  <c:v>4.98</c:v>
                </c:pt>
                <c:pt idx="1169">
                  <c:v>4.95</c:v>
                </c:pt>
                <c:pt idx="1170">
                  <c:v>4.93</c:v>
                </c:pt>
                <c:pt idx="1171">
                  <c:v>4.92</c:v>
                </c:pt>
                <c:pt idx="1172">
                  <c:v>4.91</c:v>
                </c:pt>
                <c:pt idx="1173">
                  <c:v>4.91</c:v>
                </c:pt>
                <c:pt idx="1174">
                  <c:v>4.91</c:v>
                </c:pt>
                <c:pt idx="1175">
                  <c:v>4.9</c:v>
                </c:pt>
                <c:pt idx="1176">
                  <c:v>4.9</c:v>
                </c:pt>
                <c:pt idx="1177">
                  <c:v>4.85</c:v>
                </c:pt>
                <c:pt idx="1178">
                  <c:v>4.85</c:v>
                </c:pt>
                <c:pt idx="1179">
                  <c:v>4.859999999999999</c:v>
                </c:pt>
                <c:pt idx="1180">
                  <c:v>4.88</c:v>
                </c:pt>
                <c:pt idx="1181">
                  <c:v>4.89</c:v>
                </c:pt>
                <c:pt idx="1182">
                  <c:v>4.89</c:v>
                </c:pt>
                <c:pt idx="1183">
                  <c:v>4.89</c:v>
                </c:pt>
                <c:pt idx="1184">
                  <c:v>4.92</c:v>
                </c:pt>
                <c:pt idx="1185">
                  <c:v>4.94</c:v>
                </c:pt>
                <c:pt idx="1186">
                  <c:v>4.94</c:v>
                </c:pt>
                <c:pt idx="1187">
                  <c:v>4.96</c:v>
                </c:pt>
                <c:pt idx="1188">
                  <c:v>4.92</c:v>
                </c:pt>
                <c:pt idx="1189">
                  <c:v>4.92</c:v>
                </c:pt>
                <c:pt idx="1190">
                  <c:v>4.98</c:v>
                </c:pt>
                <c:pt idx="1191">
                  <c:v>5.0</c:v>
                </c:pt>
                <c:pt idx="1192">
                  <c:v>5.0</c:v>
                </c:pt>
                <c:pt idx="1193">
                  <c:v>5.02</c:v>
                </c:pt>
                <c:pt idx="1194">
                  <c:v>5.04</c:v>
                </c:pt>
                <c:pt idx="1195">
                  <c:v>5.04</c:v>
                </c:pt>
                <c:pt idx="1196">
                  <c:v>5.07</c:v>
                </c:pt>
                <c:pt idx="1197">
                  <c:v>5.07</c:v>
                </c:pt>
                <c:pt idx="1198">
                  <c:v>5.119999999999999</c:v>
                </c:pt>
                <c:pt idx="1199">
                  <c:v>5.119999999999999</c:v>
                </c:pt>
                <c:pt idx="1200">
                  <c:v>5.119999999999999</c:v>
                </c:pt>
                <c:pt idx="1201">
                  <c:v>5.119999999999999</c:v>
                </c:pt>
                <c:pt idx="1202">
                  <c:v>5.119999999999999</c:v>
                </c:pt>
                <c:pt idx="1203">
                  <c:v>5.08</c:v>
                </c:pt>
                <c:pt idx="1204">
                  <c:v>5.06</c:v>
                </c:pt>
                <c:pt idx="1205">
                  <c:v>5.06</c:v>
                </c:pt>
                <c:pt idx="1206">
                  <c:v>5.08</c:v>
                </c:pt>
                <c:pt idx="1207">
                  <c:v>5.1</c:v>
                </c:pt>
                <c:pt idx="1208">
                  <c:v>5.1</c:v>
                </c:pt>
                <c:pt idx="1209">
                  <c:v>5.119999999999999</c:v>
                </c:pt>
                <c:pt idx="1210">
                  <c:v>5.08</c:v>
                </c:pt>
                <c:pt idx="1211">
                  <c:v>5.08</c:v>
                </c:pt>
                <c:pt idx="1212">
                  <c:v>5.09</c:v>
                </c:pt>
                <c:pt idx="1213">
                  <c:v>5.09</c:v>
                </c:pt>
                <c:pt idx="1214">
                  <c:v>5.109999999999999</c:v>
                </c:pt>
                <c:pt idx="1215">
                  <c:v>5.109999999999999</c:v>
                </c:pt>
                <c:pt idx="1216">
                  <c:v>5.119999999999999</c:v>
                </c:pt>
                <c:pt idx="1217">
                  <c:v>5.13</c:v>
                </c:pt>
                <c:pt idx="1218">
                  <c:v>5.13</c:v>
                </c:pt>
                <c:pt idx="1219">
                  <c:v>5.13</c:v>
                </c:pt>
                <c:pt idx="1220">
                  <c:v>5.13</c:v>
                </c:pt>
                <c:pt idx="1221">
                  <c:v>5.13</c:v>
                </c:pt>
                <c:pt idx="1222">
                  <c:v>5.13</c:v>
                </c:pt>
                <c:pt idx="1223">
                  <c:v>5.119999999999999</c:v>
                </c:pt>
                <c:pt idx="1224">
                  <c:v>5.119999999999999</c:v>
                </c:pt>
                <c:pt idx="1225">
                  <c:v>5.1</c:v>
                </c:pt>
                <c:pt idx="1226">
                  <c:v>5.1</c:v>
                </c:pt>
                <c:pt idx="1227">
                  <c:v>5.119999999999999</c:v>
                </c:pt>
                <c:pt idx="1228">
                  <c:v>5.109999999999999</c:v>
                </c:pt>
                <c:pt idx="1229">
                  <c:v>5.09</c:v>
                </c:pt>
                <c:pt idx="1230">
                  <c:v>5.13</c:v>
                </c:pt>
                <c:pt idx="1231">
                  <c:v>5.14</c:v>
                </c:pt>
                <c:pt idx="1232">
                  <c:v>5.18</c:v>
                </c:pt>
                <c:pt idx="1233">
                  <c:v>5.18</c:v>
                </c:pt>
                <c:pt idx="1234">
                  <c:v>5.159999999999999</c:v>
                </c:pt>
                <c:pt idx="1235">
                  <c:v>5.159999999999999</c:v>
                </c:pt>
                <c:pt idx="1236">
                  <c:v>5.159999999999999</c:v>
                </c:pt>
                <c:pt idx="1237">
                  <c:v>5.18</c:v>
                </c:pt>
                <c:pt idx="1238">
                  <c:v>5.21</c:v>
                </c:pt>
                <c:pt idx="1239">
                  <c:v>5.24</c:v>
                </c:pt>
                <c:pt idx="1240">
                  <c:v>5.24</c:v>
                </c:pt>
                <c:pt idx="1241">
                  <c:v>5.27</c:v>
                </c:pt>
                <c:pt idx="1242">
                  <c:v>5.28</c:v>
                </c:pt>
                <c:pt idx="1243">
                  <c:v>5.28</c:v>
                </c:pt>
                <c:pt idx="1244">
                  <c:v>5.28</c:v>
                </c:pt>
                <c:pt idx="1245">
                  <c:v>5.28</c:v>
                </c:pt>
                <c:pt idx="1246">
                  <c:v>5.319999999999999</c:v>
                </c:pt>
                <c:pt idx="1247">
                  <c:v>5.35</c:v>
                </c:pt>
                <c:pt idx="1248">
                  <c:v>5.34</c:v>
                </c:pt>
                <c:pt idx="1249">
                  <c:v>5.34</c:v>
                </c:pt>
                <c:pt idx="1250">
                  <c:v>5.31</c:v>
                </c:pt>
                <c:pt idx="1251">
                  <c:v>5.31</c:v>
                </c:pt>
                <c:pt idx="1252">
                  <c:v>5.29</c:v>
                </c:pt>
                <c:pt idx="1253">
                  <c:v>5.28</c:v>
                </c:pt>
                <c:pt idx="1254">
                  <c:v>5.26</c:v>
                </c:pt>
                <c:pt idx="1255">
                  <c:v>5.23</c:v>
                </c:pt>
                <c:pt idx="1256">
                  <c:v>5.23</c:v>
                </c:pt>
                <c:pt idx="1257">
                  <c:v>5.17</c:v>
                </c:pt>
                <c:pt idx="1258">
                  <c:v>5.17</c:v>
                </c:pt>
                <c:pt idx="1259">
                  <c:v>5.14</c:v>
                </c:pt>
                <c:pt idx="1260">
                  <c:v>5.119999999999999</c:v>
                </c:pt>
                <c:pt idx="1261">
                  <c:v>5.119999999999999</c:v>
                </c:pt>
                <c:pt idx="1262">
                  <c:v>5.149999999999999</c:v>
                </c:pt>
                <c:pt idx="1263">
                  <c:v>5.159999999999999</c:v>
                </c:pt>
                <c:pt idx="1264">
                  <c:v>5.159999999999999</c:v>
                </c:pt>
                <c:pt idx="1265">
                  <c:v>5.159999999999999</c:v>
                </c:pt>
                <c:pt idx="1266">
                  <c:v>5.159999999999999</c:v>
                </c:pt>
                <c:pt idx="1267">
                  <c:v>5.159999999999999</c:v>
                </c:pt>
                <c:pt idx="1268">
                  <c:v>5.159999999999999</c:v>
                </c:pt>
                <c:pt idx="1269">
                  <c:v>5.159999999999999</c:v>
                </c:pt>
                <c:pt idx="1270">
                  <c:v>5.159999999999999</c:v>
                </c:pt>
                <c:pt idx="1271">
                  <c:v>5.149999999999999</c:v>
                </c:pt>
                <c:pt idx="1272">
                  <c:v>5.149999999999999</c:v>
                </c:pt>
                <c:pt idx="1273">
                  <c:v>5.17</c:v>
                </c:pt>
                <c:pt idx="1274">
                  <c:v>5.17</c:v>
                </c:pt>
                <c:pt idx="1275">
                  <c:v>5.17</c:v>
                </c:pt>
                <c:pt idx="1276">
                  <c:v>5.17</c:v>
                </c:pt>
                <c:pt idx="1277">
                  <c:v>5.189999999999999</c:v>
                </c:pt>
                <c:pt idx="1278">
                  <c:v>5.17</c:v>
                </c:pt>
                <c:pt idx="1279">
                  <c:v>5.159999999999999</c:v>
                </c:pt>
                <c:pt idx="1280">
                  <c:v>5.159999999999999</c:v>
                </c:pt>
                <c:pt idx="1281">
                  <c:v>5.18</c:v>
                </c:pt>
                <c:pt idx="1282">
                  <c:v>5.2</c:v>
                </c:pt>
                <c:pt idx="1283">
                  <c:v>5.22</c:v>
                </c:pt>
                <c:pt idx="1284">
                  <c:v>5.22</c:v>
                </c:pt>
                <c:pt idx="1285">
                  <c:v>5.22</c:v>
                </c:pt>
                <c:pt idx="1286">
                  <c:v>5.25</c:v>
                </c:pt>
                <c:pt idx="1287">
                  <c:v>5.25</c:v>
                </c:pt>
                <c:pt idx="1288">
                  <c:v>5.25</c:v>
                </c:pt>
                <c:pt idx="1289">
                  <c:v>5.25</c:v>
                </c:pt>
                <c:pt idx="1290">
                  <c:v>5.25</c:v>
                </c:pt>
                <c:pt idx="1291">
                  <c:v>5.25</c:v>
                </c:pt>
                <c:pt idx="1292">
                  <c:v>5.25</c:v>
                </c:pt>
                <c:pt idx="1293">
                  <c:v>5.25</c:v>
                </c:pt>
                <c:pt idx="1294">
                  <c:v>5.25</c:v>
                </c:pt>
                <c:pt idx="1295">
                  <c:v>5.27</c:v>
                </c:pt>
                <c:pt idx="1296">
                  <c:v>5.27</c:v>
                </c:pt>
                <c:pt idx="1297">
                  <c:v>5.29</c:v>
                </c:pt>
                <c:pt idx="1298">
                  <c:v>5.29</c:v>
                </c:pt>
                <c:pt idx="1299">
                  <c:v>5.29</c:v>
                </c:pt>
                <c:pt idx="1300">
                  <c:v>5.29</c:v>
                </c:pt>
                <c:pt idx="1301">
                  <c:v>5.319999999999999</c:v>
                </c:pt>
                <c:pt idx="1302">
                  <c:v>5.33</c:v>
                </c:pt>
                <c:pt idx="1303">
                  <c:v>5.33</c:v>
                </c:pt>
                <c:pt idx="1304">
                  <c:v>5.33</c:v>
                </c:pt>
                <c:pt idx="1305">
                  <c:v>5.33</c:v>
                </c:pt>
                <c:pt idx="1306">
                  <c:v>5.34</c:v>
                </c:pt>
                <c:pt idx="1307">
                  <c:v>5.34</c:v>
                </c:pt>
                <c:pt idx="1308">
                  <c:v>5.34</c:v>
                </c:pt>
                <c:pt idx="1309">
                  <c:v>5.34</c:v>
                </c:pt>
                <c:pt idx="1310">
                  <c:v>5.34</c:v>
                </c:pt>
                <c:pt idx="1311">
                  <c:v>5.39</c:v>
                </c:pt>
                <c:pt idx="1312">
                  <c:v>5.39</c:v>
                </c:pt>
                <c:pt idx="1313">
                  <c:v>5.39</c:v>
                </c:pt>
                <c:pt idx="1314">
                  <c:v>5.41</c:v>
                </c:pt>
                <c:pt idx="1315">
                  <c:v>5.43</c:v>
                </c:pt>
                <c:pt idx="1316">
                  <c:v>5.43</c:v>
                </c:pt>
                <c:pt idx="1317">
                  <c:v>5.41</c:v>
                </c:pt>
                <c:pt idx="1318">
                  <c:v>5.39</c:v>
                </c:pt>
                <c:pt idx="1319">
                  <c:v>5.39</c:v>
                </c:pt>
                <c:pt idx="1320">
                  <c:v>5.42</c:v>
                </c:pt>
                <c:pt idx="1321">
                  <c:v>5.4</c:v>
                </c:pt>
                <c:pt idx="1322">
                  <c:v>5.4</c:v>
                </c:pt>
                <c:pt idx="1323">
                  <c:v>5.4</c:v>
                </c:pt>
                <c:pt idx="1324">
                  <c:v>5.38</c:v>
                </c:pt>
                <c:pt idx="1325">
                  <c:v>5.38</c:v>
                </c:pt>
                <c:pt idx="1326">
                  <c:v>5.38</c:v>
                </c:pt>
                <c:pt idx="1327">
                  <c:v>5.38</c:v>
                </c:pt>
                <c:pt idx="1328">
                  <c:v>5.38</c:v>
                </c:pt>
                <c:pt idx="1329">
                  <c:v>5.38</c:v>
                </c:pt>
                <c:pt idx="1330">
                  <c:v>5.38</c:v>
                </c:pt>
                <c:pt idx="1331">
                  <c:v>5.38</c:v>
                </c:pt>
                <c:pt idx="1332">
                  <c:v>5.42</c:v>
                </c:pt>
                <c:pt idx="1333">
                  <c:v>5.42</c:v>
                </c:pt>
                <c:pt idx="1334">
                  <c:v>5.42</c:v>
                </c:pt>
                <c:pt idx="1335">
                  <c:v>5.42</c:v>
                </c:pt>
                <c:pt idx="1336">
                  <c:v>5.42</c:v>
                </c:pt>
                <c:pt idx="1337">
                  <c:v>5.42</c:v>
                </c:pt>
                <c:pt idx="1338">
                  <c:v>5.41</c:v>
                </c:pt>
                <c:pt idx="1339">
                  <c:v>5.39</c:v>
                </c:pt>
                <c:pt idx="1340">
                  <c:v>5.39</c:v>
                </c:pt>
                <c:pt idx="1341">
                  <c:v>5.39</c:v>
                </c:pt>
                <c:pt idx="1342">
                  <c:v>5.39</c:v>
                </c:pt>
                <c:pt idx="1343">
                  <c:v>5.38</c:v>
                </c:pt>
                <c:pt idx="1344">
                  <c:v>5.38</c:v>
                </c:pt>
                <c:pt idx="1345">
                  <c:v>5.38</c:v>
                </c:pt>
                <c:pt idx="1346">
                  <c:v>5.359999999999999</c:v>
                </c:pt>
                <c:pt idx="1347">
                  <c:v>5.359999999999999</c:v>
                </c:pt>
                <c:pt idx="1348">
                  <c:v>5.359999999999999</c:v>
                </c:pt>
                <c:pt idx="1349">
                  <c:v>5.359999999999999</c:v>
                </c:pt>
                <c:pt idx="1350">
                  <c:v>5.359999999999999</c:v>
                </c:pt>
                <c:pt idx="1351">
                  <c:v>5.359999999999999</c:v>
                </c:pt>
                <c:pt idx="1352">
                  <c:v>5.34</c:v>
                </c:pt>
                <c:pt idx="1353">
                  <c:v>5.31</c:v>
                </c:pt>
                <c:pt idx="1354">
                  <c:v>5.33</c:v>
                </c:pt>
                <c:pt idx="1355">
                  <c:v>5.34</c:v>
                </c:pt>
                <c:pt idx="1356">
                  <c:v>5.34</c:v>
                </c:pt>
                <c:pt idx="1357">
                  <c:v>5.34</c:v>
                </c:pt>
                <c:pt idx="1358">
                  <c:v>5.31</c:v>
                </c:pt>
                <c:pt idx="1359">
                  <c:v>5.31</c:v>
                </c:pt>
                <c:pt idx="1360">
                  <c:v>5.31</c:v>
                </c:pt>
                <c:pt idx="1361">
                  <c:v>5.29</c:v>
                </c:pt>
                <c:pt idx="1362">
                  <c:v>5.27</c:v>
                </c:pt>
                <c:pt idx="1363">
                  <c:v>5.27</c:v>
                </c:pt>
                <c:pt idx="1364">
                  <c:v>5.26</c:v>
                </c:pt>
                <c:pt idx="1365">
                  <c:v>5.26</c:v>
                </c:pt>
                <c:pt idx="1366">
                  <c:v>5.26</c:v>
                </c:pt>
                <c:pt idx="1367">
                  <c:v>5.28</c:v>
                </c:pt>
                <c:pt idx="1368">
                  <c:v>5.28</c:v>
                </c:pt>
                <c:pt idx="1369">
                  <c:v>5.28</c:v>
                </c:pt>
                <c:pt idx="1370">
                  <c:v>5.28</c:v>
                </c:pt>
                <c:pt idx="1371">
                  <c:v>5.21</c:v>
                </c:pt>
                <c:pt idx="1372">
                  <c:v>5.21</c:v>
                </c:pt>
                <c:pt idx="1373">
                  <c:v>5.21</c:v>
                </c:pt>
                <c:pt idx="1374">
                  <c:v>5.21</c:v>
                </c:pt>
                <c:pt idx="1375">
                  <c:v>5.21</c:v>
                </c:pt>
                <c:pt idx="1376">
                  <c:v>5.23</c:v>
                </c:pt>
                <c:pt idx="1377">
                  <c:v>5.26</c:v>
                </c:pt>
                <c:pt idx="1378">
                  <c:v>5.29</c:v>
                </c:pt>
                <c:pt idx="1379">
                  <c:v>5.29</c:v>
                </c:pt>
                <c:pt idx="1380">
                  <c:v>5.3</c:v>
                </c:pt>
                <c:pt idx="1381">
                  <c:v>5.319999999999999</c:v>
                </c:pt>
                <c:pt idx="1382">
                  <c:v>5.35</c:v>
                </c:pt>
                <c:pt idx="1383">
                  <c:v>5.37</c:v>
                </c:pt>
                <c:pt idx="1384">
                  <c:v>5.43</c:v>
                </c:pt>
                <c:pt idx="1385">
                  <c:v>5.45</c:v>
                </c:pt>
                <c:pt idx="1386">
                  <c:v>5.45</c:v>
                </c:pt>
                <c:pt idx="1387">
                  <c:v>5.48</c:v>
                </c:pt>
                <c:pt idx="1388">
                  <c:v>5.48</c:v>
                </c:pt>
                <c:pt idx="1389">
                  <c:v>5.47</c:v>
                </c:pt>
                <c:pt idx="1390">
                  <c:v>5.47</c:v>
                </c:pt>
                <c:pt idx="1391">
                  <c:v>5.51</c:v>
                </c:pt>
                <c:pt idx="1392">
                  <c:v>5.51</c:v>
                </c:pt>
                <c:pt idx="1393">
                  <c:v>5.5</c:v>
                </c:pt>
                <c:pt idx="1394">
                  <c:v>5.5</c:v>
                </c:pt>
                <c:pt idx="1395">
                  <c:v>5.5</c:v>
                </c:pt>
                <c:pt idx="1396">
                  <c:v>5.5</c:v>
                </c:pt>
                <c:pt idx="1397">
                  <c:v>5.48</c:v>
                </c:pt>
                <c:pt idx="1398">
                  <c:v>5.48</c:v>
                </c:pt>
                <c:pt idx="1399">
                  <c:v>5.48</c:v>
                </c:pt>
                <c:pt idx="1400">
                  <c:v>5.45</c:v>
                </c:pt>
                <c:pt idx="1401">
                  <c:v>5.44</c:v>
                </c:pt>
                <c:pt idx="1402">
                  <c:v>5.4</c:v>
                </c:pt>
                <c:pt idx="1403">
                  <c:v>5.39</c:v>
                </c:pt>
                <c:pt idx="1404">
                  <c:v>5.39</c:v>
                </c:pt>
                <c:pt idx="1405">
                  <c:v>5.35</c:v>
                </c:pt>
                <c:pt idx="1406">
                  <c:v>5.35</c:v>
                </c:pt>
                <c:pt idx="1407">
                  <c:v>5.35</c:v>
                </c:pt>
                <c:pt idx="1408">
                  <c:v>5.35</c:v>
                </c:pt>
                <c:pt idx="1409">
                  <c:v>5.25</c:v>
                </c:pt>
                <c:pt idx="1410">
                  <c:v>5.22</c:v>
                </c:pt>
                <c:pt idx="1411">
                  <c:v>5.22</c:v>
                </c:pt>
                <c:pt idx="1412">
                  <c:v>5.22</c:v>
                </c:pt>
                <c:pt idx="1413">
                  <c:v>5.22</c:v>
                </c:pt>
                <c:pt idx="1414">
                  <c:v>5.2</c:v>
                </c:pt>
                <c:pt idx="1415">
                  <c:v>5.22</c:v>
                </c:pt>
                <c:pt idx="1416">
                  <c:v>5.2</c:v>
                </c:pt>
                <c:pt idx="1417">
                  <c:v>5.22</c:v>
                </c:pt>
                <c:pt idx="1418">
                  <c:v>5.22</c:v>
                </c:pt>
                <c:pt idx="1419">
                  <c:v>5.22</c:v>
                </c:pt>
                <c:pt idx="1420">
                  <c:v>5.22</c:v>
                </c:pt>
                <c:pt idx="1421">
                  <c:v>5.22</c:v>
                </c:pt>
                <c:pt idx="1422">
                  <c:v>5.22</c:v>
                </c:pt>
                <c:pt idx="1423">
                  <c:v>5.22</c:v>
                </c:pt>
                <c:pt idx="1424">
                  <c:v>5.22</c:v>
                </c:pt>
                <c:pt idx="1425">
                  <c:v>5.2</c:v>
                </c:pt>
                <c:pt idx="1426">
                  <c:v>5.2</c:v>
                </c:pt>
                <c:pt idx="1427">
                  <c:v>5.18</c:v>
                </c:pt>
                <c:pt idx="1428">
                  <c:v>5.18</c:v>
                </c:pt>
                <c:pt idx="1429">
                  <c:v>5.149999999999999</c:v>
                </c:pt>
                <c:pt idx="1430">
                  <c:v>5.119999999999999</c:v>
                </c:pt>
                <c:pt idx="1431">
                  <c:v>5.09</c:v>
                </c:pt>
                <c:pt idx="1432">
                  <c:v>5.109999999999999</c:v>
                </c:pt>
                <c:pt idx="1433">
                  <c:v>5.13</c:v>
                </c:pt>
                <c:pt idx="1434">
                  <c:v>5.109999999999999</c:v>
                </c:pt>
                <c:pt idx="1435">
                  <c:v>5.09</c:v>
                </c:pt>
                <c:pt idx="1436">
                  <c:v>5.07</c:v>
                </c:pt>
                <c:pt idx="1437">
                  <c:v>5.07</c:v>
                </c:pt>
                <c:pt idx="1438">
                  <c:v>5.07</c:v>
                </c:pt>
                <c:pt idx="1439">
                  <c:v>5.07</c:v>
                </c:pt>
                <c:pt idx="1440">
                  <c:v>5.07</c:v>
                </c:pt>
                <c:pt idx="1441">
                  <c:v>5.05</c:v>
                </c:pt>
                <c:pt idx="1442">
                  <c:v>5.05</c:v>
                </c:pt>
                <c:pt idx="1443">
                  <c:v>5.05</c:v>
                </c:pt>
                <c:pt idx="1444">
                  <c:v>5.05</c:v>
                </c:pt>
                <c:pt idx="1445">
                  <c:v>5.05</c:v>
                </c:pt>
                <c:pt idx="1446">
                  <c:v>5.03</c:v>
                </c:pt>
                <c:pt idx="1447">
                  <c:v>5.02</c:v>
                </c:pt>
                <c:pt idx="1448">
                  <c:v>5.02</c:v>
                </c:pt>
                <c:pt idx="1449">
                  <c:v>4.99</c:v>
                </c:pt>
                <c:pt idx="1450">
                  <c:v>4.99</c:v>
                </c:pt>
                <c:pt idx="1451">
                  <c:v>4.99</c:v>
                </c:pt>
                <c:pt idx="1452">
                  <c:v>4.97</c:v>
                </c:pt>
                <c:pt idx="1453">
                  <c:v>4.97</c:v>
                </c:pt>
                <c:pt idx="1454">
                  <c:v>4.94</c:v>
                </c:pt>
                <c:pt idx="1455">
                  <c:v>4.94</c:v>
                </c:pt>
                <c:pt idx="1456">
                  <c:v>4.94</c:v>
                </c:pt>
                <c:pt idx="1457">
                  <c:v>4.92</c:v>
                </c:pt>
                <c:pt idx="1458">
                  <c:v>4.92</c:v>
                </c:pt>
                <c:pt idx="1459">
                  <c:v>4.9</c:v>
                </c:pt>
                <c:pt idx="1460">
                  <c:v>4.87</c:v>
                </c:pt>
                <c:pt idx="1461">
                  <c:v>4.87</c:v>
                </c:pt>
                <c:pt idx="1462">
                  <c:v>4.87</c:v>
                </c:pt>
                <c:pt idx="1463">
                  <c:v>4.89</c:v>
                </c:pt>
                <c:pt idx="1464">
                  <c:v>4.87</c:v>
                </c:pt>
                <c:pt idx="1465">
                  <c:v>4.87</c:v>
                </c:pt>
                <c:pt idx="1466">
                  <c:v>4.85</c:v>
                </c:pt>
                <c:pt idx="1467">
                  <c:v>4.85</c:v>
                </c:pt>
                <c:pt idx="1468">
                  <c:v>4.85</c:v>
                </c:pt>
                <c:pt idx="1469">
                  <c:v>4.85</c:v>
                </c:pt>
                <c:pt idx="1470">
                  <c:v>4.85</c:v>
                </c:pt>
                <c:pt idx="1471">
                  <c:v>4.85</c:v>
                </c:pt>
                <c:pt idx="1472">
                  <c:v>4.85</c:v>
                </c:pt>
                <c:pt idx="1473">
                  <c:v>4.85</c:v>
                </c:pt>
                <c:pt idx="1474">
                  <c:v>4.87</c:v>
                </c:pt>
                <c:pt idx="1475">
                  <c:v>4.9</c:v>
                </c:pt>
                <c:pt idx="1476">
                  <c:v>4.91</c:v>
                </c:pt>
                <c:pt idx="1477">
                  <c:v>4.91</c:v>
                </c:pt>
                <c:pt idx="1478">
                  <c:v>4.93</c:v>
                </c:pt>
                <c:pt idx="1479">
                  <c:v>4.93</c:v>
                </c:pt>
                <c:pt idx="1480">
                  <c:v>4.93</c:v>
                </c:pt>
                <c:pt idx="1481">
                  <c:v>4.93</c:v>
                </c:pt>
                <c:pt idx="1482">
                  <c:v>4.93</c:v>
                </c:pt>
                <c:pt idx="1483">
                  <c:v>4.95</c:v>
                </c:pt>
                <c:pt idx="1484">
                  <c:v>4.95</c:v>
                </c:pt>
                <c:pt idx="1485">
                  <c:v>4.94</c:v>
                </c:pt>
                <c:pt idx="1486">
                  <c:v>4.94</c:v>
                </c:pt>
                <c:pt idx="1487">
                  <c:v>4.94</c:v>
                </c:pt>
                <c:pt idx="1488">
                  <c:v>4.94</c:v>
                </c:pt>
                <c:pt idx="1489">
                  <c:v>4.94</c:v>
                </c:pt>
                <c:pt idx="1490">
                  <c:v>4.94</c:v>
                </c:pt>
                <c:pt idx="1491">
                  <c:v>4.94</c:v>
                </c:pt>
                <c:pt idx="1492">
                  <c:v>4.94</c:v>
                </c:pt>
                <c:pt idx="1493">
                  <c:v>4.95</c:v>
                </c:pt>
                <c:pt idx="1494">
                  <c:v>4.95</c:v>
                </c:pt>
                <c:pt idx="1495">
                  <c:v>4.95</c:v>
                </c:pt>
                <c:pt idx="1496">
                  <c:v>4.95</c:v>
                </c:pt>
                <c:pt idx="1497">
                  <c:v>4.93</c:v>
                </c:pt>
                <c:pt idx="1498">
                  <c:v>4.91</c:v>
                </c:pt>
                <c:pt idx="1499">
                  <c:v>4.91</c:v>
                </c:pt>
                <c:pt idx="1500">
                  <c:v>4.89</c:v>
                </c:pt>
                <c:pt idx="1501">
                  <c:v>4.89</c:v>
                </c:pt>
                <c:pt idx="1502">
                  <c:v>4.88</c:v>
                </c:pt>
                <c:pt idx="1503">
                  <c:v>4.88</c:v>
                </c:pt>
                <c:pt idx="1504">
                  <c:v>4.88</c:v>
                </c:pt>
                <c:pt idx="1505">
                  <c:v>4.88</c:v>
                </c:pt>
                <c:pt idx="1506">
                  <c:v>4.88</c:v>
                </c:pt>
                <c:pt idx="1507">
                  <c:v>4.87</c:v>
                </c:pt>
                <c:pt idx="1508">
                  <c:v>4.87</c:v>
                </c:pt>
                <c:pt idx="1509">
                  <c:v>4.87</c:v>
                </c:pt>
                <c:pt idx="1510">
                  <c:v>4.89</c:v>
                </c:pt>
                <c:pt idx="1511">
                  <c:v>4.91</c:v>
                </c:pt>
                <c:pt idx="1512">
                  <c:v>4.91</c:v>
                </c:pt>
                <c:pt idx="1513">
                  <c:v>4.91</c:v>
                </c:pt>
                <c:pt idx="1514">
                  <c:v>4.91</c:v>
                </c:pt>
                <c:pt idx="1515">
                  <c:v>4.91</c:v>
                </c:pt>
                <c:pt idx="1516">
                  <c:v>4.91</c:v>
                </c:pt>
                <c:pt idx="1517">
                  <c:v>4.93</c:v>
                </c:pt>
                <c:pt idx="1518">
                  <c:v>4.91</c:v>
                </c:pt>
                <c:pt idx="1519">
                  <c:v>4.91</c:v>
                </c:pt>
                <c:pt idx="1520">
                  <c:v>4.91</c:v>
                </c:pt>
                <c:pt idx="1521">
                  <c:v>4.91</c:v>
                </c:pt>
                <c:pt idx="1522">
                  <c:v>4.91</c:v>
                </c:pt>
                <c:pt idx="1523">
                  <c:v>4.9</c:v>
                </c:pt>
                <c:pt idx="1524">
                  <c:v>4.9</c:v>
                </c:pt>
                <c:pt idx="1525">
                  <c:v>4.9</c:v>
                </c:pt>
                <c:pt idx="1526">
                  <c:v>4.9</c:v>
                </c:pt>
                <c:pt idx="1527">
                  <c:v>4.9</c:v>
                </c:pt>
                <c:pt idx="1528">
                  <c:v>4.9</c:v>
                </c:pt>
                <c:pt idx="1529">
                  <c:v>4.87</c:v>
                </c:pt>
                <c:pt idx="1530">
                  <c:v>4.87</c:v>
                </c:pt>
                <c:pt idx="1531">
                  <c:v>4.87</c:v>
                </c:pt>
                <c:pt idx="1532">
                  <c:v>4.85</c:v>
                </c:pt>
                <c:pt idx="1533">
                  <c:v>4.819999999999999</c:v>
                </c:pt>
                <c:pt idx="1534">
                  <c:v>4.819999999999999</c:v>
                </c:pt>
                <c:pt idx="1535">
                  <c:v>4.819999999999999</c:v>
                </c:pt>
                <c:pt idx="1536">
                  <c:v>4.81</c:v>
                </c:pt>
                <c:pt idx="1537">
                  <c:v>4.81</c:v>
                </c:pt>
                <c:pt idx="1538">
                  <c:v>4.81</c:v>
                </c:pt>
                <c:pt idx="1539">
                  <c:v>4.76</c:v>
                </c:pt>
                <c:pt idx="1540">
                  <c:v>4.72</c:v>
                </c:pt>
                <c:pt idx="1541">
                  <c:v>4.7</c:v>
                </c:pt>
                <c:pt idx="1542">
                  <c:v>4.659999999999999</c:v>
                </c:pt>
                <c:pt idx="1543">
                  <c:v>4.63</c:v>
                </c:pt>
                <c:pt idx="1544">
                  <c:v>4.63</c:v>
                </c:pt>
                <c:pt idx="1545">
                  <c:v>4.63</c:v>
                </c:pt>
                <c:pt idx="1546">
                  <c:v>4.63</c:v>
                </c:pt>
                <c:pt idx="1547">
                  <c:v>4.63</c:v>
                </c:pt>
                <c:pt idx="1548">
                  <c:v>4.63</c:v>
                </c:pt>
                <c:pt idx="1549">
                  <c:v>4.63</c:v>
                </c:pt>
                <c:pt idx="1550">
                  <c:v>4.63</c:v>
                </c:pt>
                <c:pt idx="1551">
                  <c:v>4.58</c:v>
                </c:pt>
                <c:pt idx="1552">
                  <c:v>4.58</c:v>
                </c:pt>
                <c:pt idx="1553">
                  <c:v>4.54</c:v>
                </c:pt>
                <c:pt idx="1554">
                  <c:v>4.5</c:v>
                </c:pt>
                <c:pt idx="1555">
                  <c:v>4.48</c:v>
                </c:pt>
                <c:pt idx="1556">
                  <c:v>4.44</c:v>
                </c:pt>
                <c:pt idx="1557">
                  <c:v>4.41</c:v>
                </c:pt>
                <c:pt idx="1558">
                  <c:v>4.37</c:v>
                </c:pt>
                <c:pt idx="1559">
                  <c:v>4.39</c:v>
                </c:pt>
                <c:pt idx="1560">
                  <c:v>4.39</c:v>
                </c:pt>
                <c:pt idx="1561">
                  <c:v>4.4</c:v>
                </c:pt>
                <c:pt idx="1562">
                  <c:v>4.4</c:v>
                </c:pt>
                <c:pt idx="1563">
                  <c:v>4.38</c:v>
                </c:pt>
                <c:pt idx="1564">
                  <c:v>4.38</c:v>
                </c:pt>
                <c:pt idx="1565">
                  <c:v>4.39</c:v>
                </c:pt>
                <c:pt idx="1566">
                  <c:v>4.41</c:v>
                </c:pt>
                <c:pt idx="1567">
                  <c:v>4.47</c:v>
                </c:pt>
                <c:pt idx="1568">
                  <c:v>4.5</c:v>
                </c:pt>
                <c:pt idx="1569">
                  <c:v>4.49</c:v>
                </c:pt>
                <c:pt idx="1570">
                  <c:v>4.51</c:v>
                </c:pt>
                <c:pt idx="1571">
                  <c:v>4.51</c:v>
                </c:pt>
                <c:pt idx="1572">
                  <c:v>4.47</c:v>
                </c:pt>
                <c:pt idx="1573">
                  <c:v>4.44</c:v>
                </c:pt>
                <c:pt idx="1574">
                  <c:v>4.44</c:v>
                </c:pt>
                <c:pt idx="1575">
                  <c:v>4.44</c:v>
                </c:pt>
                <c:pt idx="1576">
                  <c:v>4.44</c:v>
                </c:pt>
                <c:pt idx="1577">
                  <c:v>4.44</c:v>
                </c:pt>
                <c:pt idx="1578">
                  <c:v>4.43</c:v>
                </c:pt>
                <c:pt idx="1579">
                  <c:v>4.43</c:v>
                </c:pt>
                <c:pt idx="1580">
                  <c:v>4.45</c:v>
                </c:pt>
                <c:pt idx="1581">
                  <c:v>4.45</c:v>
                </c:pt>
                <c:pt idx="1582">
                  <c:v>4.45</c:v>
                </c:pt>
                <c:pt idx="1583">
                  <c:v>4.48</c:v>
                </c:pt>
                <c:pt idx="1584">
                  <c:v>4.48</c:v>
                </c:pt>
                <c:pt idx="1585">
                  <c:v>4.48</c:v>
                </c:pt>
                <c:pt idx="1586">
                  <c:v>4.48</c:v>
                </c:pt>
                <c:pt idx="1587">
                  <c:v>4.49</c:v>
                </c:pt>
                <c:pt idx="1588">
                  <c:v>4.49</c:v>
                </c:pt>
                <c:pt idx="1589">
                  <c:v>4.5</c:v>
                </c:pt>
                <c:pt idx="1590">
                  <c:v>4.5</c:v>
                </c:pt>
                <c:pt idx="1591">
                  <c:v>4.49</c:v>
                </c:pt>
                <c:pt idx="1592">
                  <c:v>4.49</c:v>
                </c:pt>
                <c:pt idx="1593">
                  <c:v>4.48</c:v>
                </c:pt>
                <c:pt idx="1594">
                  <c:v>4.48</c:v>
                </c:pt>
                <c:pt idx="1595">
                  <c:v>4.48</c:v>
                </c:pt>
                <c:pt idx="1596">
                  <c:v>4.48</c:v>
                </c:pt>
                <c:pt idx="1597">
                  <c:v>4.48</c:v>
                </c:pt>
                <c:pt idx="1598">
                  <c:v>4.46</c:v>
                </c:pt>
                <c:pt idx="1599">
                  <c:v>4.46</c:v>
                </c:pt>
                <c:pt idx="1600">
                  <c:v>4.46</c:v>
                </c:pt>
                <c:pt idx="1601">
                  <c:v>4.46</c:v>
                </c:pt>
                <c:pt idx="1602">
                  <c:v>4.45</c:v>
                </c:pt>
                <c:pt idx="1603">
                  <c:v>4.45</c:v>
                </c:pt>
                <c:pt idx="1604">
                  <c:v>4.43</c:v>
                </c:pt>
                <c:pt idx="1605">
                  <c:v>4.43</c:v>
                </c:pt>
                <c:pt idx="1606">
                  <c:v>4.42</c:v>
                </c:pt>
                <c:pt idx="1607">
                  <c:v>4.41</c:v>
                </c:pt>
                <c:pt idx="1608">
                  <c:v>4.359999999999999</c:v>
                </c:pt>
                <c:pt idx="1609">
                  <c:v>4.37</c:v>
                </c:pt>
                <c:pt idx="1610">
                  <c:v>4.39</c:v>
                </c:pt>
                <c:pt idx="1611">
                  <c:v>4.39</c:v>
                </c:pt>
                <c:pt idx="1612">
                  <c:v>4.4</c:v>
                </c:pt>
                <c:pt idx="1613">
                  <c:v>4.4</c:v>
                </c:pt>
                <c:pt idx="1614">
                  <c:v>4.4</c:v>
                </c:pt>
                <c:pt idx="1615">
                  <c:v>4.41</c:v>
                </c:pt>
                <c:pt idx="1616">
                  <c:v>4.41</c:v>
                </c:pt>
                <c:pt idx="1617">
                  <c:v>4.42</c:v>
                </c:pt>
                <c:pt idx="1618">
                  <c:v>4.43</c:v>
                </c:pt>
                <c:pt idx="1619">
                  <c:v>4.42</c:v>
                </c:pt>
                <c:pt idx="1620">
                  <c:v>4.42</c:v>
                </c:pt>
                <c:pt idx="1621">
                  <c:v>4.47</c:v>
                </c:pt>
                <c:pt idx="1622">
                  <c:v>4.49</c:v>
                </c:pt>
                <c:pt idx="1623">
                  <c:v>4.48</c:v>
                </c:pt>
                <c:pt idx="1624">
                  <c:v>4.48</c:v>
                </c:pt>
                <c:pt idx="1625">
                  <c:v>4.55</c:v>
                </c:pt>
                <c:pt idx="1626">
                  <c:v>4.54</c:v>
                </c:pt>
                <c:pt idx="1627">
                  <c:v>4.56</c:v>
                </c:pt>
                <c:pt idx="1628">
                  <c:v>4.6</c:v>
                </c:pt>
                <c:pt idx="1629">
                  <c:v>4.6</c:v>
                </c:pt>
                <c:pt idx="1630">
                  <c:v>4.6</c:v>
                </c:pt>
                <c:pt idx="1631">
                  <c:v>4.619999999999999</c:v>
                </c:pt>
                <c:pt idx="1632">
                  <c:v>4.619999999999999</c:v>
                </c:pt>
                <c:pt idx="1633">
                  <c:v>4.609999999999999</c:v>
                </c:pt>
                <c:pt idx="1634">
                  <c:v>4.64</c:v>
                </c:pt>
                <c:pt idx="1635">
                  <c:v>4.64</c:v>
                </c:pt>
                <c:pt idx="1636">
                  <c:v>4.64</c:v>
                </c:pt>
                <c:pt idx="1637">
                  <c:v>4.63</c:v>
                </c:pt>
                <c:pt idx="1638">
                  <c:v>4.59</c:v>
                </c:pt>
                <c:pt idx="1639">
                  <c:v>4.57</c:v>
                </c:pt>
                <c:pt idx="1640">
                  <c:v>4.57</c:v>
                </c:pt>
                <c:pt idx="1641">
                  <c:v>4.57</c:v>
                </c:pt>
                <c:pt idx="1642">
                  <c:v>4.54</c:v>
                </c:pt>
                <c:pt idx="1643">
                  <c:v>4.54</c:v>
                </c:pt>
                <c:pt idx="1644">
                  <c:v>4.55</c:v>
                </c:pt>
                <c:pt idx="1645">
                  <c:v>4.52</c:v>
                </c:pt>
                <c:pt idx="1646">
                  <c:v>4.57</c:v>
                </c:pt>
                <c:pt idx="1647">
                  <c:v>4.57</c:v>
                </c:pt>
                <c:pt idx="1648">
                  <c:v>4.57</c:v>
                </c:pt>
                <c:pt idx="1649">
                  <c:v>4.55</c:v>
                </c:pt>
                <c:pt idx="1650">
                  <c:v>4.56</c:v>
                </c:pt>
                <c:pt idx="1651">
                  <c:v>4.56</c:v>
                </c:pt>
                <c:pt idx="1652">
                  <c:v>4.56</c:v>
                </c:pt>
                <c:pt idx="1653">
                  <c:v>4.56</c:v>
                </c:pt>
                <c:pt idx="1654">
                  <c:v>4.56</c:v>
                </c:pt>
                <c:pt idx="1655">
                  <c:v>4.56</c:v>
                </c:pt>
                <c:pt idx="1656">
                  <c:v>4.56</c:v>
                </c:pt>
                <c:pt idx="1657">
                  <c:v>4.56</c:v>
                </c:pt>
                <c:pt idx="1658">
                  <c:v>4.55</c:v>
                </c:pt>
                <c:pt idx="1659">
                  <c:v>4.53</c:v>
                </c:pt>
                <c:pt idx="1660">
                  <c:v>4.55</c:v>
                </c:pt>
                <c:pt idx="1661">
                  <c:v>4.49</c:v>
                </c:pt>
                <c:pt idx="1662">
                  <c:v>4.49</c:v>
                </c:pt>
                <c:pt idx="1663">
                  <c:v>4.49</c:v>
                </c:pt>
                <c:pt idx="1664">
                  <c:v>4.5</c:v>
                </c:pt>
                <c:pt idx="1665">
                  <c:v>4.49</c:v>
                </c:pt>
                <c:pt idx="1666">
                  <c:v>4.49</c:v>
                </c:pt>
                <c:pt idx="1667">
                  <c:v>4.49</c:v>
                </c:pt>
                <c:pt idx="1668">
                  <c:v>4.49</c:v>
                </c:pt>
                <c:pt idx="1669">
                  <c:v>4.5</c:v>
                </c:pt>
                <c:pt idx="1670">
                  <c:v>4.5</c:v>
                </c:pt>
                <c:pt idx="1671">
                  <c:v>4.5</c:v>
                </c:pt>
                <c:pt idx="1672">
                  <c:v>4.49</c:v>
                </c:pt>
                <c:pt idx="1673">
                  <c:v>4.49</c:v>
                </c:pt>
                <c:pt idx="1674">
                  <c:v>4.49</c:v>
                </c:pt>
                <c:pt idx="1675">
                  <c:v>4.51</c:v>
                </c:pt>
                <c:pt idx="1676">
                  <c:v>4.51</c:v>
                </c:pt>
                <c:pt idx="1677">
                  <c:v>4.53</c:v>
                </c:pt>
                <c:pt idx="1678">
                  <c:v>4.55</c:v>
                </c:pt>
                <c:pt idx="1679">
                  <c:v>4.55</c:v>
                </c:pt>
                <c:pt idx="1680">
                  <c:v>4.55</c:v>
                </c:pt>
                <c:pt idx="1681">
                  <c:v>4.55</c:v>
                </c:pt>
                <c:pt idx="1682">
                  <c:v>4.55</c:v>
                </c:pt>
                <c:pt idx="1683">
                  <c:v>4.55</c:v>
                </c:pt>
                <c:pt idx="1684">
                  <c:v>4.55</c:v>
                </c:pt>
                <c:pt idx="1685">
                  <c:v>4.54</c:v>
                </c:pt>
                <c:pt idx="1686">
                  <c:v>4.54</c:v>
                </c:pt>
                <c:pt idx="1687">
                  <c:v>4.53</c:v>
                </c:pt>
                <c:pt idx="1688">
                  <c:v>4.53</c:v>
                </c:pt>
                <c:pt idx="1689">
                  <c:v>4.53</c:v>
                </c:pt>
                <c:pt idx="1690">
                  <c:v>4.54</c:v>
                </c:pt>
                <c:pt idx="1691">
                  <c:v>4.51</c:v>
                </c:pt>
                <c:pt idx="1692">
                  <c:v>4.5</c:v>
                </c:pt>
                <c:pt idx="1693">
                  <c:v>4.49</c:v>
                </c:pt>
                <c:pt idx="1694">
                  <c:v>4.48</c:v>
                </c:pt>
                <c:pt idx="1695">
                  <c:v>4.46</c:v>
                </c:pt>
                <c:pt idx="1696">
                  <c:v>4.45</c:v>
                </c:pt>
                <c:pt idx="1697">
                  <c:v>4.44</c:v>
                </c:pt>
                <c:pt idx="1698">
                  <c:v>4.42</c:v>
                </c:pt>
                <c:pt idx="1699">
                  <c:v>4.42</c:v>
                </c:pt>
                <c:pt idx="1700">
                  <c:v>4.4</c:v>
                </c:pt>
                <c:pt idx="1701">
                  <c:v>4.4</c:v>
                </c:pt>
                <c:pt idx="1702">
                  <c:v>4.4</c:v>
                </c:pt>
                <c:pt idx="1703">
                  <c:v>4.41</c:v>
                </c:pt>
                <c:pt idx="1704">
                  <c:v>4.41</c:v>
                </c:pt>
                <c:pt idx="1705">
                  <c:v>4.41</c:v>
                </c:pt>
                <c:pt idx="1706">
                  <c:v>4.39</c:v>
                </c:pt>
                <c:pt idx="1707">
                  <c:v>4.37</c:v>
                </c:pt>
                <c:pt idx="1708">
                  <c:v>4.359999999999999</c:v>
                </c:pt>
                <c:pt idx="1709">
                  <c:v>4.359999999999999</c:v>
                </c:pt>
                <c:pt idx="1710">
                  <c:v>4.359999999999999</c:v>
                </c:pt>
                <c:pt idx="1711">
                  <c:v>4.359999999999999</c:v>
                </c:pt>
                <c:pt idx="1712">
                  <c:v>4.35</c:v>
                </c:pt>
                <c:pt idx="1713">
                  <c:v>4.33</c:v>
                </c:pt>
                <c:pt idx="1714">
                  <c:v>4.319999999999999</c:v>
                </c:pt>
                <c:pt idx="1715">
                  <c:v>4.319999999999999</c:v>
                </c:pt>
                <c:pt idx="1716">
                  <c:v>4.31</c:v>
                </c:pt>
                <c:pt idx="1717">
                  <c:v>4.3</c:v>
                </c:pt>
                <c:pt idx="1718">
                  <c:v>4.3</c:v>
                </c:pt>
                <c:pt idx="1719">
                  <c:v>4.3</c:v>
                </c:pt>
                <c:pt idx="1720">
                  <c:v>4.28</c:v>
                </c:pt>
                <c:pt idx="1721">
                  <c:v>4.26</c:v>
                </c:pt>
                <c:pt idx="1722">
                  <c:v>4.26</c:v>
                </c:pt>
                <c:pt idx="1723">
                  <c:v>4.26</c:v>
                </c:pt>
                <c:pt idx="1724">
                  <c:v>4.26</c:v>
                </c:pt>
                <c:pt idx="1725">
                  <c:v>4.28</c:v>
                </c:pt>
                <c:pt idx="1726">
                  <c:v>4.28</c:v>
                </c:pt>
                <c:pt idx="1727">
                  <c:v>4.26</c:v>
                </c:pt>
                <c:pt idx="1728">
                  <c:v>4.24</c:v>
                </c:pt>
                <c:pt idx="1729">
                  <c:v>4.21</c:v>
                </c:pt>
                <c:pt idx="1730">
                  <c:v>4.2</c:v>
                </c:pt>
                <c:pt idx="1731">
                  <c:v>4.22</c:v>
                </c:pt>
                <c:pt idx="1732">
                  <c:v>4.2</c:v>
                </c:pt>
                <c:pt idx="1733">
                  <c:v>4.22</c:v>
                </c:pt>
                <c:pt idx="1734">
                  <c:v>4.25</c:v>
                </c:pt>
                <c:pt idx="1735">
                  <c:v>4.29</c:v>
                </c:pt>
                <c:pt idx="1736">
                  <c:v>4.3</c:v>
                </c:pt>
                <c:pt idx="1737">
                  <c:v>4.31</c:v>
                </c:pt>
                <c:pt idx="1738">
                  <c:v>4.319999999999999</c:v>
                </c:pt>
                <c:pt idx="1739">
                  <c:v>4.319999999999999</c:v>
                </c:pt>
                <c:pt idx="1740">
                  <c:v>4.319999999999999</c:v>
                </c:pt>
                <c:pt idx="1741">
                  <c:v>4.29</c:v>
                </c:pt>
                <c:pt idx="1742">
                  <c:v>4.22</c:v>
                </c:pt>
                <c:pt idx="1743">
                  <c:v>4.2</c:v>
                </c:pt>
                <c:pt idx="1744">
                  <c:v>4.18</c:v>
                </c:pt>
                <c:pt idx="1745">
                  <c:v>4.159999999999999</c:v>
                </c:pt>
                <c:pt idx="1746">
                  <c:v>4.14</c:v>
                </c:pt>
                <c:pt idx="1747">
                  <c:v>4.14</c:v>
                </c:pt>
                <c:pt idx="1748">
                  <c:v>4.14</c:v>
                </c:pt>
                <c:pt idx="1749">
                  <c:v>4.14</c:v>
                </c:pt>
                <c:pt idx="1750">
                  <c:v>4.149999999999999</c:v>
                </c:pt>
                <c:pt idx="1751">
                  <c:v>4.159999999999999</c:v>
                </c:pt>
                <c:pt idx="1752">
                  <c:v>4.159999999999999</c:v>
                </c:pt>
                <c:pt idx="1753">
                  <c:v>4.159999999999999</c:v>
                </c:pt>
                <c:pt idx="1754">
                  <c:v>4.159999999999999</c:v>
                </c:pt>
                <c:pt idx="1755">
                  <c:v>4.159999999999999</c:v>
                </c:pt>
                <c:pt idx="1756">
                  <c:v>4.159999999999999</c:v>
                </c:pt>
                <c:pt idx="1757">
                  <c:v>4.17</c:v>
                </c:pt>
                <c:pt idx="1758">
                  <c:v>4.18</c:v>
                </c:pt>
                <c:pt idx="1759">
                  <c:v>4.18</c:v>
                </c:pt>
                <c:pt idx="1760">
                  <c:v>4.18</c:v>
                </c:pt>
                <c:pt idx="1761">
                  <c:v>4.17</c:v>
                </c:pt>
                <c:pt idx="1762">
                  <c:v>4.14</c:v>
                </c:pt>
                <c:pt idx="1763">
                  <c:v>4.1</c:v>
                </c:pt>
                <c:pt idx="1764">
                  <c:v>4.1</c:v>
                </c:pt>
                <c:pt idx="1765">
                  <c:v>4.1</c:v>
                </c:pt>
                <c:pt idx="1766">
                  <c:v>4.09</c:v>
                </c:pt>
                <c:pt idx="1767">
                  <c:v>4.06</c:v>
                </c:pt>
                <c:pt idx="1768">
                  <c:v>4.06</c:v>
                </c:pt>
                <c:pt idx="1769">
                  <c:v>4.05</c:v>
                </c:pt>
                <c:pt idx="1770">
                  <c:v>4.05</c:v>
                </c:pt>
                <c:pt idx="1771">
                  <c:v>4.07</c:v>
                </c:pt>
                <c:pt idx="1772">
                  <c:v>4.08</c:v>
                </c:pt>
                <c:pt idx="1773">
                  <c:v>4.119999999999999</c:v>
                </c:pt>
                <c:pt idx="1774">
                  <c:v>4.149999999999999</c:v>
                </c:pt>
                <c:pt idx="1775">
                  <c:v>4.17</c:v>
                </c:pt>
                <c:pt idx="1776">
                  <c:v>4.25</c:v>
                </c:pt>
                <c:pt idx="1777">
                  <c:v>4.31</c:v>
                </c:pt>
                <c:pt idx="1778">
                  <c:v>4.31</c:v>
                </c:pt>
                <c:pt idx="1779">
                  <c:v>4.33</c:v>
                </c:pt>
                <c:pt idx="1780">
                  <c:v>4.33</c:v>
                </c:pt>
                <c:pt idx="1781">
                  <c:v>4.359999999999999</c:v>
                </c:pt>
                <c:pt idx="1782">
                  <c:v>4.38</c:v>
                </c:pt>
                <c:pt idx="1783">
                  <c:v>4.42</c:v>
                </c:pt>
                <c:pt idx="1784">
                  <c:v>4.45</c:v>
                </c:pt>
                <c:pt idx="1785">
                  <c:v>4.48</c:v>
                </c:pt>
                <c:pt idx="1786">
                  <c:v>4.46</c:v>
                </c:pt>
                <c:pt idx="1787">
                  <c:v>4.51</c:v>
                </c:pt>
                <c:pt idx="1788">
                  <c:v>4.51</c:v>
                </c:pt>
                <c:pt idx="1789">
                  <c:v>4.609999999999999</c:v>
                </c:pt>
                <c:pt idx="1790">
                  <c:v>4.609999999999999</c:v>
                </c:pt>
                <c:pt idx="1791">
                  <c:v>4.63</c:v>
                </c:pt>
                <c:pt idx="1792">
                  <c:v>4.64</c:v>
                </c:pt>
                <c:pt idx="1793">
                  <c:v>4.68</c:v>
                </c:pt>
                <c:pt idx="1794">
                  <c:v>4.68</c:v>
                </c:pt>
                <c:pt idx="1795">
                  <c:v>4.73</c:v>
                </c:pt>
                <c:pt idx="1796">
                  <c:v>4.73</c:v>
                </c:pt>
                <c:pt idx="1797">
                  <c:v>4.769999999999999</c:v>
                </c:pt>
                <c:pt idx="1798">
                  <c:v>4.75</c:v>
                </c:pt>
                <c:pt idx="1799">
                  <c:v>4.74</c:v>
                </c:pt>
                <c:pt idx="1800">
                  <c:v>4.72</c:v>
                </c:pt>
                <c:pt idx="1801">
                  <c:v>4.72</c:v>
                </c:pt>
                <c:pt idx="1802">
                  <c:v>4.7</c:v>
                </c:pt>
                <c:pt idx="1803">
                  <c:v>4.67</c:v>
                </c:pt>
                <c:pt idx="1804">
                  <c:v>4.68</c:v>
                </c:pt>
                <c:pt idx="1805">
                  <c:v>4.68</c:v>
                </c:pt>
                <c:pt idx="1806">
                  <c:v>4.68</c:v>
                </c:pt>
                <c:pt idx="1807">
                  <c:v>4.68</c:v>
                </c:pt>
                <c:pt idx="1808">
                  <c:v>4.67</c:v>
                </c:pt>
                <c:pt idx="1809">
                  <c:v>4.63</c:v>
                </c:pt>
                <c:pt idx="1810">
                  <c:v>4.6</c:v>
                </c:pt>
                <c:pt idx="1811">
                  <c:v>4.58</c:v>
                </c:pt>
                <c:pt idx="1812">
                  <c:v>4.56</c:v>
                </c:pt>
                <c:pt idx="1813">
                  <c:v>4.52</c:v>
                </c:pt>
                <c:pt idx="1814">
                  <c:v>4.47</c:v>
                </c:pt>
                <c:pt idx="1815">
                  <c:v>4.41</c:v>
                </c:pt>
                <c:pt idx="1816">
                  <c:v>4.41</c:v>
                </c:pt>
                <c:pt idx="1817">
                  <c:v>4.39</c:v>
                </c:pt>
                <c:pt idx="1818">
                  <c:v>4.359999999999999</c:v>
                </c:pt>
                <c:pt idx="1819">
                  <c:v>4.319999999999999</c:v>
                </c:pt>
                <c:pt idx="1820">
                  <c:v>4.319999999999999</c:v>
                </c:pt>
                <c:pt idx="1821">
                  <c:v>4.319999999999999</c:v>
                </c:pt>
                <c:pt idx="1822">
                  <c:v>4.34</c:v>
                </c:pt>
                <c:pt idx="1823">
                  <c:v>4.359999999999999</c:v>
                </c:pt>
                <c:pt idx="1824">
                  <c:v>4.38</c:v>
                </c:pt>
                <c:pt idx="1825">
                  <c:v>4.38</c:v>
                </c:pt>
                <c:pt idx="1826">
                  <c:v>4.38</c:v>
                </c:pt>
                <c:pt idx="1827">
                  <c:v>4.41</c:v>
                </c:pt>
                <c:pt idx="1828">
                  <c:v>4.42</c:v>
                </c:pt>
                <c:pt idx="1829">
                  <c:v>4.47</c:v>
                </c:pt>
                <c:pt idx="1830">
                  <c:v>4.47</c:v>
                </c:pt>
                <c:pt idx="1831">
                  <c:v>4.48</c:v>
                </c:pt>
                <c:pt idx="1832">
                  <c:v>4.44</c:v>
                </c:pt>
                <c:pt idx="1833">
                  <c:v>4.42</c:v>
                </c:pt>
                <c:pt idx="1834">
                  <c:v>4.39</c:v>
                </c:pt>
                <c:pt idx="1835">
                  <c:v>4.39</c:v>
                </c:pt>
                <c:pt idx="1836">
                  <c:v>4.4</c:v>
                </c:pt>
                <c:pt idx="1837">
                  <c:v>4.41</c:v>
                </c:pt>
                <c:pt idx="1838">
                  <c:v>4.4</c:v>
                </c:pt>
                <c:pt idx="1839">
                  <c:v>4.39</c:v>
                </c:pt>
                <c:pt idx="1840">
                  <c:v>4.39</c:v>
                </c:pt>
                <c:pt idx="1841">
                  <c:v>4.41</c:v>
                </c:pt>
                <c:pt idx="1842">
                  <c:v>4.4</c:v>
                </c:pt>
                <c:pt idx="1843">
                  <c:v>4.38</c:v>
                </c:pt>
                <c:pt idx="1844">
                  <c:v>4.359999999999999</c:v>
                </c:pt>
                <c:pt idx="1845">
                  <c:v>4.35</c:v>
                </c:pt>
                <c:pt idx="1846">
                  <c:v>4.35</c:v>
                </c:pt>
                <c:pt idx="1847">
                  <c:v>4.33</c:v>
                </c:pt>
                <c:pt idx="1848">
                  <c:v>4.33</c:v>
                </c:pt>
                <c:pt idx="1849">
                  <c:v>4.35</c:v>
                </c:pt>
                <c:pt idx="1850">
                  <c:v>4.359999999999999</c:v>
                </c:pt>
                <c:pt idx="1851">
                  <c:v>4.359999999999999</c:v>
                </c:pt>
                <c:pt idx="1852">
                  <c:v>4.38</c:v>
                </c:pt>
                <c:pt idx="1853">
                  <c:v>4.42</c:v>
                </c:pt>
                <c:pt idx="1854">
                  <c:v>4.46</c:v>
                </c:pt>
                <c:pt idx="1855">
                  <c:v>4.51</c:v>
                </c:pt>
                <c:pt idx="1856">
                  <c:v>4.57</c:v>
                </c:pt>
                <c:pt idx="1857">
                  <c:v>4.57</c:v>
                </c:pt>
                <c:pt idx="1858">
                  <c:v>4.649999999999999</c:v>
                </c:pt>
                <c:pt idx="1859">
                  <c:v>4.64</c:v>
                </c:pt>
                <c:pt idx="1860">
                  <c:v>4.64</c:v>
                </c:pt>
                <c:pt idx="1861">
                  <c:v>4.619999999999999</c:v>
                </c:pt>
                <c:pt idx="1862">
                  <c:v>4.659999999999999</c:v>
                </c:pt>
                <c:pt idx="1863">
                  <c:v>4.659999999999999</c:v>
                </c:pt>
                <c:pt idx="1864">
                  <c:v>4.67</c:v>
                </c:pt>
                <c:pt idx="1865">
                  <c:v>4.71</c:v>
                </c:pt>
                <c:pt idx="1866">
                  <c:v>4.7</c:v>
                </c:pt>
                <c:pt idx="1867">
                  <c:v>4.689999999999999</c:v>
                </c:pt>
                <c:pt idx="1868">
                  <c:v>4.7</c:v>
                </c:pt>
                <c:pt idx="1869">
                  <c:v>4.7</c:v>
                </c:pt>
                <c:pt idx="1870">
                  <c:v>4.689999999999999</c:v>
                </c:pt>
                <c:pt idx="1871">
                  <c:v>4.68</c:v>
                </c:pt>
                <c:pt idx="1872">
                  <c:v>4.67</c:v>
                </c:pt>
                <c:pt idx="1873">
                  <c:v>4.64</c:v>
                </c:pt>
                <c:pt idx="1874">
                  <c:v>4.6</c:v>
                </c:pt>
                <c:pt idx="1875">
                  <c:v>4.609999999999999</c:v>
                </c:pt>
                <c:pt idx="1876">
                  <c:v>4.57</c:v>
                </c:pt>
                <c:pt idx="1877">
                  <c:v>4.55</c:v>
                </c:pt>
                <c:pt idx="1878">
                  <c:v>4.52</c:v>
                </c:pt>
                <c:pt idx="1879">
                  <c:v>4.46</c:v>
                </c:pt>
                <c:pt idx="1880">
                  <c:v>4.46</c:v>
                </c:pt>
                <c:pt idx="1881">
                  <c:v>4.48</c:v>
                </c:pt>
                <c:pt idx="1882">
                  <c:v>4.49</c:v>
                </c:pt>
                <c:pt idx="1883">
                  <c:v>4.48</c:v>
                </c:pt>
                <c:pt idx="1884">
                  <c:v>4.48</c:v>
                </c:pt>
                <c:pt idx="1885">
                  <c:v>4.49</c:v>
                </c:pt>
                <c:pt idx="1886">
                  <c:v>4.46</c:v>
                </c:pt>
                <c:pt idx="1887">
                  <c:v>4.44</c:v>
                </c:pt>
                <c:pt idx="1888">
                  <c:v>4.42</c:v>
                </c:pt>
                <c:pt idx="1889">
                  <c:v>4.42</c:v>
                </c:pt>
                <c:pt idx="1890">
                  <c:v>4.4</c:v>
                </c:pt>
                <c:pt idx="1891">
                  <c:v>4.38</c:v>
                </c:pt>
                <c:pt idx="1892">
                  <c:v>4.37</c:v>
                </c:pt>
                <c:pt idx="1893">
                  <c:v>4.38</c:v>
                </c:pt>
                <c:pt idx="1894">
                  <c:v>4.37</c:v>
                </c:pt>
                <c:pt idx="1895">
                  <c:v>4.39</c:v>
                </c:pt>
                <c:pt idx="1896">
                  <c:v>4.39</c:v>
                </c:pt>
                <c:pt idx="1897">
                  <c:v>4.38</c:v>
                </c:pt>
                <c:pt idx="1898">
                  <c:v>4.38</c:v>
                </c:pt>
                <c:pt idx="1899">
                  <c:v>4.4</c:v>
                </c:pt>
                <c:pt idx="1900">
                  <c:v>4.43</c:v>
                </c:pt>
                <c:pt idx="1901">
                  <c:v>4.46</c:v>
                </c:pt>
                <c:pt idx="1902">
                  <c:v>4.49</c:v>
                </c:pt>
                <c:pt idx="1903">
                  <c:v>4.51</c:v>
                </c:pt>
                <c:pt idx="1904">
                  <c:v>4.53</c:v>
                </c:pt>
                <c:pt idx="1905">
                  <c:v>4.51</c:v>
                </c:pt>
                <c:pt idx="1906">
                  <c:v>4.51</c:v>
                </c:pt>
                <c:pt idx="1907">
                  <c:v>4.52</c:v>
                </c:pt>
                <c:pt idx="1908">
                  <c:v>4.51</c:v>
                </c:pt>
                <c:pt idx="1909">
                  <c:v>4.49</c:v>
                </c:pt>
                <c:pt idx="1910">
                  <c:v>4.49</c:v>
                </c:pt>
                <c:pt idx="1911">
                  <c:v>4.49</c:v>
                </c:pt>
                <c:pt idx="1912">
                  <c:v>4.45</c:v>
                </c:pt>
                <c:pt idx="1913">
                  <c:v>4.43</c:v>
                </c:pt>
                <c:pt idx="1914">
                  <c:v>4.41</c:v>
                </c:pt>
                <c:pt idx="1915">
                  <c:v>4.41</c:v>
                </c:pt>
                <c:pt idx="1916">
                  <c:v>4.41</c:v>
                </c:pt>
                <c:pt idx="1917">
                  <c:v>4.38</c:v>
                </c:pt>
                <c:pt idx="1918">
                  <c:v>4.35</c:v>
                </c:pt>
                <c:pt idx="1919">
                  <c:v>4.359999999999999</c:v>
                </c:pt>
                <c:pt idx="1920">
                  <c:v>4.33</c:v>
                </c:pt>
                <c:pt idx="1921">
                  <c:v>4.319999999999999</c:v>
                </c:pt>
                <c:pt idx="1922">
                  <c:v>4.31</c:v>
                </c:pt>
                <c:pt idx="1923">
                  <c:v>4.29</c:v>
                </c:pt>
                <c:pt idx="1924">
                  <c:v>4.23</c:v>
                </c:pt>
                <c:pt idx="1925">
                  <c:v>4.24</c:v>
                </c:pt>
                <c:pt idx="1926">
                  <c:v>4.23</c:v>
                </c:pt>
                <c:pt idx="1927">
                  <c:v>4.2</c:v>
                </c:pt>
                <c:pt idx="1928">
                  <c:v>4.21</c:v>
                </c:pt>
                <c:pt idx="1929">
                  <c:v>4.21</c:v>
                </c:pt>
                <c:pt idx="1930">
                  <c:v>4.21</c:v>
                </c:pt>
                <c:pt idx="1931">
                  <c:v>4.23</c:v>
                </c:pt>
                <c:pt idx="1932">
                  <c:v>4.2</c:v>
                </c:pt>
                <c:pt idx="1933">
                  <c:v>4.24</c:v>
                </c:pt>
                <c:pt idx="1934">
                  <c:v>4.23</c:v>
                </c:pt>
                <c:pt idx="1935">
                  <c:v>4.25</c:v>
                </c:pt>
                <c:pt idx="1936">
                  <c:v>4.25</c:v>
                </c:pt>
                <c:pt idx="1937">
                  <c:v>4.26</c:v>
                </c:pt>
                <c:pt idx="1938">
                  <c:v>4.26</c:v>
                </c:pt>
                <c:pt idx="1939">
                  <c:v>4.26</c:v>
                </c:pt>
                <c:pt idx="1940">
                  <c:v>4.26</c:v>
                </c:pt>
                <c:pt idx="1941">
                  <c:v>4.24</c:v>
                </c:pt>
                <c:pt idx="1942">
                  <c:v>4.18</c:v>
                </c:pt>
                <c:pt idx="1943">
                  <c:v>4.17</c:v>
                </c:pt>
                <c:pt idx="1944">
                  <c:v>4.119999999999999</c:v>
                </c:pt>
                <c:pt idx="1945">
                  <c:v>4.149999999999999</c:v>
                </c:pt>
                <c:pt idx="1946">
                  <c:v>4.119999999999999</c:v>
                </c:pt>
                <c:pt idx="1947">
                  <c:v>4.109999999999999</c:v>
                </c:pt>
                <c:pt idx="1948">
                  <c:v>4.09</c:v>
                </c:pt>
                <c:pt idx="1949">
                  <c:v>4.08</c:v>
                </c:pt>
                <c:pt idx="1950">
                  <c:v>4.08</c:v>
                </c:pt>
                <c:pt idx="1951">
                  <c:v>4.06</c:v>
                </c:pt>
                <c:pt idx="1952">
                  <c:v>4.03</c:v>
                </c:pt>
                <c:pt idx="1953">
                  <c:v>4.02</c:v>
                </c:pt>
                <c:pt idx="1954">
                  <c:v>4.05</c:v>
                </c:pt>
                <c:pt idx="1955">
                  <c:v>4.05</c:v>
                </c:pt>
                <c:pt idx="1956">
                  <c:v>4.06</c:v>
                </c:pt>
                <c:pt idx="1957">
                  <c:v>4.05</c:v>
                </c:pt>
                <c:pt idx="1958">
                  <c:v>4.03</c:v>
                </c:pt>
                <c:pt idx="1959">
                  <c:v>4.04</c:v>
                </c:pt>
                <c:pt idx="1960">
                  <c:v>4.04</c:v>
                </c:pt>
                <c:pt idx="1961">
                  <c:v>4.03</c:v>
                </c:pt>
                <c:pt idx="1962">
                  <c:v>4.04</c:v>
                </c:pt>
                <c:pt idx="1963">
                  <c:v>4.01</c:v>
                </c:pt>
                <c:pt idx="1964">
                  <c:v>3.99</c:v>
                </c:pt>
                <c:pt idx="1965">
                  <c:v>3.97</c:v>
                </c:pt>
                <c:pt idx="1966">
                  <c:v>3.94</c:v>
                </c:pt>
                <c:pt idx="1967">
                  <c:v>3.97</c:v>
                </c:pt>
                <c:pt idx="1968">
                  <c:v>3.99</c:v>
                </c:pt>
                <c:pt idx="1969">
                  <c:v>3.98</c:v>
                </c:pt>
                <c:pt idx="1970">
                  <c:v>3.98</c:v>
                </c:pt>
                <c:pt idx="1971">
                  <c:v>4.0</c:v>
                </c:pt>
                <c:pt idx="1972">
                  <c:v>4.03</c:v>
                </c:pt>
                <c:pt idx="1973">
                  <c:v>3.99</c:v>
                </c:pt>
                <c:pt idx="1974">
                  <c:v>4.0</c:v>
                </c:pt>
                <c:pt idx="1975">
                  <c:v>4.01</c:v>
                </c:pt>
                <c:pt idx="1976">
                  <c:v>4.0</c:v>
                </c:pt>
                <c:pt idx="1977">
                  <c:v>3.98</c:v>
                </c:pt>
                <c:pt idx="1978">
                  <c:v>3.98</c:v>
                </c:pt>
                <c:pt idx="1979">
                  <c:v>3.98</c:v>
                </c:pt>
                <c:pt idx="1980">
                  <c:v>3.93</c:v>
                </c:pt>
                <c:pt idx="1981">
                  <c:v>3.91</c:v>
                </c:pt>
                <c:pt idx="1982">
                  <c:v>3.88</c:v>
                </c:pt>
                <c:pt idx="1983">
                  <c:v>3.84</c:v>
                </c:pt>
                <c:pt idx="1984">
                  <c:v>3.8</c:v>
                </c:pt>
                <c:pt idx="1985">
                  <c:v>3.78</c:v>
                </c:pt>
                <c:pt idx="1986">
                  <c:v>3.78</c:v>
                </c:pt>
                <c:pt idx="1987">
                  <c:v>3.7</c:v>
                </c:pt>
                <c:pt idx="1988">
                  <c:v>3.69</c:v>
                </c:pt>
                <c:pt idx="1989">
                  <c:v>3.68</c:v>
                </c:pt>
                <c:pt idx="1990">
                  <c:v>3.68</c:v>
                </c:pt>
                <c:pt idx="1991">
                  <c:v>3.65</c:v>
                </c:pt>
                <c:pt idx="1992">
                  <c:v>3.64</c:v>
                </c:pt>
                <c:pt idx="1993">
                  <c:v>3.59</c:v>
                </c:pt>
                <c:pt idx="1994">
                  <c:v>3.55</c:v>
                </c:pt>
                <c:pt idx="1995">
                  <c:v>3.57</c:v>
                </c:pt>
                <c:pt idx="1996">
                  <c:v>3.56</c:v>
                </c:pt>
                <c:pt idx="1997">
                  <c:v>3.56</c:v>
                </c:pt>
                <c:pt idx="1998">
                  <c:v>3.56</c:v>
                </c:pt>
                <c:pt idx="1999">
                  <c:v>3.58</c:v>
                </c:pt>
                <c:pt idx="2000">
                  <c:v>3.57</c:v>
                </c:pt>
                <c:pt idx="2001">
                  <c:v>3.57</c:v>
                </c:pt>
                <c:pt idx="2002">
                  <c:v>3.57</c:v>
                </c:pt>
                <c:pt idx="2003">
                  <c:v>3.57</c:v>
                </c:pt>
                <c:pt idx="2004">
                  <c:v>3.58</c:v>
                </c:pt>
                <c:pt idx="2005">
                  <c:v>3.58</c:v>
                </c:pt>
                <c:pt idx="2006">
                  <c:v>3.62</c:v>
                </c:pt>
                <c:pt idx="2007">
                  <c:v>3.65</c:v>
                </c:pt>
                <c:pt idx="2008">
                  <c:v>3.64</c:v>
                </c:pt>
                <c:pt idx="2009">
                  <c:v>3.72</c:v>
                </c:pt>
                <c:pt idx="2010">
                  <c:v>3.76</c:v>
                </c:pt>
                <c:pt idx="2011">
                  <c:v>3.88</c:v>
                </c:pt>
                <c:pt idx="2012">
                  <c:v>3.94</c:v>
                </c:pt>
                <c:pt idx="2013">
                  <c:v>4.1</c:v>
                </c:pt>
                <c:pt idx="2014">
                  <c:v>4.149999999999999</c:v>
                </c:pt>
                <c:pt idx="2015">
                  <c:v>4.189999999999999</c:v>
                </c:pt>
                <c:pt idx="2016">
                  <c:v>4.24</c:v>
                </c:pt>
                <c:pt idx="2017">
                  <c:v>4.189999999999999</c:v>
                </c:pt>
                <c:pt idx="2018">
                  <c:v>4.2</c:v>
                </c:pt>
                <c:pt idx="2019">
                  <c:v>4.1</c:v>
                </c:pt>
                <c:pt idx="2020">
                  <c:v>4.09</c:v>
                </c:pt>
                <c:pt idx="2021">
                  <c:v>3.99</c:v>
                </c:pt>
                <c:pt idx="2022">
                  <c:v>3.96</c:v>
                </c:pt>
                <c:pt idx="2023">
                  <c:v>3.93</c:v>
                </c:pt>
                <c:pt idx="2024">
                  <c:v>3.94</c:v>
                </c:pt>
                <c:pt idx="2025">
                  <c:v>3.94</c:v>
                </c:pt>
                <c:pt idx="2026">
                  <c:v>3.88</c:v>
                </c:pt>
                <c:pt idx="2027">
                  <c:v>3.87</c:v>
                </c:pt>
                <c:pt idx="2028">
                  <c:v>3.86</c:v>
                </c:pt>
                <c:pt idx="2029">
                  <c:v>3.82</c:v>
                </c:pt>
                <c:pt idx="2030">
                  <c:v>3.8</c:v>
                </c:pt>
                <c:pt idx="2031">
                  <c:v>3.88</c:v>
                </c:pt>
                <c:pt idx="2032">
                  <c:v>3.9</c:v>
                </c:pt>
                <c:pt idx="2033">
                  <c:v>3.93</c:v>
                </c:pt>
                <c:pt idx="2034">
                  <c:v>3.94</c:v>
                </c:pt>
                <c:pt idx="2035">
                  <c:v>3.93</c:v>
                </c:pt>
                <c:pt idx="2036">
                  <c:v>4.01</c:v>
                </c:pt>
                <c:pt idx="2037">
                  <c:v>4.02</c:v>
                </c:pt>
                <c:pt idx="2038">
                  <c:v>4.05</c:v>
                </c:pt>
                <c:pt idx="2039">
                  <c:v>4.07</c:v>
                </c:pt>
                <c:pt idx="2040">
                  <c:v>4.09</c:v>
                </c:pt>
                <c:pt idx="2041">
                  <c:v>4.09</c:v>
                </c:pt>
                <c:pt idx="2042">
                  <c:v>4.1</c:v>
                </c:pt>
                <c:pt idx="2043">
                  <c:v>4.119999999999999</c:v>
                </c:pt>
                <c:pt idx="2044">
                  <c:v>4.13</c:v>
                </c:pt>
                <c:pt idx="2045">
                  <c:v>4.1</c:v>
                </c:pt>
                <c:pt idx="2046">
                  <c:v>4.1</c:v>
                </c:pt>
                <c:pt idx="2047">
                  <c:v>4.07</c:v>
                </c:pt>
                <c:pt idx="2048">
                  <c:v>4.08</c:v>
                </c:pt>
                <c:pt idx="2049">
                  <c:v>4.06</c:v>
                </c:pt>
                <c:pt idx="2050">
                  <c:v>4.02</c:v>
                </c:pt>
                <c:pt idx="2051">
                  <c:v>4.01</c:v>
                </c:pt>
                <c:pt idx="2052">
                  <c:v>4.02</c:v>
                </c:pt>
                <c:pt idx="2053">
                  <c:v>4.01</c:v>
                </c:pt>
                <c:pt idx="2054">
                  <c:v>3.99</c:v>
                </c:pt>
                <c:pt idx="2055">
                  <c:v>3.96</c:v>
                </c:pt>
                <c:pt idx="2056">
                  <c:v>3.93</c:v>
                </c:pt>
                <c:pt idx="2057">
                  <c:v>3.94</c:v>
                </c:pt>
                <c:pt idx="2058">
                  <c:v>3.92</c:v>
                </c:pt>
                <c:pt idx="2059">
                  <c:v>3.89</c:v>
                </c:pt>
                <c:pt idx="2060">
                  <c:v>3.89</c:v>
                </c:pt>
                <c:pt idx="2061">
                  <c:v>3.89</c:v>
                </c:pt>
                <c:pt idx="2062">
                  <c:v>3.87</c:v>
                </c:pt>
                <c:pt idx="2063">
                  <c:v>3.88</c:v>
                </c:pt>
                <c:pt idx="2064">
                  <c:v>3.85</c:v>
                </c:pt>
                <c:pt idx="2065">
                  <c:v>3.85</c:v>
                </c:pt>
                <c:pt idx="2066">
                  <c:v>3.89</c:v>
                </c:pt>
                <c:pt idx="2067">
                  <c:v>3.89</c:v>
                </c:pt>
                <c:pt idx="2068">
                  <c:v>3.84</c:v>
                </c:pt>
                <c:pt idx="2069">
                  <c:v>3.85</c:v>
                </c:pt>
                <c:pt idx="2070">
                  <c:v>3.86</c:v>
                </c:pt>
                <c:pt idx="2071">
                  <c:v>3.91</c:v>
                </c:pt>
                <c:pt idx="2072">
                  <c:v>3.9</c:v>
                </c:pt>
                <c:pt idx="2073">
                  <c:v>3.92</c:v>
                </c:pt>
                <c:pt idx="2074">
                  <c:v>3.94</c:v>
                </c:pt>
                <c:pt idx="2075">
                  <c:v>3.94</c:v>
                </c:pt>
                <c:pt idx="2076">
                  <c:v>3.95</c:v>
                </c:pt>
                <c:pt idx="2077">
                  <c:v>3.95</c:v>
                </c:pt>
                <c:pt idx="2078">
                  <c:v>3.95</c:v>
                </c:pt>
                <c:pt idx="2079">
                  <c:v>3.95</c:v>
                </c:pt>
                <c:pt idx="2080">
                  <c:v>3.94</c:v>
                </c:pt>
                <c:pt idx="2081">
                  <c:v>3.94</c:v>
                </c:pt>
                <c:pt idx="2082">
                  <c:v>3.94</c:v>
                </c:pt>
                <c:pt idx="2083">
                  <c:v>3.94</c:v>
                </c:pt>
                <c:pt idx="2084">
                  <c:v>3.93</c:v>
                </c:pt>
                <c:pt idx="2085">
                  <c:v>3.94</c:v>
                </c:pt>
                <c:pt idx="2086">
                  <c:v>3.94</c:v>
                </c:pt>
                <c:pt idx="2087">
                  <c:v>3.94</c:v>
                </c:pt>
                <c:pt idx="2088">
                  <c:v>3.93</c:v>
                </c:pt>
                <c:pt idx="2089">
                  <c:v>3.92</c:v>
                </c:pt>
                <c:pt idx="2090">
                  <c:v>3.93</c:v>
                </c:pt>
                <c:pt idx="2091">
                  <c:v>3.93</c:v>
                </c:pt>
                <c:pt idx="2092">
                  <c:v>3.93</c:v>
                </c:pt>
                <c:pt idx="2093">
                  <c:v>3.93</c:v>
                </c:pt>
                <c:pt idx="2094">
                  <c:v>3.94</c:v>
                </c:pt>
                <c:pt idx="2095">
                  <c:v>3.93</c:v>
                </c:pt>
                <c:pt idx="2096">
                  <c:v>3.93</c:v>
                </c:pt>
                <c:pt idx="2097">
                  <c:v>3.94</c:v>
                </c:pt>
                <c:pt idx="2098">
                  <c:v>3.93</c:v>
                </c:pt>
                <c:pt idx="2099">
                  <c:v>3.91</c:v>
                </c:pt>
                <c:pt idx="2100">
                  <c:v>3.9</c:v>
                </c:pt>
                <c:pt idx="2101">
                  <c:v>3.9</c:v>
                </c:pt>
                <c:pt idx="2102">
                  <c:v>3.88</c:v>
                </c:pt>
                <c:pt idx="2103">
                  <c:v>3.86</c:v>
                </c:pt>
                <c:pt idx="2104">
                  <c:v>3.84</c:v>
                </c:pt>
                <c:pt idx="2105">
                  <c:v>3.83</c:v>
                </c:pt>
                <c:pt idx="2106">
                  <c:v>3.8</c:v>
                </c:pt>
                <c:pt idx="2107">
                  <c:v>3.8</c:v>
                </c:pt>
                <c:pt idx="2108">
                  <c:v>3.77</c:v>
                </c:pt>
                <c:pt idx="2109">
                  <c:v>3.74</c:v>
                </c:pt>
                <c:pt idx="2110">
                  <c:v>3.73</c:v>
                </c:pt>
                <c:pt idx="2111">
                  <c:v>3.71</c:v>
                </c:pt>
                <c:pt idx="2112">
                  <c:v>3.68</c:v>
                </c:pt>
                <c:pt idx="2113">
                  <c:v>3.66</c:v>
                </c:pt>
                <c:pt idx="2114">
                  <c:v>3.65</c:v>
                </c:pt>
                <c:pt idx="2115">
                  <c:v>3.68</c:v>
                </c:pt>
                <c:pt idx="2116">
                  <c:v>3.66</c:v>
                </c:pt>
                <c:pt idx="2117">
                  <c:v>3.69</c:v>
                </c:pt>
                <c:pt idx="2118">
                  <c:v>3.73</c:v>
                </c:pt>
                <c:pt idx="2119">
                  <c:v>3.8</c:v>
                </c:pt>
                <c:pt idx="2120">
                  <c:v>3.82</c:v>
                </c:pt>
                <c:pt idx="2121">
                  <c:v>3.95</c:v>
                </c:pt>
                <c:pt idx="2122">
                  <c:v>3.95</c:v>
                </c:pt>
                <c:pt idx="2123">
                  <c:v>4.0</c:v>
                </c:pt>
                <c:pt idx="2124">
                  <c:v>4.01</c:v>
                </c:pt>
                <c:pt idx="2125">
                  <c:v>3.99</c:v>
                </c:pt>
                <c:pt idx="2126">
                  <c:v>3.93</c:v>
                </c:pt>
                <c:pt idx="2127">
                  <c:v>3.89</c:v>
                </c:pt>
                <c:pt idx="2128">
                  <c:v>3.87</c:v>
                </c:pt>
                <c:pt idx="2129">
                  <c:v>3.91</c:v>
                </c:pt>
                <c:pt idx="2130">
                  <c:v>3.91</c:v>
                </c:pt>
                <c:pt idx="2131">
                  <c:v>3.91</c:v>
                </c:pt>
                <c:pt idx="2132">
                  <c:v>3.95</c:v>
                </c:pt>
                <c:pt idx="2133">
                  <c:v>3.93</c:v>
                </c:pt>
                <c:pt idx="2134">
                  <c:v>3.94</c:v>
                </c:pt>
                <c:pt idx="2135">
                  <c:v>3.94</c:v>
                </c:pt>
                <c:pt idx="2136">
                  <c:v>3.92</c:v>
                </c:pt>
                <c:pt idx="2137">
                  <c:v>3.93</c:v>
                </c:pt>
                <c:pt idx="2138">
                  <c:v>3.92</c:v>
                </c:pt>
                <c:pt idx="2139">
                  <c:v>3.91</c:v>
                </c:pt>
                <c:pt idx="2140">
                  <c:v>3.91</c:v>
                </c:pt>
                <c:pt idx="2141">
                  <c:v>3.91</c:v>
                </c:pt>
                <c:pt idx="2142">
                  <c:v>3.9</c:v>
                </c:pt>
                <c:pt idx="2143">
                  <c:v>3.89</c:v>
                </c:pt>
                <c:pt idx="2144">
                  <c:v>3.88</c:v>
                </c:pt>
                <c:pt idx="2145">
                  <c:v>3.83</c:v>
                </c:pt>
                <c:pt idx="2146">
                  <c:v>3.82</c:v>
                </c:pt>
                <c:pt idx="2147">
                  <c:v>3.82</c:v>
                </c:pt>
                <c:pt idx="2148">
                  <c:v>3.83</c:v>
                </c:pt>
                <c:pt idx="2149">
                  <c:v>3.81</c:v>
                </c:pt>
                <c:pt idx="2150">
                  <c:v>3.81</c:v>
                </c:pt>
                <c:pt idx="2151">
                  <c:v>3.8</c:v>
                </c:pt>
                <c:pt idx="2152">
                  <c:v>3.79</c:v>
                </c:pt>
                <c:pt idx="2153">
                  <c:v>3.79</c:v>
                </c:pt>
                <c:pt idx="2154">
                  <c:v>3.73</c:v>
                </c:pt>
                <c:pt idx="2155">
                  <c:v>3.7</c:v>
                </c:pt>
                <c:pt idx="2156">
                  <c:v>3.69</c:v>
                </c:pt>
                <c:pt idx="2157">
                  <c:v>3.68</c:v>
                </c:pt>
                <c:pt idx="2158">
                  <c:v>3.62</c:v>
                </c:pt>
                <c:pt idx="2159">
                  <c:v>3.55</c:v>
                </c:pt>
                <c:pt idx="2160">
                  <c:v>3.54</c:v>
                </c:pt>
                <c:pt idx="2161">
                  <c:v>3.5</c:v>
                </c:pt>
                <c:pt idx="2162">
                  <c:v>3.51</c:v>
                </c:pt>
                <c:pt idx="2163">
                  <c:v>3.5</c:v>
                </c:pt>
                <c:pt idx="2164">
                  <c:v>3.5</c:v>
                </c:pt>
                <c:pt idx="2165">
                  <c:v>3.47</c:v>
                </c:pt>
                <c:pt idx="2166">
                  <c:v>3.5</c:v>
                </c:pt>
                <c:pt idx="2167">
                  <c:v>3.5</c:v>
                </c:pt>
                <c:pt idx="2168">
                  <c:v>3.51</c:v>
                </c:pt>
                <c:pt idx="2169">
                  <c:v>3.53</c:v>
                </c:pt>
                <c:pt idx="2170">
                  <c:v>3.53</c:v>
                </c:pt>
                <c:pt idx="2171">
                  <c:v>3.53</c:v>
                </c:pt>
                <c:pt idx="2172">
                  <c:v>3.54</c:v>
                </c:pt>
                <c:pt idx="2173">
                  <c:v>3.51</c:v>
                </c:pt>
                <c:pt idx="2174">
                  <c:v>3.5</c:v>
                </c:pt>
                <c:pt idx="2175">
                  <c:v>3.49</c:v>
                </c:pt>
                <c:pt idx="2176">
                  <c:v>3.46</c:v>
                </c:pt>
                <c:pt idx="2177">
                  <c:v>3.43</c:v>
                </c:pt>
                <c:pt idx="2178">
                  <c:v>3.4</c:v>
                </c:pt>
                <c:pt idx="2179">
                  <c:v>3.43</c:v>
                </c:pt>
                <c:pt idx="2180">
                  <c:v>3.38</c:v>
                </c:pt>
                <c:pt idx="2181">
                  <c:v>3.38</c:v>
                </c:pt>
                <c:pt idx="2182">
                  <c:v>3.4</c:v>
                </c:pt>
                <c:pt idx="2183">
                  <c:v>3.43</c:v>
                </c:pt>
                <c:pt idx="2184">
                  <c:v>3.45</c:v>
                </c:pt>
                <c:pt idx="2185">
                  <c:v>3.47</c:v>
                </c:pt>
                <c:pt idx="2186">
                  <c:v>3.52</c:v>
                </c:pt>
                <c:pt idx="2187">
                  <c:v>3.54</c:v>
                </c:pt>
                <c:pt idx="2188">
                  <c:v>3.53</c:v>
                </c:pt>
                <c:pt idx="2189">
                  <c:v>3.55</c:v>
                </c:pt>
                <c:pt idx="2190">
                  <c:v>3.6</c:v>
                </c:pt>
                <c:pt idx="2191">
                  <c:v>3.63</c:v>
                </c:pt>
                <c:pt idx="2192">
                  <c:v>3.66</c:v>
                </c:pt>
                <c:pt idx="2193">
                  <c:v>3.68</c:v>
                </c:pt>
                <c:pt idx="2194">
                  <c:v>3.68</c:v>
                </c:pt>
                <c:pt idx="2195">
                  <c:v>3.72</c:v>
                </c:pt>
                <c:pt idx="2196">
                  <c:v>3.72</c:v>
                </c:pt>
                <c:pt idx="2197">
                  <c:v>3.74</c:v>
                </c:pt>
                <c:pt idx="2198">
                  <c:v>3.73</c:v>
                </c:pt>
                <c:pt idx="2199">
                  <c:v>3.75</c:v>
                </c:pt>
                <c:pt idx="2200">
                  <c:v>3.77</c:v>
                </c:pt>
                <c:pt idx="2201">
                  <c:v>3.79</c:v>
                </c:pt>
                <c:pt idx="2202">
                  <c:v>3.8</c:v>
                </c:pt>
                <c:pt idx="2203">
                  <c:v>3.85</c:v>
                </c:pt>
                <c:pt idx="2204">
                  <c:v>3.89</c:v>
                </c:pt>
                <c:pt idx="2205">
                  <c:v>3.95</c:v>
                </c:pt>
                <c:pt idx="2206">
                  <c:v>4.0</c:v>
                </c:pt>
                <c:pt idx="2207">
                  <c:v>4.07</c:v>
                </c:pt>
                <c:pt idx="2208">
                  <c:v>4.08</c:v>
                </c:pt>
                <c:pt idx="2209">
                  <c:v>4.119999999999999</c:v>
                </c:pt>
                <c:pt idx="2210">
                  <c:v>4.149999999999999</c:v>
                </c:pt>
                <c:pt idx="2211">
                  <c:v>4.14</c:v>
                </c:pt>
                <c:pt idx="2212">
                  <c:v>4.2</c:v>
                </c:pt>
                <c:pt idx="2213">
                  <c:v>4.28</c:v>
                </c:pt>
                <c:pt idx="2214">
                  <c:v>4.27</c:v>
                </c:pt>
                <c:pt idx="2215">
                  <c:v>4.39</c:v>
                </c:pt>
                <c:pt idx="2216">
                  <c:v>4.38</c:v>
                </c:pt>
                <c:pt idx="2217">
                  <c:v>4.4</c:v>
                </c:pt>
                <c:pt idx="2218">
                  <c:v>4.4</c:v>
                </c:pt>
                <c:pt idx="2219">
                  <c:v>4.359999999999999</c:v>
                </c:pt>
                <c:pt idx="2220">
                  <c:v>4.38</c:v>
                </c:pt>
                <c:pt idx="2221">
                  <c:v>4.38</c:v>
                </c:pt>
                <c:pt idx="2222">
                  <c:v>4.3</c:v>
                </c:pt>
                <c:pt idx="2223">
                  <c:v>4.3</c:v>
                </c:pt>
                <c:pt idx="2224">
                  <c:v>4.37</c:v>
                </c:pt>
                <c:pt idx="2225">
                  <c:v>4.39</c:v>
                </c:pt>
                <c:pt idx="2226">
                  <c:v>4.42</c:v>
                </c:pt>
                <c:pt idx="2227">
                  <c:v>4.359999999999999</c:v>
                </c:pt>
                <c:pt idx="2228">
                  <c:v>4.34</c:v>
                </c:pt>
                <c:pt idx="2229">
                  <c:v>4.35</c:v>
                </c:pt>
                <c:pt idx="2230">
                  <c:v>4.33</c:v>
                </c:pt>
                <c:pt idx="2231">
                  <c:v>4.35</c:v>
                </c:pt>
                <c:pt idx="2232">
                  <c:v>4.35</c:v>
                </c:pt>
                <c:pt idx="2233">
                  <c:v>4.359999999999999</c:v>
                </c:pt>
                <c:pt idx="2234">
                  <c:v>4.33</c:v>
                </c:pt>
                <c:pt idx="2235">
                  <c:v>4.34</c:v>
                </c:pt>
                <c:pt idx="2236">
                  <c:v>4.34</c:v>
                </c:pt>
                <c:pt idx="2237">
                  <c:v>4.37</c:v>
                </c:pt>
                <c:pt idx="2238">
                  <c:v>4.37</c:v>
                </c:pt>
                <c:pt idx="2239">
                  <c:v>4.37</c:v>
                </c:pt>
                <c:pt idx="2240">
                  <c:v>4.29</c:v>
                </c:pt>
                <c:pt idx="2241">
                  <c:v>4.29</c:v>
                </c:pt>
                <c:pt idx="2242">
                  <c:v>4.27</c:v>
                </c:pt>
                <c:pt idx="2243">
                  <c:v>4.22</c:v>
                </c:pt>
                <c:pt idx="2244">
                  <c:v>4.22</c:v>
                </c:pt>
                <c:pt idx="2245">
                  <c:v>4.17</c:v>
                </c:pt>
                <c:pt idx="2246">
                  <c:v>4.17</c:v>
                </c:pt>
                <c:pt idx="2247">
                  <c:v>4.159999999999999</c:v>
                </c:pt>
                <c:pt idx="2248">
                  <c:v>4.109999999999999</c:v>
                </c:pt>
                <c:pt idx="2249">
                  <c:v>4.13</c:v>
                </c:pt>
                <c:pt idx="2250">
                  <c:v>4.1</c:v>
                </c:pt>
                <c:pt idx="2251">
                  <c:v>4.1</c:v>
                </c:pt>
                <c:pt idx="2252">
                  <c:v>4.109999999999999</c:v>
                </c:pt>
                <c:pt idx="2253">
                  <c:v>4.09</c:v>
                </c:pt>
                <c:pt idx="2254">
                  <c:v>4.07</c:v>
                </c:pt>
                <c:pt idx="2255">
                  <c:v>4.05</c:v>
                </c:pt>
                <c:pt idx="2256">
                  <c:v>4.04</c:v>
                </c:pt>
                <c:pt idx="2257">
                  <c:v>3.98</c:v>
                </c:pt>
                <c:pt idx="2258">
                  <c:v>3.96</c:v>
                </c:pt>
                <c:pt idx="2259">
                  <c:v>3.92</c:v>
                </c:pt>
                <c:pt idx="2260">
                  <c:v>4.0</c:v>
                </c:pt>
                <c:pt idx="2261">
                  <c:v>4.03</c:v>
                </c:pt>
                <c:pt idx="2262">
                  <c:v>4.05</c:v>
                </c:pt>
                <c:pt idx="2263">
                  <c:v>4.05</c:v>
                </c:pt>
                <c:pt idx="2264">
                  <c:v>4.08</c:v>
                </c:pt>
                <c:pt idx="2265">
                  <c:v>4.109999999999999</c:v>
                </c:pt>
                <c:pt idx="2266">
                  <c:v>4.109999999999999</c:v>
                </c:pt>
                <c:pt idx="2267">
                  <c:v>4.13</c:v>
                </c:pt>
                <c:pt idx="2268">
                  <c:v>4.149999999999999</c:v>
                </c:pt>
                <c:pt idx="2269">
                  <c:v>4.159999999999999</c:v>
                </c:pt>
                <c:pt idx="2270">
                  <c:v>4.149999999999999</c:v>
                </c:pt>
                <c:pt idx="2271">
                  <c:v>4.149999999999999</c:v>
                </c:pt>
                <c:pt idx="2272">
                  <c:v>4.149999999999999</c:v>
                </c:pt>
                <c:pt idx="2273">
                  <c:v>4.1</c:v>
                </c:pt>
                <c:pt idx="2274">
                  <c:v>4.1</c:v>
                </c:pt>
                <c:pt idx="2275">
                  <c:v>4.05</c:v>
                </c:pt>
                <c:pt idx="2276">
                  <c:v>4.02</c:v>
                </c:pt>
                <c:pt idx="2277">
                  <c:v>4.02</c:v>
                </c:pt>
                <c:pt idx="2278">
                  <c:v>4.03</c:v>
                </c:pt>
                <c:pt idx="2279">
                  <c:v>4.06</c:v>
                </c:pt>
                <c:pt idx="2280">
                  <c:v>4.07</c:v>
                </c:pt>
                <c:pt idx="2281">
                  <c:v>4.09</c:v>
                </c:pt>
                <c:pt idx="2282">
                  <c:v>4.09</c:v>
                </c:pt>
                <c:pt idx="2283">
                  <c:v>4.08</c:v>
                </c:pt>
                <c:pt idx="2284">
                  <c:v>4.1</c:v>
                </c:pt>
                <c:pt idx="2285">
                  <c:v>4.08</c:v>
                </c:pt>
                <c:pt idx="2286">
                  <c:v>4.07</c:v>
                </c:pt>
                <c:pt idx="2287">
                  <c:v>4.07</c:v>
                </c:pt>
                <c:pt idx="2288">
                  <c:v>4.08</c:v>
                </c:pt>
                <c:pt idx="2289">
                  <c:v>4.05</c:v>
                </c:pt>
                <c:pt idx="2290">
                  <c:v>3.99</c:v>
                </c:pt>
                <c:pt idx="2291">
                  <c:v>3.96</c:v>
                </c:pt>
                <c:pt idx="2292">
                  <c:v>3.95</c:v>
                </c:pt>
                <c:pt idx="2293">
                  <c:v>3.97</c:v>
                </c:pt>
                <c:pt idx="2294">
                  <c:v>3.94</c:v>
                </c:pt>
                <c:pt idx="2295">
                  <c:v>3.92</c:v>
                </c:pt>
                <c:pt idx="2296">
                  <c:v>3.9</c:v>
                </c:pt>
                <c:pt idx="2297">
                  <c:v>3.9</c:v>
                </c:pt>
                <c:pt idx="2298">
                  <c:v>3.93</c:v>
                </c:pt>
                <c:pt idx="2299">
                  <c:v>3.93</c:v>
                </c:pt>
                <c:pt idx="2300">
                  <c:v>3.95</c:v>
                </c:pt>
                <c:pt idx="2301">
                  <c:v>3.97</c:v>
                </c:pt>
                <c:pt idx="2302">
                  <c:v>3.98</c:v>
                </c:pt>
                <c:pt idx="2303">
                  <c:v>3.96</c:v>
                </c:pt>
                <c:pt idx="2304">
                  <c:v>3.98</c:v>
                </c:pt>
                <c:pt idx="2305">
                  <c:v>3.93</c:v>
                </c:pt>
                <c:pt idx="2306">
                  <c:v>3.94</c:v>
                </c:pt>
                <c:pt idx="2307">
                  <c:v>3.95</c:v>
                </c:pt>
                <c:pt idx="2308">
                  <c:v>3.97</c:v>
                </c:pt>
                <c:pt idx="2309">
                  <c:v>3.97</c:v>
                </c:pt>
                <c:pt idx="2310">
                  <c:v>3.96</c:v>
                </c:pt>
                <c:pt idx="2311">
                  <c:v>3.95</c:v>
                </c:pt>
                <c:pt idx="2312">
                  <c:v>3.94</c:v>
                </c:pt>
                <c:pt idx="2313">
                  <c:v>3.89</c:v>
                </c:pt>
                <c:pt idx="2314">
                  <c:v>3.85</c:v>
                </c:pt>
                <c:pt idx="2315">
                  <c:v>3.86</c:v>
                </c:pt>
                <c:pt idx="2316">
                  <c:v>3.85</c:v>
                </c:pt>
                <c:pt idx="2317">
                  <c:v>3.87</c:v>
                </c:pt>
                <c:pt idx="2318">
                  <c:v>3.85</c:v>
                </c:pt>
                <c:pt idx="2319">
                  <c:v>3.85</c:v>
                </c:pt>
                <c:pt idx="2320">
                  <c:v>3.84</c:v>
                </c:pt>
                <c:pt idx="2321">
                  <c:v>3.85</c:v>
                </c:pt>
                <c:pt idx="2322">
                  <c:v>3.85</c:v>
                </c:pt>
                <c:pt idx="2323">
                  <c:v>3.86</c:v>
                </c:pt>
                <c:pt idx="2324">
                  <c:v>3.86</c:v>
                </c:pt>
                <c:pt idx="2325">
                  <c:v>3.93</c:v>
                </c:pt>
                <c:pt idx="2326">
                  <c:v>3.91</c:v>
                </c:pt>
                <c:pt idx="2327">
                  <c:v>3.87</c:v>
                </c:pt>
                <c:pt idx="2328">
                  <c:v>3.81</c:v>
                </c:pt>
                <c:pt idx="2329">
                  <c:v>3.82</c:v>
                </c:pt>
                <c:pt idx="2330">
                  <c:v>3.74</c:v>
                </c:pt>
                <c:pt idx="2331">
                  <c:v>3.72</c:v>
                </c:pt>
                <c:pt idx="2332">
                  <c:v>3.69</c:v>
                </c:pt>
                <c:pt idx="2333">
                  <c:v>3.62</c:v>
                </c:pt>
                <c:pt idx="2334">
                  <c:v>3.6</c:v>
                </c:pt>
                <c:pt idx="2335">
                  <c:v>3.6</c:v>
                </c:pt>
                <c:pt idx="2336">
                  <c:v>3.58</c:v>
                </c:pt>
                <c:pt idx="2337">
                  <c:v>3.6</c:v>
                </c:pt>
                <c:pt idx="2338">
                  <c:v>3.59</c:v>
                </c:pt>
                <c:pt idx="2339">
                  <c:v>3.61</c:v>
                </c:pt>
                <c:pt idx="2340">
                  <c:v>3.65</c:v>
                </c:pt>
                <c:pt idx="2341">
                  <c:v>3.66</c:v>
                </c:pt>
                <c:pt idx="2342">
                  <c:v>3.74</c:v>
                </c:pt>
                <c:pt idx="2343">
                  <c:v>3.74</c:v>
                </c:pt>
                <c:pt idx="2344">
                  <c:v>3.76</c:v>
                </c:pt>
                <c:pt idx="2345">
                  <c:v>3.75</c:v>
                </c:pt>
                <c:pt idx="2346">
                  <c:v>3.73</c:v>
                </c:pt>
                <c:pt idx="2347">
                  <c:v>3.72</c:v>
                </c:pt>
                <c:pt idx="2348">
                  <c:v>3.69</c:v>
                </c:pt>
                <c:pt idx="2349">
                  <c:v>3.66</c:v>
                </c:pt>
                <c:pt idx="2350">
                  <c:v>3.66</c:v>
                </c:pt>
                <c:pt idx="2351">
                  <c:v>3.62</c:v>
                </c:pt>
                <c:pt idx="2352">
                  <c:v>3.62</c:v>
                </c:pt>
                <c:pt idx="2353">
                  <c:v>3.59</c:v>
                </c:pt>
                <c:pt idx="2354">
                  <c:v>3.59</c:v>
                </c:pt>
                <c:pt idx="2355">
                  <c:v>3.59</c:v>
                </c:pt>
                <c:pt idx="2356">
                  <c:v>3.59</c:v>
                </c:pt>
                <c:pt idx="2357">
                  <c:v>3.59</c:v>
                </c:pt>
                <c:pt idx="2358">
                  <c:v>3.6</c:v>
                </c:pt>
                <c:pt idx="2359">
                  <c:v>3.6</c:v>
                </c:pt>
                <c:pt idx="2360">
                  <c:v>3.58</c:v>
                </c:pt>
                <c:pt idx="2361">
                  <c:v>3.56</c:v>
                </c:pt>
                <c:pt idx="2362">
                  <c:v>3.54</c:v>
                </c:pt>
                <c:pt idx="2363">
                  <c:v>3.52</c:v>
                </c:pt>
                <c:pt idx="2364">
                  <c:v>3.52</c:v>
                </c:pt>
                <c:pt idx="2365">
                  <c:v>3.56</c:v>
                </c:pt>
                <c:pt idx="2366">
                  <c:v>3.56</c:v>
                </c:pt>
                <c:pt idx="2367">
                  <c:v>3.56</c:v>
                </c:pt>
                <c:pt idx="2368">
                  <c:v>3.51</c:v>
                </c:pt>
                <c:pt idx="2369">
                  <c:v>3.47</c:v>
                </c:pt>
                <c:pt idx="2370">
                  <c:v>3.42</c:v>
                </c:pt>
                <c:pt idx="2371">
                  <c:v>3.39</c:v>
                </c:pt>
                <c:pt idx="2372">
                  <c:v>3.38</c:v>
                </c:pt>
                <c:pt idx="2373">
                  <c:v>3.38</c:v>
                </c:pt>
                <c:pt idx="2374">
                  <c:v>3.39</c:v>
                </c:pt>
                <c:pt idx="2375">
                  <c:v>3.4</c:v>
                </c:pt>
                <c:pt idx="2376">
                  <c:v>3.39</c:v>
                </c:pt>
                <c:pt idx="2377">
                  <c:v>3.42</c:v>
                </c:pt>
                <c:pt idx="2378">
                  <c:v>3.43</c:v>
                </c:pt>
                <c:pt idx="2379">
                  <c:v>3.42</c:v>
                </c:pt>
                <c:pt idx="2380">
                  <c:v>3.44</c:v>
                </c:pt>
                <c:pt idx="2381">
                  <c:v>3.46</c:v>
                </c:pt>
                <c:pt idx="2382">
                  <c:v>3.49</c:v>
                </c:pt>
                <c:pt idx="2383">
                  <c:v>3.56</c:v>
                </c:pt>
                <c:pt idx="2384">
                  <c:v>3.67</c:v>
                </c:pt>
                <c:pt idx="2385">
                  <c:v>3.7</c:v>
                </c:pt>
                <c:pt idx="2386">
                  <c:v>3.73</c:v>
                </c:pt>
                <c:pt idx="2387">
                  <c:v>3.76</c:v>
                </c:pt>
                <c:pt idx="2388">
                  <c:v>3.89</c:v>
                </c:pt>
                <c:pt idx="2389">
                  <c:v>3.92</c:v>
                </c:pt>
                <c:pt idx="2390">
                  <c:v>3.96</c:v>
                </c:pt>
                <c:pt idx="2391">
                  <c:v>3.95</c:v>
                </c:pt>
                <c:pt idx="2392">
                  <c:v>3.92</c:v>
                </c:pt>
                <c:pt idx="2393">
                  <c:v>3.92</c:v>
                </c:pt>
                <c:pt idx="2394">
                  <c:v>3.92</c:v>
                </c:pt>
                <c:pt idx="2395">
                  <c:v>3.99</c:v>
                </c:pt>
                <c:pt idx="2396">
                  <c:v>4.04</c:v>
                </c:pt>
                <c:pt idx="2397">
                  <c:v>4.07</c:v>
                </c:pt>
                <c:pt idx="2398">
                  <c:v>4.02</c:v>
                </c:pt>
                <c:pt idx="2399">
                  <c:v>4.01</c:v>
                </c:pt>
                <c:pt idx="2400">
                  <c:v>4.02</c:v>
                </c:pt>
                <c:pt idx="2401">
                  <c:v>4.03</c:v>
                </c:pt>
                <c:pt idx="2402">
                  <c:v>4.03</c:v>
                </c:pt>
                <c:pt idx="2403">
                  <c:v>4.04</c:v>
                </c:pt>
                <c:pt idx="2404">
                  <c:v>4.04</c:v>
                </c:pt>
                <c:pt idx="2405">
                  <c:v>4.05</c:v>
                </c:pt>
                <c:pt idx="2406">
                  <c:v>4.1</c:v>
                </c:pt>
                <c:pt idx="2407">
                  <c:v>4.159999999999999</c:v>
                </c:pt>
                <c:pt idx="2408">
                  <c:v>4.159999999999999</c:v>
                </c:pt>
                <c:pt idx="2409">
                  <c:v>4.2</c:v>
                </c:pt>
                <c:pt idx="2410">
                  <c:v>4.22</c:v>
                </c:pt>
                <c:pt idx="2411">
                  <c:v>4.24</c:v>
                </c:pt>
                <c:pt idx="2412">
                  <c:v>4.25</c:v>
                </c:pt>
                <c:pt idx="2413">
                  <c:v>4.3</c:v>
                </c:pt>
                <c:pt idx="2414">
                  <c:v>4.359999999999999</c:v>
                </c:pt>
                <c:pt idx="2415">
                  <c:v>4.4</c:v>
                </c:pt>
                <c:pt idx="2416">
                  <c:v>4.46</c:v>
                </c:pt>
                <c:pt idx="2417">
                  <c:v>4.5</c:v>
                </c:pt>
                <c:pt idx="2418">
                  <c:v>4.49</c:v>
                </c:pt>
                <c:pt idx="2419">
                  <c:v>4.49</c:v>
                </c:pt>
                <c:pt idx="2420">
                  <c:v>4.45</c:v>
                </c:pt>
                <c:pt idx="2421">
                  <c:v>4.44</c:v>
                </c:pt>
                <c:pt idx="2422">
                  <c:v>4.45</c:v>
                </c:pt>
                <c:pt idx="2423">
                  <c:v>4.44</c:v>
                </c:pt>
                <c:pt idx="2424">
                  <c:v>4.44</c:v>
                </c:pt>
                <c:pt idx="2425">
                  <c:v>4.43</c:v>
                </c:pt>
                <c:pt idx="2426">
                  <c:v>4.38</c:v>
                </c:pt>
                <c:pt idx="2427">
                  <c:v>4.37</c:v>
                </c:pt>
                <c:pt idx="2428">
                  <c:v>4.33</c:v>
                </c:pt>
                <c:pt idx="2429">
                  <c:v>4.33</c:v>
                </c:pt>
                <c:pt idx="2430">
                  <c:v>4.319999999999999</c:v>
                </c:pt>
                <c:pt idx="2431">
                  <c:v>4.319999999999999</c:v>
                </c:pt>
                <c:pt idx="2432">
                  <c:v>4.34</c:v>
                </c:pt>
                <c:pt idx="2433">
                  <c:v>4.35</c:v>
                </c:pt>
                <c:pt idx="2434">
                  <c:v>4.359999999999999</c:v>
                </c:pt>
                <c:pt idx="2435">
                  <c:v>4.37</c:v>
                </c:pt>
                <c:pt idx="2436">
                  <c:v>4.38</c:v>
                </c:pt>
                <c:pt idx="2437">
                  <c:v>4.39</c:v>
                </c:pt>
                <c:pt idx="2438">
                  <c:v>4.39</c:v>
                </c:pt>
                <c:pt idx="2439">
                  <c:v>4.39</c:v>
                </c:pt>
                <c:pt idx="2440">
                  <c:v>4.4</c:v>
                </c:pt>
                <c:pt idx="2441">
                  <c:v>4.359999999999999</c:v>
                </c:pt>
                <c:pt idx="2442">
                  <c:v>4.359999999999999</c:v>
                </c:pt>
                <c:pt idx="2443">
                  <c:v>4.34</c:v>
                </c:pt>
                <c:pt idx="2444">
                  <c:v>4.34</c:v>
                </c:pt>
                <c:pt idx="2445">
                  <c:v>4.33</c:v>
                </c:pt>
                <c:pt idx="2446">
                  <c:v>4.33</c:v>
                </c:pt>
                <c:pt idx="2447">
                  <c:v>4.33</c:v>
                </c:pt>
                <c:pt idx="2448">
                  <c:v>4.3</c:v>
                </c:pt>
                <c:pt idx="2449">
                  <c:v>4.28</c:v>
                </c:pt>
                <c:pt idx="2450">
                  <c:v>4.319999999999999</c:v>
                </c:pt>
                <c:pt idx="2451">
                  <c:v>4.33</c:v>
                </c:pt>
                <c:pt idx="2452">
                  <c:v>4.3</c:v>
                </c:pt>
                <c:pt idx="2453">
                  <c:v>4.3</c:v>
                </c:pt>
                <c:pt idx="2454">
                  <c:v>4.3</c:v>
                </c:pt>
                <c:pt idx="2455">
                  <c:v>4.31</c:v>
                </c:pt>
                <c:pt idx="2456">
                  <c:v>4.31</c:v>
                </c:pt>
                <c:pt idx="2457">
                  <c:v>4.05</c:v>
                </c:pt>
                <c:pt idx="2458">
                  <c:v>4.07</c:v>
                </c:pt>
                <c:pt idx="2459">
                  <c:v>4.08</c:v>
                </c:pt>
                <c:pt idx="2460">
                  <c:v>4.08</c:v>
                </c:pt>
                <c:pt idx="2461">
                  <c:v>4.06</c:v>
                </c:pt>
                <c:pt idx="2462">
                  <c:v>4.06</c:v>
                </c:pt>
                <c:pt idx="2463">
                  <c:v>4.05</c:v>
                </c:pt>
                <c:pt idx="2464">
                  <c:v>4.03</c:v>
                </c:pt>
                <c:pt idx="2465">
                  <c:v>4.0</c:v>
                </c:pt>
                <c:pt idx="2466">
                  <c:v>4.0</c:v>
                </c:pt>
                <c:pt idx="2467">
                  <c:v>4.02</c:v>
                </c:pt>
                <c:pt idx="2468">
                  <c:v>4.03</c:v>
                </c:pt>
                <c:pt idx="2469">
                  <c:v>4.05</c:v>
                </c:pt>
                <c:pt idx="2470">
                  <c:v>4.05</c:v>
                </c:pt>
                <c:pt idx="2471">
                  <c:v>4.09</c:v>
                </c:pt>
                <c:pt idx="2472">
                  <c:v>4.13</c:v>
                </c:pt>
                <c:pt idx="2473">
                  <c:v>4.1</c:v>
                </c:pt>
                <c:pt idx="2474">
                  <c:v>4.1</c:v>
                </c:pt>
                <c:pt idx="2475">
                  <c:v>4.05</c:v>
                </c:pt>
                <c:pt idx="2476">
                  <c:v>4.03</c:v>
                </c:pt>
                <c:pt idx="2477">
                  <c:v>3.99</c:v>
                </c:pt>
                <c:pt idx="2478">
                  <c:v>3.99</c:v>
                </c:pt>
                <c:pt idx="2479">
                  <c:v>3.93</c:v>
                </c:pt>
                <c:pt idx="2480">
                  <c:v>3.89</c:v>
                </c:pt>
                <c:pt idx="2481">
                  <c:v>3.87</c:v>
                </c:pt>
                <c:pt idx="2482">
                  <c:v>3.89</c:v>
                </c:pt>
                <c:pt idx="2483">
                  <c:v>3.91</c:v>
                </c:pt>
                <c:pt idx="2484">
                  <c:v>3.89</c:v>
                </c:pt>
                <c:pt idx="2485">
                  <c:v>3.89</c:v>
                </c:pt>
                <c:pt idx="2486">
                  <c:v>3.89</c:v>
                </c:pt>
                <c:pt idx="2487">
                  <c:v>3.86</c:v>
                </c:pt>
                <c:pt idx="2488">
                  <c:v>3.86</c:v>
                </c:pt>
                <c:pt idx="2489">
                  <c:v>3.86</c:v>
                </c:pt>
                <c:pt idx="2490">
                  <c:v>3.86</c:v>
                </c:pt>
                <c:pt idx="2491">
                  <c:v>3.88</c:v>
                </c:pt>
                <c:pt idx="2492">
                  <c:v>3.88</c:v>
                </c:pt>
                <c:pt idx="2493">
                  <c:v>3.87</c:v>
                </c:pt>
                <c:pt idx="2494">
                  <c:v>3.87</c:v>
                </c:pt>
                <c:pt idx="2495">
                  <c:v>3.88</c:v>
                </c:pt>
                <c:pt idx="2496">
                  <c:v>3.84</c:v>
                </c:pt>
                <c:pt idx="2497">
                  <c:v>3.81</c:v>
                </c:pt>
                <c:pt idx="2498">
                  <c:v>3.82</c:v>
                </c:pt>
                <c:pt idx="2499">
                  <c:v>3.82</c:v>
                </c:pt>
                <c:pt idx="2500">
                  <c:v>3.86</c:v>
                </c:pt>
                <c:pt idx="2501">
                  <c:v>3.87</c:v>
                </c:pt>
                <c:pt idx="2502">
                  <c:v>3.86</c:v>
                </c:pt>
                <c:pt idx="2503">
                  <c:v>3.85</c:v>
                </c:pt>
                <c:pt idx="2504">
                  <c:v>3.83</c:v>
                </c:pt>
                <c:pt idx="2505">
                  <c:v>3.81</c:v>
                </c:pt>
                <c:pt idx="2506">
                  <c:v>3.81</c:v>
                </c:pt>
                <c:pt idx="2507">
                  <c:v>3.79</c:v>
                </c:pt>
                <c:pt idx="2508">
                  <c:v>3.75</c:v>
                </c:pt>
                <c:pt idx="2509">
                  <c:v>3.75</c:v>
                </c:pt>
                <c:pt idx="2510">
                  <c:v>3.74</c:v>
                </c:pt>
                <c:pt idx="2511">
                  <c:v>3.73</c:v>
                </c:pt>
                <c:pt idx="2512">
                  <c:v>3.69</c:v>
                </c:pt>
                <c:pt idx="2513">
                  <c:v>3.63</c:v>
                </c:pt>
                <c:pt idx="2514">
                  <c:v>3.64</c:v>
                </c:pt>
                <c:pt idx="2515">
                  <c:v>3.66</c:v>
                </c:pt>
                <c:pt idx="2516">
                  <c:v>3.66</c:v>
                </c:pt>
                <c:pt idx="2517">
                  <c:v>3.65</c:v>
                </c:pt>
                <c:pt idx="2518">
                  <c:v>3.65</c:v>
                </c:pt>
                <c:pt idx="2519">
                  <c:v>3.69</c:v>
                </c:pt>
                <c:pt idx="2520">
                  <c:v>3.69</c:v>
                </c:pt>
                <c:pt idx="2521">
                  <c:v>3.75</c:v>
                </c:pt>
                <c:pt idx="2522">
                  <c:v>3.78</c:v>
                </c:pt>
                <c:pt idx="2523">
                  <c:v>3.78</c:v>
                </c:pt>
                <c:pt idx="2524">
                  <c:v>3.78</c:v>
                </c:pt>
                <c:pt idx="2525">
                  <c:v>3.77</c:v>
                </c:pt>
                <c:pt idx="2526">
                  <c:v>3.75</c:v>
                </c:pt>
                <c:pt idx="2527">
                  <c:v>3.75</c:v>
                </c:pt>
                <c:pt idx="2528">
                  <c:v>3.71</c:v>
                </c:pt>
                <c:pt idx="2529">
                  <c:v>3.72</c:v>
                </c:pt>
                <c:pt idx="2530">
                  <c:v>3.72</c:v>
                </c:pt>
                <c:pt idx="2531">
                  <c:v>3.72</c:v>
                </c:pt>
                <c:pt idx="2532">
                  <c:v>3.72</c:v>
                </c:pt>
                <c:pt idx="2533">
                  <c:v>3.7</c:v>
                </c:pt>
                <c:pt idx="2534">
                  <c:v>3.65</c:v>
                </c:pt>
                <c:pt idx="2535">
                  <c:v>3.63</c:v>
                </c:pt>
                <c:pt idx="2536">
                  <c:v>3.62</c:v>
                </c:pt>
                <c:pt idx="2537">
                  <c:v>3.63</c:v>
                </c:pt>
                <c:pt idx="2538">
                  <c:v>3.65</c:v>
                </c:pt>
                <c:pt idx="2539">
                  <c:v>3.65</c:v>
                </c:pt>
                <c:pt idx="2540">
                  <c:v>3.69</c:v>
                </c:pt>
                <c:pt idx="2541">
                  <c:v>3.71</c:v>
                </c:pt>
                <c:pt idx="2542">
                  <c:v>3.72</c:v>
                </c:pt>
                <c:pt idx="2543">
                  <c:v>3.72</c:v>
                </c:pt>
                <c:pt idx="2544">
                  <c:v>3.77</c:v>
                </c:pt>
                <c:pt idx="2545">
                  <c:v>3.81</c:v>
                </c:pt>
                <c:pt idx="2546">
                  <c:v>3.82</c:v>
                </c:pt>
                <c:pt idx="2547">
                  <c:v>3.82</c:v>
                </c:pt>
                <c:pt idx="2548">
                  <c:v>3.83</c:v>
                </c:pt>
                <c:pt idx="2549">
                  <c:v>3.84</c:v>
                </c:pt>
                <c:pt idx="2550">
                  <c:v>3.84</c:v>
                </c:pt>
                <c:pt idx="2551">
                  <c:v>3.84</c:v>
                </c:pt>
                <c:pt idx="2552">
                  <c:v>3.84</c:v>
                </c:pt>
                <c:pt idx="2553">
                  <c:v>3.83</c:v>
                </c:pt>
                <c:pt idx="2554">
                  <c:v>3.83</c:v>
                </c:pt>
                <c:pt idx="2555">
                  <c:v>3.83</c:v>
                </c:pt>
                <c:pt idx="2556">
                  <c:v>3.86</c:v>
                </c:pt>
                <c:pt idx="2557">
                  <c:v>3.86</c:v>
                </c:pt>
                <c:pt idx="2558">
                  <c:v>3.83</c:v>
                </c:pt>
                <c:pt idx="2559">
                  <c:v>3.83</c:v>
                </c:pt>
                <c:pt idx="2560">
                  <c:v>3.85</c:v>
                </c:pt>
                <c:pt idx="2561">
                  <c:v>3.86</c:v>
                </c:pt>
                <c:pt idx="2562">
                  <c:v>3.91</c:v>
                </c:pt>
                <c:pt idx="2563">
                  <c:v>3.94</c:v>
                </c:pt>
                <c:pt idx="2564">
                  <c:v>3.92</c:v>
                </c:pt>
                <c:pt idx="2565">
                  <c:v>3.91</c:v>
                </c:pt>
                <c:pt idx="2566">
                  <c:v>3.87</c:v>
                </c:pt>
                <c:pt idx="2567">
                  <c:v>3.87</c:v>
                </c:pt>
                <c:pt idx="2568">
                  <c:v>3.84</c:v>
                </c:pt>
                <c:pt idx="2569">
                  <c:v>3.81</c:v>
                </c:pt>
                <c:pt idx="2570">
                  <c:v>3.78</c:v>
                </c:pt>
                <c:pt idx="2571">
                  <c:v>3.79</c:v>
                </c:pt>
                <c:pt idx="2572">
                  <c:v>3.77</c:v>
                </c:pt>
                <c:pt idx="2573">
                  <c:v>3.79</c:v>
                </c:pt>
                <c:pt idx="2574">
                  <c:v>3.82</c:v>
                </c:pt>
                <c:pt idx="2575">
                  <c:v>3.84</c:v>
                </c:pt>
                <c:pt idx="2576">
                  <c:v>3.84</c:v>
                </c:pt>
                <c:pt idx="2577">
                  <c:v>3.85</c:v>
                </c:pt>
                <c:pt idx="2578">
                  <c:v>3.85</c:v>
                </c:pt>
                <c:pt idx="2579">
                  <c:v>3.84</c:v>
                </c:pt>
                <c:pt idx="2580">
                  <c:v>3.87</c:v>
                </c:pt>
                <c:pt idx="2581">
                  <c:v>3.87</c:v>
                </c:pt>
                <c:pt idx="2582">
                  <c:v>3.87</c:v>
                </c:pt>
                <c:pt idx="2583">
                  <c:v>3.85</c:v>
                </c:pt>
                <c:pt idx="2584">
                  <c:v>3.85</c:v>
                </c:pt>
                <c:pt idx="2585">
                  <c:v>3.84</c:v>
                </c:pt>
                <c:pt idx="2586">
                  <c:v>3.84</c:v>
                </c:pt>
                <c:pt idx="2587">
                  <c:v>3.85</c:v>
                </c:pt>
                <c:pt idx="2588">
                  <c:v>3.85</c:v>
                </c:pt>
                <c:pt idx="2589">
                  <c:v>3.86</c:v>
                </c:pt>
                <c:pt idx="2590">
                  <c:v>3.86</c:v>
                </c:pt>
                <c:pt idx="2591">
                  <c:v>3.87</c:v>
                </c:pt>
                <c:pt idx="2592">
                  <c:v>3.87</c:v>
                </c:pt>
                <c:pt idx="2593">
                  <c:v>3.86</c:v>
                </c:pt>
                <c:pt idx="2594">
                  <c:v>3.86</c:v>
                </c:pt>
                <c:pt idx="2595">
                  <c:v>3.86</c:v>
                </c:pt>
                <c:pt idx="2596">
                  <c:v>3.85</c:v>
                </c:pt>
                <c:pt idx="2597">
                  <c:v>3.85</c:v>
                </c:pt>
                <c:pt idx="2598">
                  <c:v>3.84</c:v>
                </c:pt>
                <c:pt idx="2599">
                  <c:v>3.82</c:v>
                </c:pt>
                <c:pt idx="2600">
                  <c:v>3.81</c:v>
                </c:pt>
                <c:pt idx="2601">
                  <c:v>3.79</c:v>
                </c:pt>
                <c:pt idx="2602">
                  <c:v>3.78</c:v>
                </c:pt>
                <c:pt idx="2603">
                  <c:v>3.8</c:v>
                </c:pt>
                <c:pt idx="2604">
                  <c:v>3.79</c:v>
                </c:pt>
                <c:pt idx="2605">
                  <c:v>3.77</c:v>
                </c:pt>
                <c:pt idx="2606">
                  <c:v>3.77</c:v>
                </c:pt>
                <c:pt idx="2607">
                  <c:v>3.75</c:v>
                </c:pt>
                <c:pt idx="2608">
                  <c:v>3.77</c:v>
                </c:pt>
                <c:pt idx="2609">
                  <c:v>3.73</c:v>
                </c:pt>
                <c:pt idx="2610">
                  <c:v>3.71</c:v>
                </c:pt>
                <c:pt idx="2611">
                  <c:v>3.69</c:v>
                </c:pt>
                <c:pt idx="2612">
                  <c:v>3.67</c:v>
                </c:pt>
                <c:pt idx="2613">
                  <c:v>3.63</c:v>
                </c:pt>
                <c:pt idx="2614">
                  <c:v>3.6</c:v>
                </c:pt>
                <c:pt idx="2615">
                  <c:v>3.61</c:v>
                </c:pt>
                <c:pt idx="2616">
                  <c:v>3.63</c:v>
                </c:pt>
                <c:pt idx="2617">
                  <c:v>3.66</c:v>
                </c:pt>
                <c:pt idx="2618">
                  <c:v>3.66</c:v>
                </c:pt>
                <c:pt idx="2619">
                  <c:v>3.66</c:v>
                </c:pt>
                <c:pt idx="2620">
                  <c:v>3.72</c:v>
                </c:pt>
                <c:pt idx="2621">
                  <c:v>3.74</c:v>
                </c:pt>
                <c:pt idx="2622">
                  <c:v>3.78</c:v>
                </c:pt>
                <c:pt idx="2623">
                  <c:v>3.78</c:v>
                </c:pt>
                <c:pt idx="2624">
                  <c:v>3.79</c:v>
                </c:pt>
                <c:pt idx="2625">
                  <c:v>3.82</c:v>
                </c:pt>
                <c:pt idx="2626">
                  <c:v>3.85</c:v>
                </c:pt>
                <c:pt idx="2627">
                  <c:v>3.87</c:v>
                </c:pt>
                <c:pt idx="2628">
                  <c:v>3.86</c:v>
                </c:pt>
                <c:pt idx="2629">
                  <c:v>3.83</c:v>
                </c:pt>
                <c:pt idx="2630">
                  <c:v>3.86</c:v>
                </c:pt>
                <c:pt idx="2631">
                  <c:v>3.88</c:v>
                </c:pt>
                <c:pt idx="2632">
                  <c:v>3.96</c:v>
                </c:pt>
                <c:pt idx="2633">
                  <c:v>3.97</c:v>
                </c:pt>
                <c:pt idx="2634">
                  <c:v>3.98</c:v>
                </c:pt>
                <c:pt idx="2635">
                  <c:v>3.99</c:v>
                </c:pt>
                <c:pt idx="2636">
                  <c:v>3.99</c:v>
                </c:pt>
                <c:pt idx="2637">
                  <c:v>3.99</c:v>
                </c:pt>
                <c:pt idx="2638">
                  <c:v>3.98</c:v>
                </c:pt>
                <c:pt idx="2639">
                  <c:v>3.98</c:v>
                </c:pt>
                <c:pt idx="2640">
                  <c:v>3.98</c:v>
                </c:pt>
                <c:pt idx="2641">
                  <c:v>4.01</c:v>
                </c:pt>
                <c:pt idx="2642">
                  <c:v>4.04</c:v>
                </c:pt>
                <c:pt idx="2643">
                  <c:v>4.04</c:v>
                </c:pt>
                <c:pt idx="2644">
                  <c:v>4.06</c:v>
                </c:pt>
                <c:pt idx="2645">
                  <c:v>4.07</c:v>
                </c:pt>
                <c:pt idx="2646">
                  <c:v>4.1</c:v>
                </c:pt>
                <c:pt idx="2647">
                  <c:v>4.109999999999999</c:v>
                </c:pt>
                <c:pt idx="2648">
                  <c:v>4.1</c:v>
                </c:pt>
                <c:pt idx="2649">
                  <c:v>4.1</c:v>
                </c:pt>
                <c:pt idx="2650">
                  <c:v>4.1</c:v>
                </c:pt>
                <c:pt idx="2651">
                  <c:v>4.09</c:v>
                </c:pt>
                <c:pt idx="2652">
                  <c:v>4.09</c:v>
                </c:pt>
                <c:pt idx="2653">
                  <c:v>4.08</c:v>
                </c:pt>
                <c:pt idx="2654">
                  <c:v>4.07</c:v>
                </c:pt>
                <c:pt idx="2655">
                  <c:v>4.07</c:v>
                </c:pt>
                <c:pt idx="2656">
                  <c:v>4.07</c:v>
                </c:pt>
                <c:pt idx="2657">
                  <c:v>4.06</c:v>
                </c:pt>
                <c:pt idx="2658">
                  <c:v>4.06</c:v>
                </c:pt>
                <c:pt idx="2659">
                  <c:v>4.02</c:v>
                </c:pt>
                <c:pt idx="2660">
                  <c:v>3.97</c:v>
                </c:pt>
                <c:pt idx="2661">
                  <c:v>3.95</c:v>
                </c:pt>
                <c:pt idx="2662">
                  <c:v>3.95</c:v>
                </c:pt>
                <c:pt idx="2663">
                  <c:v>3.95</c:v>
                </c:pt>
                <c:pt idx="2664">
                  <c:v>3.96</c:v>
                </c:pt>
                <c:pt idx="2665">
                  <c:v>3.96</c:v>
                </c:pt>
                <c:pt idx="2666">
                  <c:v>3.96</c:v>
                </c:pt>
                <c:pt idx="2667">
                  <c:v>3.96</c:v>
                </c:pt>
                <c:pt idx="2668">
                  <c:v>3.92</c:v>
                </c:pt>
                <c:pt idx="2669">
                  <c:v>3.9</c:v>
                </c:pt>
                <c:pt idx="2670">
                  <c:v>3.9</c:v>
                </c:pt>
                <c:pt idx="2671">
                  <c:v>3.89</c:v>
                </c:pt>
                <c:pt idx="2672">
                  <c:v>3.88</c:v>
                </c:pt>
                <c:pt idx="2673">
                  <c:v>3.88</c:v>
                </c:pt>
                <c:pt idx="2674">
                  <c:v>3.88</c:v>
                </c:pt>
                <c:pt idx="2675">
                  <c:v>3.89</c:v>
                </c:pt>
                <c:pt idx="2676">
                  <c:v>3.9</c:v>
                </c:pt>
                <c:pt idx="2677">
                  <c:v>3.9</c:v>
                </c:pt>
                <c:pt idx="2678">
                  <c:v>3.89</c:v>
                </c:pt>
                <c:pt idx="2679">
                  <c:v>3.87</c:v>
                </c:pt>
                <c:pt idx="2680">
                  <c:v>3.86</c:v>
                </c:pt>
                <c:pt idx="2681">
                  <c:v>3.83</c:v>
                </c:pt>
                <c:pt idx="2682">
                  <c:v>3.81</c:v>
                </c:pt>
                <c:pt idx="2683">
                  <c:v>3.8</c:v>
                </c:pt>
                <c:pt idx="2684">
                  <c:v>3.81</c:v>
                </c:pt>
                <c:pt idx="2685">
                  <c:v>3.81</c:v>
                </c:pt>
                <c:pt idx="2686">
                  <c:v>3.81</c:v>
                </c:pt>
                <c:pt idx="2687">
                  <c:v>3.8</c:v>
                </c:pt>
                <c:pt idx="2688">
                  <c:v>3.8</c:v>
                </c:pt>
                <c:pt idx="2689">
                  <c:v>3.8</c:v>
                </c:pt>
                <c:pt idx="2690">
                  <c:v>3.81</c:v>
                </c:pt>
                <c:pt idx="2691">
                  <c:v>3.8</c:v>
                </c:pt>
                <c:pt idx="2692">
                  <c:v>3.75</c:v>
                </c:pt>
                <c:pt idx="2693">
                  <c:v>3.7</c:v>
                </c:pt>
                <c:pt idx="2694">
                  <c:v>3.72</c:v>
                </c:pt>
                <c:pt idx="2695">
                  <c:v>3.71</c:v>
                </c:pt>
                <c:pt idx="2696">
                  <c:v>3.7</c:v>
                </c:pt>
                <c:pt idx="2697">
                  <c:v>3.7</c:v>
                </c:pt>
                <c:pt idx="2698">
                  <c:v>3.7</c:v>
                </c:pt>
                <c:pt idx="2699">
                  <c:v>3.7</c:v>
                </c:pt>
                <c:pt idx="2700">
                  <c:v>3.72</c:v>
                </c:pt>
                <c:pt idx="2701">
                  <c:v>3.76</c:v>
                </c:pt>
                <c:pt idx="2702">
                  <c:v>3.77</c:v>
                </c:pt>
                <c:pt idx="2703">
                  <c:v>3.79</c:v>
                </c:pt>
                <c:pt idx="2704">
                  <c:v>3.8</c:v>
                </c:pt>
                <c:pt idx="2705">
                  <c:v>3.81</c:v>
                </c:pt>
                <c:pt idx="2706">
                  <c:v>3.8</c:v>
                </c:pt>
                <c:pt idx="2707">
                  <c:v>3.78</c:v>
                </c:pt>
                <c:pt idx="2708">
                  <c:v>3.77</c:v>
                </c:pt>
                <c:pt idx="2709">
                  <c:v>3.75</c:v>
                </c:pt>
                <c:pt idx="2710">
                  <c:v>3.74</c:v>
                </c:pt>
                <c:pt idx="2711">
                  <c:v>3.73</c:v>
                </c:pt>
                <c:pt idx="2712">
                  <c:v>3.74</c:v>
                </c:pt>
                <c:pt idx="2713">
                  <c:v>3.74</c:v>
                </c:pt>
                <c:pt idx="2714">
                  <c:v>3.74</c:v>
                </c:pt>
                <c:pt idx="2715">
                  <c:v>3.76</c:v>
                </c:pt>
                <c:pt idx="2716">
                  <c:v>3.79</c:v>
                </c:pt>
                <c:pt idx="2717">
                  <c:v>3.81</c:v>
                </c:pt>
                <c:pt idx="2718">
                  <c:v>3.79</c:v>
                </c:pt>
                <c:pt idx="2719">
                  <c:v>3.79</c:v>
                </c:pt>
                <c:pt idx="2720">
                  <c:v>3.8</c:v>
                </c:pt>
                <c:pt idx="2721">
                  <c:v>3.81</c:v>
                </c:pt>
                <c:pt idx="2722">
                  <c:v>3.83</c:v>
                </c:pt>
                <c:pt idx="2723">
                  <c:v>3.84</c:v>
                </c:pt>
                <c:pt idx="2724">
                  <c:v>3.85</c:v>
                </c:pt>
                <c:pt idx="2725">
                  <c:v>3.86</c:v>
                </c:pt>
                <c:pt idx="2726">
                  <c:v>3.87</c:v>
                </c:pt>
                <c:pt idx="2727">
                  <c:v>3.88</c:v>
                </c:pt>
                <c:pt idx="2728">
                  <c:v>3.91</c:v>
                </c:pt>
                <c:pt idx="2729">
                  <c:v>3.92</c:v>
                </c:pt>
                <c:pt idx="2730">
                  <c:v>3.92</c:v>
                </c:pt>
                <c:pt idx="2731">
                  <c:v>3.92</c:v>
                </c:pt>
                <c:pt idx="2732">
                  <c:v>3.93</c:v>
                </c:pt>
                <c:pt idx="2733">
                  <c:v>3.91</c:v>
                </c:pt>
                <c:pt idx="2734">
                  <c:v>3.93</c:v>
                </c:pt>
                <c:pt idx="2735">
                  <c:v>3.95</c:v>
                </c:pt>
                <c:pt idx="2736">
                  <c:v>3.96</c:v>
                </c:pt>
                <c:pt idx="2737">
                  <c:v>3.95</c:v>
                </c:pt>
                <c:pt idx="2738">
                  <c:v>3.95</c:v>
                </c:pt>
                <c:pt idx="2739">
                  <c:v>3.95</c:v>
                </c:pt>
                <c:pt idx="2740">
                  <c:v>4.0</c:v>
                </c:pt>
                <c:pt idx="2741">
                  <c:v>4.01</c:v>
                </c:pt>
                <c:pt idx="2742">
                  <c:v>4.01</c:v>
                </c:pt>
                <c:pt idx="2743">
                  <c:v>4.0</c:v>
                </c:pt>
                <c:pt idx="2744">
                  <c:v>3.98</c:v>
                </c:pt>
                <c:pt idx="2745">
                  <c:v>3.96</c:v>
                </c:pt>
                <c:pt idx="2746">
                  <c:v>3.93</c:v>
                </c:pt>
                <c:pt idx="2747">
                  <c:v>3.92</c:v>
                </c:pt>
                <c:pt idx="2748">
                  <c:v>3.9</c:v>
                </c:pt>
                <c:pt idx="2749">
                  <c:v>3.89</c:v>
                </c:pt>
                <c:pt idx="2750">
                  <c:v>3.89</c:v>
                </c:pt>
                <c:pt idx="2751">
                  <c:v>3.87</c:v>
                </c:pt>
                <c:pt idx="2752">
                  <c:v>3.86</c:v>
                </c:pt>
                <c:pt idx="2753">
                  <c:v>3.85</c:v>
                </c:pt>
                <c:pt idx="2754">
                  <c:v>3.86</c:v>
                </c:pt>
                <c:pt idx="2755">
                  <c:v>3.86</c:v>
                </c:pt>
                <c:pt idx="2756">
                  <c:v>3.84</c:v>
                </c:pt>
                <c:pt idx="2757">
                  <c:v>3.81</c:v>
                </c:pt>
                <c:pt idx="2758">
                  <c:v>3.8</c:v>
                </c:pt>
                <c:pt idx="2759">
                  <c:v>3.8</c:v>
                </c:pt>
                <c:pt idx="2760">
                  <c:v>3.77</c:v>
                </c:pt>
                <c:pt idx="2761">
                  <c:v>3.78</c:v>
                </c:pt>
                <c:pt idx="2762">
                  <c:v>3.78</c:v>
                </c:pt>
                <c:pt idx="2763">
                  <c:v>3.78</c:v>
                </c:pt>
                <c:pt idx="2764">
                  <c:v>3.77</c:v>
                </c:pt>
                <c:pt idx="2765">
                  <c:v>3.78</c:v>
                </c:pt>
                <c:pt idx="2766">
                  <c:v>3.79</c:v>
                </c:pt>
                <c:pt idx="2767">
                  <c:v>3.8</c:v>
                </c:pt>
                <c:pt idx="2768">
                  <c:v>3.8</c:v>
                </c:pt>
                <c:pt idx="2769">
                  <c:v>3.82</c:v>
                </c:pt>
                <c:pt idx="2770">
                  <c:v>3.84</c:v>
                </c:pt>
                <c:pt idx="2771">
                  <c:v>3.86</c:v>
                </c:pt>
                <c:pt idx="2772">
                  <c:v>3.87</c:v>
                </c:pt>
                <c:pt idx="2773">
                  <c:v>3.87</c:v>
                </c:pt>
                <c:pt idx="2774">
                  <c:v>3.88</c:v>
                </c:pt>
                <c:pt idx="2775">
                  <c:v>3.92</c:v>
                </c:pt>
                <c:pt idx="2776">
                  <c:v>3.93</c:v>
                </c:pt>
                <c:pt idx="2777">
                  <c:v>3.93</c:v>
                </c:pt>
                <c:pt idx="2778">
                  <c:v>3.93</c:v>
                </c:pt>
                <c:pt idx="2779">
                  <c:v>3.95</c:v>
                </c:pt>
                <c:pt idx="2780">
                  <c:v>4.01</c:v>
                </c:pt>
                <c:pt idx="2781">
                  <c:v>4.03</c:v>
                </c:pt>
                <c:pt idx="2782">
                  <c:v>4.04</c:v>
                </c:pt>
                <c:pt idx="2783">
                  <c:v>4.04</c:v>
                </c:pt>
                <c:pt idx="2784">
                  <c:v>4.04</c:v>
                </c:pt>
                <c:pt idx="2785">
                  <c:v>4.04</c:v>
                </c:pt>
                <c:pt idx="2786">
                  <c:v>4.04</c:v>
                </c:pt>
                <c:pt idx="2787">
                  <c:v>4.05</c:v>
                </c:pt>
                <c:pt idx="2788">
                  <c:v>4.09</c:v>
                </c:pt>
                <c:pt idx="2789">
                  <c:v>4.109999999999999</c:v>
                </c:pt>
                <c:pt idx="2790">
                  <c:v>4.119999999999999</c:v>
                </c:pt>
                <c:pt idx="2791">
                  <c:v>4.119999999999999</c:v>
                </c:pt>
                <c:pt idx="2792">
                  <c:v>4.109999999999999</c:v>
                </c:pt>
                <c:pt idx="2793">
                  <c:v>4.1</c:v>
                </c:pt>
                <c:pt idx="2794">
                  <c:v>4.08</c:v>
                </c:pt>
                <c:pt idx="2795">
                  <c:v>4.09</c:v>
                </c:pt>
                <c:pt idx="2796">
                  <c:v>4.1</c:v>
                </c:pt>
                <c:pt idx="2797">
                  <c:v>4.1</c:v>
                </c:pt>
                <c:pt idx="2798">
                  <c:v>4.159999999999999</c:v>
                </c:pt>
                <c:pt idx="2799">
                  <c:v>4.18</c:v>
                </c:pt>
                <c:pt idx="2800">
                  <c:v>4.18</c:v>
                </c:pt>
                <c:pt idx="2801">
                  <c:v>4.189999999999999</c:v>
                </c:pt>
                <c:pt idx="2802">
                  <c:v>4.2</c:v>
                </c:pt>
                <c:pt idx="2803">
                  <c:v>4.23</c:v>
                </c:pt>
                <c:pt idx="2804">
                  <c:v>4.24</c:v>
                </c:pt>
                <c:pt idx="2805">
                  <c:v>4.25</c:v>
                </c:pt>
                <c:pt idx="2806">
                  <c:v>4.21</c:v>
                </c:pt>
                <c:pt idx="2807">
                  <c:v>4.22</c:v>
                </c:pt>
                <c:pt idx="2808">
                  <c:v>4.22</c:v>
                </c:pt>
                <c:pt idx="2809">
                  <c:v>4.21</c:v>
                </c:pt>
                <c:pt idx="2810">
                  <c:v>4.21</c:v>
                </c:pt>
                <c:pt idx="2811">
                  <c:v>4.22</c:v>
                </c:pt>
                <c:pt idx="2812">
                  <c:v>4.2</c:v>
                </c:pt>
                <c:pt idx="2813">
                  <c:v>4.159999999999999</c:v>
                </c:pt>
                <c:pt idx="2814">
                  <c:v>4.159999999999999</c:v>
                </c:pt>
                <c:pt idx="2815">
                  <c:v>4.14</c:v>
                </c:pt>
                <c:pt idx="2816">
                  <c:v>4.119999999999999</c:v>
                </c:pt>
                <c:pt idx="2817">
                  <c:v>4.119999999999999</c:v>
                </c:pt>
                <c:pt idx="2818">
                  <c:v>4.109999999999999</c:v>
                </c:pt>
                <c:pt idx="2819">
                  <c:v>4.109999999999999</c:v>
                </c:pt>
                <c:pt idx="2820">
                  <c:v>4.1</c:v>
                </c:pt>
                <c:pt idx="2821">
                  <c:v>4.109999999999999</c:v>
                </c:pt>
                <c:pt idx="2822">
                  <c:v>4.119999999999999</c:v>
                </c:pt>
                <c:pt idx="2823">
                  <c:v>4.13</c:v>
                </c:pt>
                <c:pt idx="2824">
                  <c:v>4.149999999999999</c:v>
                </c:pt>
                <c:pt idx="2825">
                  <c:v>4.159999999999999</c:v>
                </c:pt>
                <c:pt idx="2826">
                  <c:v>4.149999999999999</c:v>
                </c:pt>
                <c:pt idx="2827">
                  <c:v>4.14</c:v>
                </c:pt>
                <c:pt idx="2828">
                  <c:v>4.13</c:v>
                </c:pt>
                <c:pt idx="2829">
                  <c:v>4.149999999999999</c:v>
                </c:pt>
                <c:pt idx="2830">
                  <c:v>4.159999999999999</c:v>
                </c:pt>
                <c:pt idx="2831">
                  <c:v>4.159999999999999</c:v>
                </c:pt>
                <c:pt idx="2832">
                  <c:v>4.13</c:v>
                </c:pt>
                <c:pt idx="2833">
                  <c:v>4.119999999999999</c:v>
                </c:pt>
                <c:pt idx="2834">
                  <c:v>4.109999999999999</c:v>
                </c:pt>
                <c:pt idx="2835">
                  <c:v>4.1</c:v>
                </c:pt>
                <c:pt idx="2836">
                  <c:v>4.109999999999999</c:v>
                </c:pt>
                <c:pt idx="2837">
                  <c:v>4.119999999999999</c:v>
                </c:pt>
                <c:pt idx="2838">
                  <c:v>4.1</c:v>
                </c:pt>
                <c:pt idx="2839">
                  <c:v>4.1</c:v>
                </c:pt>
                <c:pt idx="2840">
                  <c:v>4.08</c:v>
                </c:pt>
                <c:pt idx="2841">
                  <c:v>4.05</c:v>
                </c:pt>
                <c:pt idx="2842">
                  <c:v>4.04</c:v>
                </c:pt>
                <c:pt idx="2843">
                  <c:v>4.04</c:v>
                </c:pt>
                <c:pt idx="2844">
                  <c:v>4.04</c:v>
                </c:pt>
                <c:pt idx="2845">
                  <c:v>4.02</c:v>
                </c:pt>
                <c:pt idx="2846">
                  <c:v>4.02</c:v>
                </c:pt>
                <c:pt idx="2847">
                  <c:v>4.0</c:v>
                </c:pt>
                <c:pt idx="2848">
                  <c:v>3.99</c:v>
                </c:pt>
                <c:pt idx="2849">
                  <c:v>3.98</c:v>
                </c:pt>
                <c:pt idx="2850">
                  <c:v>3.99</c:v>
                </c:pt>
                <c:pt idx="2851">
                  <c:v>4.0</c:v>
                </c:pt>
                <c:pt idx="2852">
                  <c:v>4.0</c:v>
                </c:pt>
                <c:pt idx="2853">
                  <c:v>3.99</c:v>
                </c:pt>
                <c:pt idx="2854">
                  <c:v>3.99</c:v>
                </c:pt>
                <c:pt idx="2855">
                  <c:v>3.95</c:v>
                </c:pt>
                <c:pt idx="2856">
                  <c:v>3.94</c:v>
                </c:pt>
                <c:pt idx="2857">
                  <c:v>3.92</c:v>
                </c:pt>
                <c:pt idx="2858">
                  <c:v>3.93</c:v>
                </c:pt>
                <c:pt idx="2859">
                  <c:v>3.93</c:v>
                </c:pt>
                <c:pt idx="2860">
                  <c:v>3.93</c:v>
                </c:pt>
                <c:pt idx="2861">
                  <c:v>3.93</c:v>
                </c:pt>
                <c:pt idx="2862">
                  <c:v>3.96</c:v>
                </c:pt>
                <c:pt idx="2863">
                  <c:v>4.0</c:v>
                </c:pt>
                <c:pt idx="2864">
                  <c:v>4.01</c:v>
                </c:pt>
                <c:pt idx="2865">
                  <c:v>4.02</c:v>
                </c:pt>
                <c:pt idx="2866">
                  <c:v>4.02</c:v>
                </c:pt>
                <c:pt idx="2867">
                  <c:v>4.03</c:v>
                </c:pt>
                <c:pt idx="2868">
                  <c:v>4.04</c:v>
                </c:pt>
                <c:pt idx="2869">
                  <c:v>4.04</c:v>
                </c:pt>
                <c:pt idx="2870">
                  <c:v>4.04</c:v>
                </c:pt>
                <c:pt idx="2871">
                  <c:v>4.03</c:v>
                </c:pt>
                <c:pt idx="2872">
                  <c:v>4.04</c:v>
                </c:pt>
                <c:pt idx="2873">
                  <c:v>4.03</c:v>
                </c:pt>
                <c:pt idx="2874">
                  <c:v>4.03</c:v>
                </c:pt>
                <c:pt idx="2875">
                  <c:v>4.04</c:v>
                </c:pt>
                <c:pt idx="2876">
                  <c:v>4.03</c:v>
                </c:pt>
                <c:pt idx="2877">
                  <c:v>4.03</c:v>
                </c:pt>
                <c:pt idx="2878">
                  <c:v>4.03</c:v>
                </c:pt>
                <c:pt idx="2879">
                  <c:v>4.03</c:v>
                </c:pt>
                <c:pt idx="2880">
                  <c:v>4.0</c:v>
                </c:pt>
                <c:pt idx="2881">
                  <c:v>4.0</c:v>
                </c:pt>
                <c:pt idx="2882">
                  <c:v>4.0</c:v>
                </c:pt>
                <c:pt idx="2883">
                  <c:v>4.01</c:v>
                </c:pt>
                <c:pt idx="2884">
                  <c:v>4.01</c:v>
                </c:pt>
                <c:pt idx="2885">
                  <c:v>4.02</c:v>
                </c:pt>
                <c:pt idx="2886">
                  <c:v>4.01</c:v>
                </c:pt>
                <c:pt idx="2887">
                  <c:v>4.0</c:v>
                </c:pt>
                <c:pt idx="2888">
                  <c:v>4.03</c:v>
                </c:pt>
                <c:pt idx="2889">
                  <c:v>4.04</c:v>
                </c:pt>
                <c:pt idx="2890">
                  <c:v>4.06</c:v>
                </c:pt>
                <c:pt idx="2891">
                  <c:v>4.07</c:v>
                </c:pt>
                <c:pt idx="2892">
                  <c:v>4.07</c:v>
                </c:pt>
                <c:pt idx="2893">
                  <c:v>4.08</c:v>
                </c:pt>
                <c:pt idx="2894">
                  <c:v>4.09</c:v>
                </c:pt>
                <c:pt idx="2895">
                  <c:v>4.1</c:v>
                </c:pt>
                <c:pt idx="2896">
                  <c:v>4.08</c:v>
                </c:pt>
                <c:pt idx="2897">
                  <c:v>4.09</c:v>
                </c:pt>
                <c:pt idx="2898">
                  <c:v>4.07</c:v>
                </c:pt>
                <c:pt idx="2899">
                  <c:v>4.06</c:v>
                </c:pt>
                <c:pt idx="2900">
                  <c:v>4.06</c:v>
                </c:pt>
                <c:pt idx="2901">
                  <c:v>4.07</c:v>
                </c:pt>
                <c:pt idx="2902">
                  <c:v>4.07</c:v>
                </c:pt>
                <c:pt idx="2903">
                  <c:v>4.08</c:v>
                </c:pt>
                <c:pt idx="2904">
                  <c:v>4.08</c:v>
                </c:pt>
                <c:pt idx="2905">
                  <c:v>4.09</c:v>
                </c:pt>
                <c:pt idx="2906">
                  <c:v>4.109999999999999</c:v>
                </c:pt>
                <c:pt idx="2907">
                  <c:v>4.13</c:v>
                </c:pt>
                <c:pt idx="2908">
                  <c:v>4.17</c:v>
                </c:pt>
                <c:pt idx="2909">
                  <c:v>4.189999999999999</c:v>
                </c:pt>
                <c:pt idx="2910">
                  <c:v>4.21</c:v>
                </c:pt>
                <c:pt idx="2911">
                  <c:v>4.21</c:v>
                </c:pt>
                <c:pt idx="2912">
                  <c:v>4.21</c:v>
                </c:pt>
                <c:pt idx="2913">
                  <c:v>4.22</c:v>
                </c:pt>
                <c:pt idx="2914">
                  <c:v>4.22</c:v>
                </c:pt>
                <c:pt idx="2915">
                  <c:v>4.24</c:v>
                </c:pt>
                <c:pt idx="2916">
                  <c:v>4.23</c:v>
                </c:pt>
                <c:pt idx="2917">
                  <c:v>4.24</c:v>
                </c:pt>
                <c:pt idx="2918">
                  <c:v>4.24</c:v>
                </c:pt>
                <c:pt idx="2919">
                  <c:v>4.28</c:v>
                </c:pt>
                <c:pt idx="2920">
                  <c:v>4.29</c:v>
                </c:pt>
                <c:pt idx="2921">
                  <c:v>4.28</c:v>
                </c:pt>
                <c:pt idx="2922">
                  <c:v>4.29</c:v>
                </c:pt>
                <c:pt idx="2923">
                  <c:v>4.28</c:v>
                </c:pt>
                <c:pt idx="2924">
                  <c:v>4.29</c:v>
                </c:pt>
                <c:pt idx="2925">
                  <c:v>4.28</c:v>
                </c:pt>
                <c:pt idx="2926">
                  <c:v>4.3</c:v>
                </c:pt>
                <c:pt idx="2927">
                  <c:v>4.319999999999999</c:v>
                </c:pt>
                <c:pt idx="2928">
                  <c:v>4.319999999999999</c:v>
                </c:pt>
                <c:pt idx="2929">
                  <c:v>4.319999999999999</c:v>
                </c:pt>
                <c:pt idx="2930">
                  <c:v>4.33</c:v>
                </c:pt>
                <c:pt idx="2931">
                  <c:v>4.34</c:v>
                </c:pt>
                <c:pt idx="2932">
                  <c:v>4.33</c:v>
                </c:pt>
                <c:pt idx="2933">
                  <c:v>4.33</c:v>
                </c:pt>
                <c:pt idx="2934">
                  <c:v>4.31</c:v>
                </c:pt>
                <c:pt idx="2935">
                  <c:v>4.3</c:v>
                </c:pt>
                <c:pt idx="2936">
                  <c:v>4.3</c:v>
                </c:pt>
                <c:pt idx="2937">
                  <c:v>4.3</c:v>
                </c:pt>
                <c:pt idx="2938">
                  <c:v>4.3</c:v>
                </c:pt>
                <c:pt idx="2939">
                  <c:v>4.31</c:v>
                </c:pt>
                <c:pt idx="2940">
                  <c:v>4.31</c:v>
                </c:pt>
                <c:pt idx="2941">
                  <c:v>4.3</c:v>
                </c:pt>
                <c:pt idx="2942">
                  <c:v>4.29</c:v>
                </c:pt>
                <c:pt idx="2943">
                  <c:v>4.28</c:v>
                </c:pt>
                <c:pt idx="2944">
                  <c:v>4.27</c:v>
                </c:pt>
                <c:pt idx="2945">
                  <c:v>4.26</c:v>
                </c:pt>
                <c:pt idx="2946">
                  <c:v>4.26</c:v>
                </c:pt>
                <c:pt idx="2947">
                  <c:v>4.24</c:v>
                </c:pt>
                <c:pt idx="2948">
                  <c:v>4.23</c:v>
                </c:pt>
                <c:pt idx="2949">
                  <c:v>4.23</c:v>
                </c:pt>
                <c:pt idx="2950">
                  <c:v>4.24</c:v>
                </c:pt>
                <c:pt idx="2951">
                  <c:v>4.24</c:v>
                </c:pt>
                <c:pt idx="2952">
                  <c:v>4.23</c:v>
                </c:pt>
                <c:pt idx="2953">
                  <c:v>4.23</c:v>
                </c:pt>
                <c:pt idx="2954">
                  <c:v>4.23</c:v>
                </c:pt>
                <c:pt idx="2955">
                  <c:v>4.21</c:v>
                </c:pt>
                <c:pt idx="2956">
                  <c:v>4.2</c:v>
                </c:pt>
                <c:pt idx="2957">
                  <c:v>4.189999999999999</c:v>
                </c:pt>
                <c:pt idx="2958">
                  <c:v>4.17</c:v>
                </c:pt>
                <c:pt idx="2959">
                  <c:v>4.159999999999999</c:v>
                </c:pt>
                <c:pt idx="2960">
                  <c:v>4.159999999999999</c:v>
                </c:pt>
                <c:pt idx="2961">
                  <c:v>4.159999999999999</c:v>
                </c:pt>
                <c:pt idx="2962">
                  <c:v>4.189999999999999</c:v>
                </c:pt>
                <c:pt idx="2963">
                  <c:v>4.23</c:v>
                </c:pt>
                <c:pt idx="2964">
                  <c:v>4.26</c:v>
                </c:pt>
                <c:pt idx="2965">
                  <c:v>4.28</c:v>
                </c:pt>
                <c:pt idx="2966">
                  <c:v>4.31</c:v>
                </c:pt>
                <c:pt idx="2967">
                  <c:v>4.319999999999999</c:v>
                </c:pt>
                <c:pt idx="2968">
                  <c:v>4.34</c:v>
                </c:pt>
                <c:pt idx="2969">
                  <c:v>4.35</c:v>
                </c:pt>
                <c:pt idx="2970">
                  <c:v>4.359999999999999</c:v>
                </c:pt>
                <c:pt idx="2971">
                  <c:v>4.359999999999999</c:v>
                </c:pt>
                <c:pt idx="2972">
                  <c:v>4.37</c:v>
                </c:pt>
                <c:pt idx="2973">
                  <c:v>4.359999999999999</c:v>
                </c:pt>
                <c:pt idx="2974">
                  <c:v>4.34</c:v>
                </c:pt>
                <c:pt idx="2975">
                  <c:v>4.34</c:v>
                </c:pt>
                <c:pt idx="2976">
                  <c:v>4.34</c:v>
                </c:pt>
                <c:pt idx="2977">
                  <c:v>4.37</c:v>
                </c:pt>
                <c:pt idx="2978">
                  <c:v>4.359999999999999</c:v>
                </c:pt>
                <c:pt idx="2979">
                  <c:v>4.33</c:v>
                </c:pt>
                <c:pt idx="2980">
                  <c:v>4.33</c:v>
                </c:pt>
                <c:pt idx="2981">
                  <c:v>4.3</c:v>
                </c:pt>
                <c:pt idx="2982">
                  <c:v>4.3</c:v>
                </c:pt>
                <c:pt idx="2983">
                  <c:v>4.29</c:v>
                </c:pt>
                <c:pt idx="2984">
                  <c:v>4.28</c:v>
                </c:pt>
                <c:pt idx="2985">
                  <c:v>4.28</c:v>
                </c:pt>
                <c:pt idx="2986">
                  <c:v>4.31</c:v>
                </c:pt>
                <c:pt idx="2987">
                  <c:v>4.29</c:v>
                </c:pt>
                <c:pt idx="2988">
                  <c:v>4.27</c:v>
                </c:pt>
                <c:pt idx="2989">
                  <c:v>4.26</c:v>
                </c:pt>
                <c:pt idx="2990">
                  <c:v>4.26</c:v>
                </c:pt>
                <c:pt idx="2991">
                  <c:v>4.26</c:v>
                </c:pt>
                <c:pt idx="2992">
                  <c:v>4.25</c:v>
                </c:pt>
                <c:pt idx="2993">
                  <c:v>4.24</c:v>
                </c:pt>
                <c:pt idx="2994">
                  <c:v>4.21</c:v>
                </c:pt>
                <c:pt idx="2995">
                  <c:v>4.21</c:v>
                </c:pt>
                <c:pt idx="2996">
                  <c:v>4.2</c:v>
                </c:pt>
                <c:pt idx="2997">
                  <c:v>4.2</c:v>
                </c:pt>
                <c:pt idx="2998">
                  <c:v>4.189999999999999</c:v>
                </c:pt>
                <c:pt idx="2999">
                  <c:v>4.149999999999999</c:v>
                </c:pt>
                <c:pt idx="3000">
                  <c:v>4.149999999999999</c:v>
                </c:pt>
                <c:pt idx="3001">
                  <c:v>4.159999999999999</c:v>
                </c:pt>
                <c:pt idx="3002">
                  <c:v>4.159999999999999</c:v>
                </c:pt>
                <c:pt idx="3003">
                  <c:v>4.159999999999999</c:v>
                </c:pt>
                <c:pt idx="3004">
                  <c:v>4.159999999999999</c:v>
                </c:pt>
                <c:pt idx="3005">
                  <c:v>4.18</c:v>
                </c:pt>
                <c:pt idx="3006">
                  <c:v>4.149999999999999</c:v>
                </c:pt>
                <c:pt idx="3007">
                  <c:v>4.13</c:v>
                </c:pt>
                <c:pt idx="3008">
                  <c:v>4.09</c:v>
                </c:pt>
                <c:pt idx="3009">
                  <c:v>4.08</c:v>
                </c:pt>
                <c:pt idx="3010">
                  <c:v>4.07</c:v>
                </c:pt>
                <c:pt idx="3011">
                  <c:v>4.07</c:v>
                </c:pt>
                <c:pt idx="3012">
                  <c:v>4.06</c:v>
                </c:pt>
                <c:pt idx="3013">
                  <c:v>4.05</c:v>
                </c:pt>
                <c:pt idx="3014">
                  <c:v>4.04</c:v>
                </c:pt>
                <c:pt idx="3015">
                  <c:v>4.03</c:v>
                </c:pt>
                <c:pt idx="3016">
                  <c:v>4.03</c:v>
                </c:pt>
                <c:pt idx="3017">
                  <c:v>4.02</c:v>
                </c:pt>
                <c:pt idx="3018">
                  <c:v>4.0</c:v>
                </c:pt>
                <c:pt idx="3019">
                  <c:v>4.0</c:v>
                </c:pt>
                <c:pt idx="3020">
                  <c:v>3.99</c:v>
                </c:pt>
                <c:pt idx="3021">
                  <c:v>4.0</c:v>
                </c:pt>
                <c:pt idx="3022">
                  <c:v>4.01</c:v>
                </c:pt>
                <c:pt idx="3023">
                  <c:v>4.01</c:v>
                </c:pt>
                <c:pt idx="3024">
                  <c:v>3.99</c:v>
                </c:pt>
                <c:pt idx="3025">
                  <c:v>4.0</c:v>
                </c:pt>
                <c:pt idx="3026">
                  <c:v>4.0</c:v>
                </c:pt>
                <c:pt idx="3027">
                  <c:v>3.98</c:v>
                </c:pt>
                <c:pt idx="3028">
                  <c:v>3.98</c:v>
                </c:pt>
                <c:pt idx="3029">
                  <c:v>3.99</c:v>
                </c:pt>
                <c:pt idx="3030">
                  <c:v>4.0</c:v>
                </c:pt>
                <c:pt idx="3031">
                  <c:v>3.97</c:v>
                </c:pt>
                <c:pt idx="3032">
                  <c:v>3.97</c:v>
                </c:pt>
                <c:pt idx="3033">
                  <c:v>3.96</c:v>
                </c:pt>
                <c:pt idx="3034">
                  <c:v>3.91</c:v>
                </c:pt>
                <c:pt idx="3035">
                  <c:v>3.87</c:v>
                </c:pt>
                <c:pt idx="3036">
                  <c:v>3.86</c:v>
                </c:pt>
                <c:pt idx="3037">
                  <c:v>3.86</c:v>
                </c:pt>
                <c:pt idx="3038">
                  <c:v>3.88</c:v>
                </c:pt>
                <c:pt idx="3039">
                  <c:v>3.88</c:v>
                </c:pt>
                <c:pt idx="3040">
                  <c:v>3.91</c:v>
                </c:pt>
                <c:pt idx="3041">
                  <c:v>3.92</c:v>
                </c:pt>
                <c:pt idx="3042">
                  <c:v>3.9</c:v>
                </c:pt>
                <c:pt idx="3043">
                  <c:v>3.91</c:v>
                </c:pt>
                <c:pt idx="3044">
                  <c:v>3.91</c:v>
                </c:pt>
                <c:pt idx="3045">
                  <c:v>3.96</c:v>
                </c:pt>
                <c:pt idx="3046">
                  <c:v>3.98</c:v>
                </c:pt>
                <c:pt idx="3047">
                  <c:v>4.01</c:v>
                </c:pt>
                <c:pt idx="3048">
                  <c:v>4.02</c:v>
                </c:pt>
                <c:pt idx="3049">
                  <c:v>4.03</c:v>
                </c:pt>
                <c:pt idx="3050">
                  <c:v>4.03</c:v>
                </c:pt>
                <c:pt idx="3051">
                  <c:v>4.01</c:v>
                </c:pt>
                <c:pt idx="3052">
                  <c:v>4.0</c:v>
                </c:pt>
                <c:pt idx="3053">
                  <c:v>4.01</c:v>
                </c:pt>
                <c:pt idx="3054">
                  <c:v>4.01</c:v>
                </c:pt>
                <c:pt idx="3055">
                  <c:v>4.03</c:v>
                </c:pt>
                <c:pt idx="3056">
                  <c:v>4.04</c:v>
                </c:pt>
                <c:pt idx="3057">
                  <c:v>4.04</c:v>
                </c:pt>
                <c:pt idx="3058">
                  <c:v>3.99</c:v>
                </c:pt>
                <c:pt idx="3059">
                  <c:v>3.95</c:v>
                </c:pt>
                <c:pt idx="3060">
                  <c:v>3.94</c:v>
                </c:pt>
                <c:pt idx="3061">
                  <c:v>3.9</c:v>
                </c:pt>
                <c:pt idx="3062">
                  <c:v>3.88</c:v>
                </c:pt>
                <c:pt idx="3063">
                  <c:v>3.87</c:v>
                </c:pt>
                <c:pt idx="3064">
                  <c:v>3.89</c:v>
                </c:pt>
                <c:pt idx="3065">
                  <c:v>3.92</c:v>
                </c:pt>
                <c:pt idx="3066">
                  <c:v>3.9</c:v>
                </c:pt>
                <c:pt idx="3067">
                  <c:v>3.89</c:v>
                </c:pt>
                <c:pt idx="3068">
                  <c:v>3.88</c:v>
                </c:pt>
                <c:pt idx="3069">
                  <c:v>3.87</c:v>
                </c:pt>
                <c:pt idx="3070">
                  <c:v>3.87</c:v>
                </c:pt>
                <c:pt idx="3071">
                  <c:v>3.87</c:v>
                </c:pt>
                <c:pt idx="3072">
                  <c:v>3.86</c:v>
                </c:pt>
                <c:pt idx="3073">
                  <c:v>3.87</c:v>
                </c:pt>
                <c:pt idx="3074">
                  <c:v>3.87</c:v>
                </c:pt>
                <c:pt idx="3075">
                  <c:v>3.87</c:v>
                </c:pt>
                <c:pt idx="3076">
                  <c:v>3.86</c:v>
                </c:pt>
                <c:pt idx="3077">
                  <c:v>3.86</c:v>
                </c:pt>
                <c:pt idx="3078">
                  <c:v>3.86</c:v>
                </c:pt>
                <c:pt idx="3079">
                  <c:v>3.85</c:v>
                </c:pt>
                <c:pt idx="3080">
                  <c:v>3.85</c:v>
                </c:pt>
                <c:pt idx="3081">
                  <c:v>3.83</c:v>
                </c:pt>
                <c:pt idx="3082">
                  <c:v>3.83</c:v>
                </c:pt>
                <c:pt idx="3083">
                  <c:v>3.81</c:v>
                </c:pt>
                <c:pt idx="3084">
                  <c:v>3.79</c:v>
                </c:pt>
                <c:pt idx="3085">
                  <c:v>3.77</c:v>
                </c:pt>
                <c:pt idx="3086">
                  <c:v>3.78</c:v>
                </c:pt>
                <c:pt idx="3087">
                  <c:v>3.76</c:v>
                </c:pt>
                <c:pt idx="3088">
                  <c:v>3.79</c:v>
                </c:pt>
                <c:pt idx="3089">
                  <c:v>3.82</c:v>
                </c:pt>
                <c:pt idx="3090">
                  <c:v>3.82</c:v>
                </c:pt>
                <c:pt idx="3091">
                  <c:v>3.81</c:v>
                </c:pt>
                <c:pt idx="3092">
                  <c:v>3.84</c:v>
                </c:pt>
                <c:pt idx="3093">
                  <c:v>3.86</c:v>
                </c:pt>
                <c:pt idx="3094">
                  <c:v>3.86</c:v>
                </c:pt>
                <c:pt idx="3095">
                  <c:v>3.86</c:v>
                </c:pt>
                <c:pt idx="3096">
                  <c:v>3.86</c:v>
                </c:pt>
                <c:pt idx="3097">
                  <c:v>3.87</c:v>
                </c:pt>
                <c:pt idx="3098">
                  <c:v>3.86</c:v>
                </c:pt>
                <c:pt idx="3099">
                  <c:v>3.86</c:v>
                </c:pt>
                <c:pt idx="3100">
                  <c:v>3.87</c:v>
                </c:pt>
                <c:pt idx="3101">
                  <c:v>3.87</c:v>
                </c:pt>
                <c:pt idx="3102">
                  <c:v>3.89</c:v>
                </c:pt>
                <c:pt idx="3103">
                  <c:v>3.91</c:v>
                </c:pt>
                <c:pt idx="3104">
                  <c:v>3.91</c:v>
                </c:pt>
                <c:pt idx="3105">
                  <c:v>3.91</c:v>
                </c:pt>
                <c:pt idx="3106">
                  <c:v>3.91</c:v>
                </c:pt>
                <c:pt idx="3107">
                  <c:v>3.91</c:v>
                </c:pt>
                <c:pt idx="3108">
                  <c:v>3.9</c:v>
                </c:pt>
                <c:pt idx="3109">
                  <c:v>3.9</c:v>
                </c:pt>
                <c:pt idx="3110">
                  <c:v>3.9</c:v>
                </c:pt>
                <c:pt idx="3111">
                  <c:v>3.9</c:v>
                </c:pt>
                <c:pt idx="3112">
                  <c:v>3.91</c:v>
                </c:pt>
                <c:pt idx="3113">
                  <c:v>3.92</c:v>
                </c:pt>
                <c:pt idx="3114">
                  <c:v>3.92</c:v>
                </c:pt>
                <c:pt idx="3115">
                  <c:v>3.98</c:v>
                </c:pt>
                <c:pt idx="3116">
                  <c:v>3.98</c:v>
                </c:pt>
                <c:pt idx="3117">
                  <c:v>3.98</c:v>
                </c:pt>
                <c:pt idx="3118">
                  <c:v>3.98</c:v>
                </c:pt>
                <c:pt idx="3119">
                  <c:v>3.98</c:v>
                </c:pt>
                <c:pt idx="3120">
                  <c:v>3.97</c:v>
                </c:pt>
                <c:pt idx="3121">
                  <c:v>3.98</c:v>
                </c:pt>
                <c:pt idx="3122">
                  <c:v>4.0</c:v>
                </c:pt>
                <c:pt idx="3123">
                  <c:v>4.04</c:v>
                </c:pt>
                <c:pt idx="3124">
                  <c:v>4.05</c:v>
                </c:pt>
                <c:pt idx="3125">
                  <c:v>4.06</c:v>
                </c:pt>
                <c:pt idx="3126">
                  <c:v>4.06</c:v>
                </c:pt>
                <c:pt idx="3127">
                  <c:v>4.06</c:v>
                </c:pt>
                <c:pt idx="3128">
                  <c:v>4.06</c:v>
                </c:pt>
                <c:pt idx="3129">
                  <c:v>4.04</c:v>
                </c:pt>
                <c:pt idx="3130">
                  <c:v>4.02</c:v>
                </c:pt>
                <c:pt idx="3131">
                  <c:v>3.99</c:v>
                </c:pt>
                <c:pt idx="3132">
                  <c:v>3.96</c:v>
                </c:pt>
                <c:pt idx="3133">
                  <c:v>3.96</c:v>
                </c:pt>
                <c:pt idx="3134">
                  <c:v>3.98</c:v>
                </c:pt>
                <c:pt idx="3135">
                  <c:v>3.99</c:v>
                </c:pt>
                <c:pt idx="3136">
                  <c:v>4.0</c:v>
                </c:pt>
                <c:pt idx="3137">
                  <c:v>3.97</c:v>
                </c:pt>
                <c:pt idx="3138">
                  <c:v>3.94</c:v>
                </c:pt>
                <c:pt idx="3139">
                  <c:v>3.94</c:v>
                </c:pt>
                <c:pt idx="3140">
                  <c:v>3.92</c:v>
                </c:pt>
                <c:pt idx="3141">
                  <c:v>3.92</c:v>
                </c:pt>
                <c:pt idx="3142">
                  <c:v>3.93</c:v>
                </c:pt>
                <c:pt idx="3143">
                  <c:v>3.94</c:v>
                </c:pt>
                <c:pt idx="3144">
                  <c:v>3.92</c:v>
                </c:pt>
                <c:pt idx="3145">
                  <c:v>3.89</c:v>
                </c:pt>
                <c:pt idx="3146">
                  <c:v>3.85</c:v>
                </c:pt>
                <c:pt idx="3147">
                  <c:v>3.86</c:v>
                </c:pt>
                <c:pt idx="3148">
                  <c:v>3.86</c:v>
                </c:pt>
                <c:pt idx="3149">
                  <c:v>3.85</c:v>
                </c:pt>
                <c:pt idx="3150">
                  <c:v>3.85</c:v>
                </c:pt>
                <c:pt idx="3151">
                  <c:v>3.85</c:v>
                </c:pt>
                <c:pt idx="3152">
                  <c:v>3.85</c:v>
                </c:pt>
                <c:pt idx="3153">
                  <c:v>3.85</c:v>
                </c:pt>
                <c:pt idx="3154">
                  <c:v>3.89</c:v>
                </c:pt>
                <c:pt idx="3155">
                  <c:v>3.9</c:v>
                </c:pt>
                <c:pt idx="3156">
                  <c:v>3.87</c:v>
                </c:pt>
                <c:pt idx="3157">
                  <c:v>3.88</c:v>
                </c:pt>
                <c:pt idx="3158">
                  <c:v>3.88</c:v>
                </c:pt>
                <c:pt idx="3159">
                  <c:v>3.89</c:v>
                </c:pt>
                <c:pt idx="3160">
                  <c:v>3.9</c:v>
                </c:pt>
                <c:pt idx="3161">
                  <c:v>3.89</c:v>
                </c:pt>
                <c:pt idx="3162">
                  <c:v>3.89</c:v>
                </c:pt>
                <c:pt idx="3163">
                  <c:v>3.9</c:v>
                </c:pt>
                <c:pt idx="3164">
                  <c:v>3.91</c:v>
                </c:pt>
                <c:pt idx="3165">
                  <c:v>3.91</c:v>
                </c:pt>
                <c:pt idx="3166">
                  <c:v>3.92</c:v>
                </c:pt>
                <c:pt idx="3167">
                  <c:v>3.93</c:v>
                </c:pt>
                <c:pt idx="3168">
                  <c:v>3.95</c:v>
                </c:pt>
                <c:pt idx="3169">
                  <c:v>3.97</c:v>
                </c:pt>
                <c:pt idx="3170">
                  <c:v>3.98</c:v>
                </c:pt>
                <c:pt idx="3171">
                  <c:v>4.01</c:v>
                </c:pt>
                <c:pt idx="3172">
                  <c:v>4.02</c:v>
                </c:pt>
                <c:pt idx="3173">
                  <c:v>4.02</c:v>
                </c:pt>
                <c:pt idx="3174">
                  <c:v>4.04</c:v>
                </c:pt>
                <c:pt idx="3175">
                  <c:v>4.07</c:v>
                </c:pt>
                <c:pt idx="3176">
                  <c:v>4.07</c:v>
                </c:pt>
                <c:pt idx="3177">
                  <c:v>4.07</c:v>
                </c:pt>
                <c:pt idx="3178">
                  <c:v>4.07</c:v>
                </c:pt>
                <c:pt idx="3179">
                  <c:v>4.09</c:v>
                </c:pt>
                <c:pt idx="3180">
                  <c:v>4.09</c:v>
                </c:pt>
                <c:pt idx="3181">
                  <c:v>4.06</c:v>
                </c:pt>
                <c:pt idx="3182">
                  <c:v>4.03</c:v>
                </c:pt>
                <c:pt idx="3183">
                  <c:v>4.04</c:v>
                </c:pt>
                <c:pt idx="3184">
                  <c:v>4.04</c:v>
                </c:pt>
                <c:pt idx="3185">
                  <c:v>4.04</c:v>
                </c:pt>
                <c:pt idx="3186">
                  <c:v>4.0</c:v>
                </c:pt>
                <c:pt idx="3187">
                  <c:v>3.99</c:v>
                </c:pt>
                <c:pt idx="3188">
                  <c:v>4.0</c:v>
                </c:pt>
                <c:pt idx="3189">
                  <c:v>4.01</c:v>
                </c:pt>
                <c:pt idx="3190">
                  <c:v>3.99</c:v>
                </c:pt>
                <c:pt idx="3191">
                  <c:v>3.98</c:v>
                </c:pt>
                <c:pt idx="3192">
                  <c:v>3.98</c:v>
                </c:pt>
                <c:pt idx="3193">
                  <c:v>3.99</c:v>
                </c:pt>
                <c:pt idx="3194">
                  <c:v>3.97</c:v>
                </c:pt>
                <c:pt idx="3195">
                  <c:v>3.96</c:v>
                </c:pt>
                <c:pt idx="3196">
                  <c:v>3.95</c:v>
                </c:pt>
                <c:pt idx="3197">
                  <c:v>3.95</c:v>
                </c:pt>
                <c:pt idx="3198">
                  <c:v>3.96</c:v>
                </c:pt>
                <c:pt idx="3199">
                  <c:v>3.96</c:v>
                </c:pt>
                <c:pt idx="3200">
                  <c:v>3.96</c:v>
                </c:pt>
                <c:pt idx="3201">
                  <c:v>3.98</c:v>
                </c:pt>
                <c:pt idx="3202">
                  <c:v>3.98</c:v>
                </c:pt>
                <c:pt idx="3203">
                  <c:v>4.0</c:v>
                </c:pt>
                <c:pt idx="3204">
                  <c:v>4.02</c:v>
                </c:pt>
                <c:pt idx="3205">
                  <c:v>4.04</c:v>
                </c:pt>
                <c:pt idx="3206">
                  <c:v>4.06</c:v>
                </c:pt>
                <c:pt idx="3207">
                  <c:v>4.09</c:v>
                </c:pt>
                <c:pt idx="3208">
                  <c:v>4.109999999999999</c:v>
                </c:pt>
                <c:pt idx="3209">
                  <c:v>4.109999999999999</c:v>
                </c:pt>
                <c:pt idx="3210">
                  <c:v>4.1</c:v>
                </c:pt>
                <c:pt idx="3211">
                  <c:v>4.1</c:v>
                </c:pt>
                <c:pt idx="3212">
                  <c:v>4.109999999999999</c:v>
                </c:pt>
                <c:pt idx="3213">
                  <c:v>4.119999999999999</c:v>
                </c:pt>
                <c:pt idx="3214">
                  <c:v>4.149999999999999</c:v>
                </c:pt>
                <c:pt idx="3215">
                  <c:v>4.159999999999999</c:v>
                </c:pt>
                <c:pt idx="3216">
                  <c:v>4.18</c:v>
                </c:pt>
                <c:pt idx="3217">
                  <c:v>4.189999999999999</c:v>
                </c:pt>
                <c:pt idx="3218">
                  <c:v>4.24</c:v>
                </c:pt>
                <c:pt idx="3219">
                  <c:v>4.26</c:v>
                </c:pt>
                <c:pt idx="3220">
                  <c:v>4.27</c:v>
                </c:pt>
                <c:pt idx="3221">
                  <c:v>4.35</c:v>
                </c:pt>
                <c:pt idx="3222">
                  <c:v>4.34</c:v>
                </c:pt>
                <c:pt idx="3223">
                  <c:v>4.35</c:v>
                </c:pt>
                <c:pt idx="3224">
                  <c:v>4.34</c:v>
                </c:pt>
                <c:pt idx="3225">
                  <c:v>4.33</c:v>
                </c:pt>
                <c:pt idx="3226">
                  <c:v>4.31</c:v>
                </c:pt>
                <c:pt idx="3227">
                  <c:v>4.31</c:v>
                </c:pt>
                <c:pt idx="3228">
                  <c:v>4.319999999999999</c:v>
                </c:pt>
                <c:pt idx="3229">
                  <c:v>4.319999999999999</c:v>
                </c:pt>
                <c:pt idx="3230">
                  <c:v>4.3</c:v>
                </c:pt>
                <c:pt idx="3231">
                  <c:v>4.3</c:v>
                </c:pt>
                <c:pt idx="3232">
                  <c:v>4.29</c:v>
                </c:pt>
                <c:pt idx="3233">
                  <c:v>4.3</c:v>
                </c:pt>
                <c:pt idx="3234">
                  <c:v>4.28</c:v>
                </c:pt>
                <c:pt idx="3235">
                  <c:v>4.26</c:v>
                </c:pt>
                <c:pt idx="3236">
                  <c:v>4.26</c:v>
                </c:pt>
                <c:pt idx="3237">
                  <c:v>4.27</c:v>
                </c:pt>
                <c:pt idx="3238">
                  <c:v>4.3</c:v>
                </c:pt>
                <c:pt idx="3239">
                  <c:v>4.33</c:v>
                </c:pt>
                <c:pt idx="3240">
                  <c:v>4.33</c:v>
                </c:pt>
                <c:pt idx="3241">
                  <c:v>4.29</c:v>
                </c:pt>
                <c:pt idx="3242">
                  <c:v>4.3</c:v>
                </c:pt>
                <c:pt idx="3243">
                  <c:v>4.319999999999999</c:v>
                </c:pt>
                <c:pt idx="3244">
                  <c:v>4.31</c:v>
                </c:pt>
                <c:pt idx="3245">
                  <c:v>4.3</c:v>
                </c:pt>
                <c:pt idx="3246">
                  <c:v>4.3</c:v>
                </c:pt>
                <c:pt idx="3247">
                  <c:v>4.28</c:v>
                </c:pt>
                <c:pt idx="3248">
                  <c:v>4.28</c:v>
                </c:pt>
                <c:pt idx="3249">
                  <c:v>4.26</c:v>
                </c:pt>
                <c:pt idx="3250">
                  <c:v>4.26</c:v>
                </c:pt>
                <c:pt idx="3251">
                  <c:v>4.26</c:v>
                </c:pt>
                <c:pt idx="3252">
                  <c:v>4.25</c:v>
                </c:pt>
                <c:pt idx="3253">
                  <c:v>4.21</c:v>
                </c:pt>
                <c:pt idx="3254">
                  <c:v>4.21</c:v>
                </c:pt>
                <c:pt idx="3255">
                  <c:v>4.21</c:v>
                </c:pt>
                <c:pt idx="3256">
                  <c:v>4.21</c:v>
                </c:pt>
                <c:pt idx="3257">
                  <c:v>4.21</c:v>
                </c:pt>
                <c:pt idx="3258">
                  <c:v>4.22</c:v>
                </c:pt>
                <c:pt idx="3259">
                  <c:v>4.23</c:v>
                </c:pt>
                <c:pt idx="3260">
                  <c:v>4.24</c:v>
                </c:pt>
                <c:pt idx="3261">
                  <c:v>4.25</c:v>
                </c:pt>
                <c:pt idx="3262">
                  <c:v>4.3</c:v>
                </c:pt>
                <c:pt idx="3263">
                  <c:v>4.29</c:v>
                </c:pt>
                <c:pt idx="3264">
                  <c:v>4.29</c:v>
                </c:pt>
                <c:pt idx="3265">
                  <c:v>4.3</c:v>
                </c:pt>
                <c:pt idx="3266">
                  <c:v>4.319999999999999</c:v>
                </c:pt>
                <c:pt idx="3267">
                  <c:v>4.34</c:v>
                </c:pt>
                <c:pt idx="3268">
                  <c:v>4.44</c:v>
                </c:pt>
                <c:pt idx="3269">
                  <c:v>4.47</c:v>
                </c:pt>
                <c:pt idx="3270">
                  <c:v>4.47</c:v>
                </c:pt>
                <c:pt idx="3271">
                  <c:v>4.43</c:v>
                </c:pt>
                <c:pt idx="3272">
                  <c:v>4.43</c:v>
                </c:pt>
                <c:pt idx="3273">
                  <c:v>4.39</c:v>
                </c:pt>
                <c:pt idx="3274">
                  <c:v>4.39</c:v>
                </c:pt>
                <c:pt idx="3275">
                  <c:v>4.39</c:v>
                </c:pt>
                <c:pt idx="3276">
                  <c:v>4.359999999999999</c:v>
                </c:pt>
                <c:pt idx="3277">
                  <c:v>4.319999999999999</c:v>
                </c:pt>
                <c:pt idx="3278">
                  <c:v>4.27</c:v>
                </c:pt>
                <c:pt idx="3279">
                  <c:v>4.27</c:v>
                </c:pt>
                <c:pt idx="3280">
                  <c:v>4.26</c:v>
                </c:pt>
                <c:pt idx="3281">
                  <c:v>4.24</c:v>
                </c:pt>
                <c:pt idx="3282">
                  <c:v>4.189999999999999</c:v>
                </c:pt>
                <c:pt idx="3283">
                  <c:v>4.14</c:v>
                </c:pt>
                <c:pt idx="3284">
                  <c:v>4.01</c:v>
                </c:pt>
                <c:pt idx="3285">
                  <c:v>3.93</c:v>
                </c:pt>
                <c:pt idx="3286">
                  <c:v>3.93</c:v>
                </c:pt>
                <c:pt idx="3287">
                  <c:v>3.94</c:v>
                </c:pt>
                <c:pt idx="3288">
                  <c:v>3.97</c:v>
                </c:pt>
                <c:pt idx="3289">
                  <c:v>3.97</c:v>
                </c:pt>
                <c:pt idx="3290">
                  <c:v>3.97</c:v>
                </c:pt>
                <c:pt idx="3291">
                  <c:v>3.97</c:v>
                </c:pt>
                <c:pt idx="3292">
                  <c:v>3.99</c:v>
                </c:pt>
                <c:pt idx="3293">
                  <c:v>4.06</c:v>
                </c:pt>
                <c:pt idx="3294">
                  <c:v>4.06</c:v>
                </c:pt>
                <c:pt idx="3295">
                  <c:v>4.07</c:v>
                </c:pt>
                <c:pt idx="3296">
                  <c:v>4.07</c:v>
                </c:pt>
                <c:pt idx="3297">
                  <c:v>4.07</c:v>
                </c:pt>
                <c:pt idx="3298">
                  <c:v>4.05</c:v>
                </c:pt>
                <c:pt idx="3299">
                  <c:v>4.04</c:v>
                </c:pt>
                <c:pt idx="3300">
                  <c:v>4.04</c:v>
                </c:pt>
                <c:pt idx="3301">
                  <c:v>4.02</c:v>
                </c:pt>
                <c:pt idx="3302">
                  <c:v>4.02</c:v>
                </c:pt>
                <c:pt idx="3303">
                  <c:v>4.02</c:v>
                </c:pt>
                <c:pt idx="3304">
                  <c:v>4.02</c:v>
                </c:pt>
                <c:pt idx="3305">
                  <c:v>4.05</c:v>
                </c:pt>
                <c:pt idx="3306">
                  <c:v>4.07</c:v>
                </c:pt>
                <c:pt idx="3307">
                  <c:v>4.08</c:v>
                </c:pt>
                <c:pt idx="3308">
                  <c:v>4.119999999999999</c:v>
                </c:pt>
                <c:pt idx="3309">
                  <c:v>4.119999999999999</c:v>
                </c:pt>
                <c:pt idx="3310">
                  <c:v>4.13</c:v>
                </c:pt>
                <c:pt idx="3311">
                  <c:v>4.119999999999999</c:v>
                </c:pt>
                <c:pt idx="3312">
                  <c:v>4.08</c:v>
                </c:pt>
                <c:pt idx="3313">
                  <c:v>4.05</c:v>
                </c:pt>
                <c:pt idx="3314">
                  <c:v>4.01</c:v>
                </c:pt>
                <c:pt idx="3315">
                  <c:v>4.0</c:v>
                </c:pt>
                <c:pt idx="3316">
                  <c:v>4.0</c:v>
                </c:pt>
                <c:pt idx="3317">
                  <c:v>3.99</c:v>
                </c:pt>
                <c:pt idx="3318">
                  <c:v>3.99</c:v>
                </c:pt>
                <c:pt idx="3319">
                  <c:v>4.0</c:v>
                </c:pt>
                <c:pt idx="3320">
                  <c:v>4.01</c:v>
                </c:pt>
                <c:pt idx="3321">
                  <c:v>4.01</c:v>
                </c:pt>
                <c:pt idx="3322">
                  <c:v>4.05</c:v>
                </c:pt>
                <c:pt idx="3323">
                  <c:v>4.03</c:v>
                </c:pt>
                <c:pt idx="3324">
                  <c:v>4.01</c:v>
                </c:pt>
                <c:pt idx="3325">
                  <c:v>4.01</c:v>
                </c:pt>
                <c:pt idx="3326">
                  <c:v>4.06</c:v>
                </c:pt>
                <c:pt idx="3327">
                  <c:v>4.1</c:v>
                </c:pt>
                <c:pt idx="3328">
                  <c:v>4.109999999999999</c:v>
                </c:pt>
                <c:pt idx="3329">
                  <c:v>4.109999999999999</c:v>
                </c:pt>
                <c:pt idx="3330">
                  <c:v>4.109999999999999</c:v>
                </c:pt>
                <c:pt idx="3331">
                  <c:v>4.109999999999999</c:v>
                </c:pt>
                <c:pt idx="3332">
                  <c:v>4.109999999999999</c:v>
                </c:pt>
                <c:pt idx="3333">
                  <c:v>4.09</c:v>
                </c:pt>
                <c:pt idx="3334">
                  <c:v>4.08</c:v>
                </c:pt>
                <c:pt idx="3335">
                  <c:v>4.04</c:v>
                </c:pt>
                <c:pt idx="3336">
                  <c:v>4.03</c:v>
                </c:pt>
                <c:pt idx="3337">
                  <c:v>4.03</c:v>
                </c:pt>
                <c:pt idx="3338">
                  <c:v>4.03</c:v>
                </c:pt>
                <c:pt idx="3339">
                  <c:v>4.03</c:v>
                </c:pt>
                <c:pt idx="3340">
                  <c:v>4.0</c:v>
                </c:pt>
                <c:pt idx="3341">
                  <c:v>3.98</c:v>
                </c:pt>
                <c:pt idx="3342">
                  <c:v>3.97</c:v>
                </c:pt>
                <c:pt idx="3343">
                  <c:v>3.97</c:v>
                </c:pt>
                <c:pt idx="3344">
                  <c:v>3.96</c:v>
                </c:pt>
                <c:pt idx="3345">
                  <c:v>3.94</c:v>
                </c:pt>
                <c:pt idx="3346">
                  <c:v>3.93</c:v>
                </c:pt>
                <c:pt idx="3347">
                  <c:v>3.93</c:v>
                </c:pt>
                <c:pt idx="3348">
                  <c:v>3.92</c:v>
                </c:pt>
                <c:pt idx="3349">
                  <c:v>3.92</c:v>
                </c:pt>
                <c:pt idx="3350">
                  <c:v>3.92</c:v>
                </c:pt>
                <c:pt idx="3351">
                  <c:v>3.9</c:v>
                </c:pt>
                <c:pt idx="3352">
                  <c:v>3.9</c:v>
                </c:pt>
                <c:pt idx="3353">
                  <c:v>3.91</c:v>
                </c:pt>
                <c:pt idx="3354">
                  <c:v>3.93</c:v>
                </c:pt>
                <c:pt idx="3355">
                  <c:v>3.94</c:v>
                </c:pt>
                <c:pt idx="3356">
                  <c:v>3.94</c:v>
                </c:pt>
                <c:pt idx="3357">
                  <c:v>3.93</c:v>
                </c:pt>
                <c:pt idx="3358">
                  <c:v>3.91</c:v>
                </c:pt>
                <c:pt idx="3359">
                  <c:v>3.88</c:v>
                </c:pt>
                <c:pt idx="3360">
                  <c:v>3.88</c:v>
                </c:pt>
                <c:pt idx="3361">
                  <c:v>3.9</c:v>
                </c:pt>
                <c:pt idx="3362">
                  <c:v>3.89</c:v>
                </c:pt>
                <c:pt idx="3363">
                  <c:v>3.91</c:v>
                </c:pt>
                <c:pt idx="3364">
                  <c:v>3.91</c:v>
                </c:pt>
                <c:pt idx="3365">
                  <c:v>3.91</c:v>
                </c:pt>
                <c:pt idx="3366">
                  <c:v>3.9</c:v>
                </c:pt>
                <c:pt idx="3367">
                  <c:v>3.9</c:v>
                </c:pt>
                <c:pt idx="3368">
                  <c:v>3.88</c:v>
                </c:pt>
                <c:pt idx="3369">
                  <c:v>3.89</c:v>
                </c:pt>
                <c:pt idx="3370">
                  <c:v>3.89</c:v>
                </c:pt>
                <c:pt idx="3371">
                  <c:v>3.88</c:v>
                </c:pt>
                <c:pt idx="3372">
                  <c:v>3.87</c:v>
                </c:pt>
                <c:pt idx="3373">
                  <c:v>3.88</c:v>
                </c:pt>
                <c:pt idx="3374">
                  <c:v>3.88</c:v>
                </c:pt>
                <c:pt idx="3375">
                  <c:v>3.88</c:v>
                </c:pt>
                <c:pt idx="3376">
                  <c:v>3.85</c:v>
                </c:pt>
                <c:pt idx="3377">
                  <c:v>3.84</c:v>
                </c:pt>
                <c:pt idx="3378">
                  <c:v>3.81</c:v>
                </c:pt>
                <c:pt idx="3379">
                  <c:v>3.81</c:v>
                </c:pt>
                <c:pt idx="3380">
                  <c:v>3.79</c:v>
                </c:pt>
                <c:pt idx="3381">
                  <c:v>3.75</c:v>
                </c:pt>
                <c:pt idx="3382">
                  <c:v>3.74</c:v>
                </c:pt>
                <c:pt idx="3383">
                  <c:v>3.66</c:v>
                </c:pt>
                <c:pt idx="3384">
                  <c:v>3.63</c:v>
                </c:pt>
                <c:pt idx="3385">
                  <c:v>3.6</c:v>
                </c:pt>
                <c:pt idx="3386">
                  <c:v>3.58</c:v>
                </c:pt>
                <c:pt idx="3387">
                  <c:v>3.61</c:v>
                </c:pt>
                <c:pt idx="3388">
                  <c:v>3.61</c:v>
                </c:pt>
                <c:pt idx="3389">
                  <c:v>3.59</c:v>
                </c:pt>
                <c:pt idx="3390">
                  <c:v>3.59</c:v>
                </c:pt>
                <c:pt idx="3391">
                  <c:v>3.59</c:v>
                </c:pt>
                <c:pt idx="3392">
                  <c:v>3.59</c:v>
                </c:pt>
                <c:pt idx="3393">
                  <c:v>3.59</c:v>
                </c:pt>
                <c:pt idx="3394">
                  <c:v>3.59</c:v>
                </c:pt>
                <c:pt idx="3395">
                  <c:v>3.59</c:v>
                </c:pt>
                <c:pt idx="3396">
                  <c:v>3.59</c:v>
                </c:pt>
                <c:pt idx="3397">
                  <c:v>3.59</c:v>
                </c:pt>
                <c:pt idx="3398">
                  <c:v>3.59</c:v>
                </c:pt>
                <c:pt idx="3399">
                  <c:v>3.59</c:v>
                </c:pt>
                <c:pt idx="3400">
                  <c:v>3.61</c:v>
                </c:pt>
                <c:pt idx="3401">
                  <c:v>3.61</c:v>
                </c:pt>
                <c:pt idx="3402">
                  <c:v>3.61</c:v>
                </c:pt>
                <c:pt idx="3403">
                  <c:v>3.61</c:v>
                </c:pt>
                <c:pt idx="3404">
                  <c:v>3.61</c:v>
                </c:pt>
                <c:pt idx="3405">
                  <c:v>3.61</c:v>
                </c:pt>
                <c:pt idx="3406">
                  <c:v>3.64</c:v>
                </c:pt>
                <c:pt idx="3407">
                  <c:v>3.67</c:v>
                </c:pt>
                <c:pt idx="3408">
                  <c:v>3.7</c:v>
                </c:pt>
                <c:pt idx="3409">
                  <c:v>3.58</c:v>
                </c:pt>
                <c:pt idx="3410">
                  <c:v>3.58</c:v>
                </c:pt>
                <c:pt idx="3411">
                  <c:v>4.149999999999999</c:v>
                </c:pt>
                <c:pt idx="3412">
                  <c:v>4.2</c:v>
                </c:pt>
                <c:pt idx="3413">
                  <c:v>4.14</c:v>
                </c:pt>
                <c:pt idx="3414">
                  <c:v>4.06</c:v>
                </c:pt>
                <c:pt idx="3415">
                  <c:v>4.0</c:v>
                </c:pt>
                <c:pt idx="3416">
                  <c:v>4.03</c:v>
                </c:pt>
                <c:pt idx="3417">
                  <c:v>4.03</c:v>
                </c:pt>
                <c:pt idx="3418">
                  <c:v>4.03</c:v>
                </c:pt>
                <c:pt idx="3419">
                  <c:v>4.01</c:v>
                </c:pt>
                <c:pt idx="3420">
                  <c:v>4.02</c:v>
                </c:pt>
                <c:pt idx="3421">
                  <c:v>4.02</c:v>
                </c:pt>
                <c:pt idx="3422">
                  <c:v>4.02</c:v>
                </c:pt>
                <c:pt idx="3423">
                  <c:v>4.02</c:v>
                </c:pt>
                <c:pt idx="3424">
                  <c:v>4.01</c:v>
                </c:pt>
                <c:pt idx="3425">
                  <c:v>4.03</c:v>
                </c:pt>
                <c:pt idx="3426">
                  <c:v>4.04</c:v>
                </c:pt>
                <c:pt idx="3427">
                  <c:v>4.04</c:v>
                </c:pt>
                <c:pt idx="3428">
                  <c:v>4.04</c:v>
                </c:pt>
                <c:pt idx="3429">
                  <c:v>4.05</c:v>
                </c:pt>
                <c:pt idx="3430">
                  <c:v>4.03</c:v>
                </c:pt>
                <c:pt idx="3431">
                  <c:v>4.03</c:v>
                </c:pt>
                <c:pt idx="3432">
                  <c:v>4.05</c:v>
                </c:pt>
                <c:pt idx="3433">
                  <c:v>4.08</c:v>
                </c:pt>
                <c:pt idx="3434">
                  <c:v>4.0</c:v>
                </c:pt>
                <c:pt idx="3435">
                  <c:v>4.01</c:v>
                </c:pt>
                <c:pt idx="3436">
                  <c:v>4.0</c:v>
                </c:pt>
                <c:pt idx="3437">
                  <c:v>3.94</c:v>
                </c:pt>
                <c:pt idx="3438">
                  <c:v>3.93</c:v>
                </c:pt>
                <c:pt idx="3439">
                  <c:v>3.95</c:v>
                </c:pt>
                <c:pt idx="3440">
                  <c:v>3.94</c:v>
                </c:pt>
                <c:pt idx="3441">
                  <c:v>3.86</c:v>
                </c:pt>
                <c:pt idx="3442">
                  <c:v>3.87</c:v>
                </c:pt>
                <c:pt idx="3443">
                  <c:v>3.87</c:v>
                </c:pt>
                <c:pt idx="3444">
                  <c:v>3.91</c:v>
                </c:pt>
                <c:pt idx="3445">
                  <c:v>3.92</c:v>
                </c:pt>
                <c:pt idx="3446">
                  <c:v>3.92</c:v>
                </c:pt>
                <c:pt idx="3447">
                  <c:v>3.93</c:v>
                </c:pt>
                <c:pt idx="3448">
                  <c:v>3.93</c:v>
                </c:pt>
                <c:pt idx="3449">
                  <c:v>3.96</c:v>
                </c:pt>
                <c:pt idx="3450">
                  <c:v>3.96</c:v>
                </c:pt>
                <c:pt idx="3451">
                  <c:v>3.99</c:v>
                </c:pt>
                <c:pt idx="3452">
                  <c:v>3.99</c:v>
                </c:pt>
                <c:pt idx="3453">
                  <c:v>3.97</c:v>
                </c:pt>
                <c:pt idx="3454">
                  <c:v>3.99</c:v>
                </c:pt>
                <c:pt idx="3455">
                  <c:v>4.01</c:v>
                </c:pt>
                <c:pt idx="3456">
                  <c:v>3.99</c:v>
                </c:pt>
                <c:pt idx="3457">
                  <c:v>3.99</c:v>
                </c:pt>
                <c:pt idx="3458">
                  <c:v>3.96</c:v>
                </c:pt>
                <c:pt idx="3459">
                  <c:v>3.93</c:v>
                </c:pt>
                <c:pt idx="3460">
                  <c:v>3.9</c:v>
                </c:pt>
                <c:pt idx="3461">
                  <c:v>3.93</c:v>
                </c:pt>
                <c:pt idx="3462">
                  <c:v>3.93</c:v>
                </c:pt>
                <c:pt idx="3463">
                  <c:v>3.91</c:v>
                </c:pt>
                <c:pt idx="3464">
                  <c:v>3.88</c:v>
                </c:pt>
                <c:pt idx="3465">
                  <c:v>3.88</c:v>
                </c:pt>
                <c:pt idx="3466">
                  <c:v>3.88</c:v>
                </c:pt>
                <c:pt idx="3467">
                  <c:v>3.87</c:v>
                </c:pt>
                <c:pt idx="3468">
                  <c:v>3.88</c:v>
                </c:pt>
                <c:pt idx="3469">
                  <c:v>3.88</c:v>
                </c:pt>
                <c:pt idx="3470">
                  <c:v>3.87</c:v>
                </c:pt>
                <c:pt idx="3471">
                  <c:v>3.89</c:v>
                </c:pt>
                <c:pt idx="3472">
                  <c:v>3.89</c:v>
                </c:pt>
                <c:pt idx="3473">
                  <c:v>3.91</c:v>
                </c:pt>
                <c:pt idx="3474">
                  <c:v>3.92</c:v>
                </c:pt>
                <c:pt idx="3475">
                  <c:v>3.91</c:v>
                </c:pt>
                <c:pt idx="3476">
                  <c:v>3.9</c:v>
                </c:pt>
                <c:pt idx="3477">
                  <c:v>3.9</c:v>
                </c:pt>
                <c:pt idx="3478">
                  <c:v>3.9</c:v>
                </c:pt>
                <c:pt idx="3479">
                  <c:v>3.88</c:v>
                </c:pt>
                <c:pt idx="3480">
                  <c:v>3.89</c:v>
                </c:pt>
                <c:pt idx="3481">
                  <c:v>3.92</c:v>
                </c:pt>
                <c:pt idx="3482">
                  <c:v>3.94</c:v>
                </c:pt>
                <c:pt idx="3483">
                  <c:v>3.94</c:v>
                </c:pt>
                <c:pt idx="3484">
                  <c:v>3.94</c:v>
                </c:pt>
                <c:pt idx="3485">
                  <c:v>3.97</c:v>
                </c:pt>
                <c:pt idx="3486">
                  <c:v>4.0</c:v>
                </c:pt>
                <c:pt idx="3487">
                  <c:v>4.0</c:v>
                </c:pt>
                <c:pt idx="3488">
                  <c:v>4.09</c:v>
                </c:pt>
                <c:pt idx="3489">
                  <c:v>4.109999999999999</c:v>
                </c:pt>
                <c:pt idx="3490">
                  <c:v>4.13</c:v>
                </c:pt>
                <c:pt idx="3491">
                  <c:v>4.26</c:v>
                </c:pt>
                <c:pt idx="3492">
                  <c:v>4.28</c:v>
                </c:pt>
                <c:pt idx="3493">
                  <c:v>4.28</c:v>
                </c:pt>
                <c:pt idx="3494">
                  <c:v>4.23</c:v>
                </c:pt>
                <c:pt idx="3495">
                  <c:v>4.22</c:v>
                </c:pt>
                <c:pt idx="3496">
                  <c:v>4.18</c:v>
                </c:pt>
                <c:pt idx="3497">
                  <c:v>4.119999999999999</c:v>
                </c:pt>
                <c:pt idx="3498">
                  <c:v>4.119999999999999</c:v>
                </c:pt>
                <c:pt idx="3499">
                  <c:v>4.1</c:v>
                </c:pt>
                <c:pt idx="3500">
                  <c:v>4.07</c:v>
                </c:pt>
                <c:pt idx="3501">
                  <c:v>4.04</c:v>
                </c:pt>
                <c:pt idx="3502">
                  <c:v>4.0</c:v>
                </c:pt>
                <c:pt idx="3503">
                  <c:v>3.98</c:v>
                </c:pt>
                <c:pt idx="3504">
                  <c:v>3.97</c:v>
                </c:pt>
                <c:pt idx="3505">
                  <c:v>3.98</c:v>
                </c:pt>
                <c:pt idx="3506">
                  <c:v>3.96</c:v>
                </c:pt>
                <c:pt idx="3507">
                  <c:v>3.97</c:v>
                </c:pt>
                <c:pt idx="3508">
                  <c:v>3.98</c:v>
                </c:pt>
                <c:pt idx="3509">
                  <c:v>4.01</c:v>
                </c:pt>
                <c:pt idx="3510">
                  <c:v>4.03</c:v>
                </c:pt>
                <c:pt idx="3511">
                  <c:v>4.06</c:v>
                </c:pt>
                <c:pt idx="3512">
                  <c:v>4.1</c:v>
                </c:pt>
                <c:pt idx="3513">
                  <c:v>4.09</c:v>
                </c:pt>
                <c:pt idx="3514">
                  <c:v>4.1</c:v>
                </c:pt>
                <c:pt idx="3515">
                  <c:v>4.09</c:v>
                </c:pt>
                <c:pt idx="3516">
                  <c:v>4.09</c:v>
                </c:pt>
                <c:pt idx="3517">
                  <c:v>4.109999999999999</c:v>
                </c:pt>
                <c:pt idx="3518">
                  <c:v>4.109999999999999</c:v>
                </c:pt>
                <c:pt idx="3519">
                  <c:v>4.09</c:v>
                </c:pt>
                <c:pt idx="3520">
                  <c:v>4.08</c:v>
                </c:pt>
                <c:pt idx="3521">
                  <c:v>4.09</c:v>
                </c:pt>
                <c:pt idx="3522">
                  <c:v>4.1</c:v>
                </c:pt>
                <c:pt idx="3523">
                  <c:v>4.08</c:v>
                </c:pt>
                <c:pt idx="3524">
                  <c:v>4.05</c:v>
                </c:pt>
                <c:pt idx="3525">
                  <c:v>4.06</c:v>
                </c:pt>
                <c:pt idx="3526">
                  <c:v>4.03</c:v>
                </c:pt>
                <c:pt idx="3527">
                  <c:v>4.02</c:v>
                </c:pt>
                <c:pt idx="3528">
                  <c:v>4.0</c:v>
                </c:pt>
                <c:pt idx="3529">
                  <c:v>3.99</c:v>
                </c:pt>
                <c:pt idx="3530">
                  <c:v>3.98</c:v>
                </c:pt>
                <c:pt idx="3531">
                  <c:v>3.98</c:v>
                </c:pt>
                <c:pt idx="3532">
                  <c:v>4.01</c:v>
                </c:pt>
                <c:pt idx="3533">
                  <c:v>4.0</c:v>
                </c:pt>
                <c:pt idx="3534">
                  <c:v>4.02</c:v>
                </c:pt>
                <c:pt idx="3535">
                  <c:v>4.01</c:v>
                </c:pt>
                <c:pt idx="3536">
                  <c:v>4.01</c:v>
                </c:pt>
                <c:pt idx="3537">
                  <c:v>4.02</c:v>
                </c:pt>
                <c:pt idx="3538">
                  <c:v>4.01</c:v>
                </c:pt>
                <c:pt idx="3539">
                  <c:v>4.01</c:v>
                </c:pt>
                <c:pt idx="3540">
                  <c:v>4.01</c:v>
                </c:pt>
                <c:pt idx="3541">
                  <c:v>4.01</c:v>
                </c:pt>
                <c:pt idx="3542">
                  <c:v>4.0</c:v>
                </c:pt>
                <c:pt idx="3543">
                  <c:v>3.98</c:v>
                </c:pt>
                <c:pt idx="3544">
                  <c:v>3.96</c:v>
                </c:pt>
                <c:pt idx="3545">
                  <c:v>3.97</c:v>
                </c:pt>
                <c:pt idx="3546">
                  <c:v>3.95</c:v>
                </c:pt>
                <c:pt idx="3547">
                  <c:v>3.95</c:v>
                </c:pt>
                <c:pt idx="3548">
                  <c:v>3.91</c:v>
                </c:pt>
                <c:pt idx="3549">
                  <c:v>3.91</c:v>
                </c:pt>
                <c:pt idx="3550">
                  <c:v>3.92</c:v>
                </c:pt>
                <c:pt idx="3551">
                  <c:v>3.94</c:v>
                </c:pt>
                <c:pt idx="3552">
                  <c:v>4.03</c:v>
                </c:pt>
                <c:pt idx="3553">
                  <c:v>4.18</c:v>
                </c:pt>
                <c:pt idx="3554">
                  <c:v>4.18</c:v>
                </c:pt>
                <c:pt idx="3555">
                  <c:v>4.3</c:v>
                </c:pt>
                <c:pt idx="3556">
                  <c:v>4.39</c:v>
                </c:pt>
                <c:pt idx="3557">
                  <c:v>4.44</c:v>
                </c:pt>
                <c:pt idx="3558">
                  <c:v>4.47</c:v>
                </c:pt>
                <c:pt idx="3559">
                  <c:v>4.52</c:v>
                </c:pt>
                <c:pt idx="3560">
                  <c:v>4.55</c:v>
                </c:pt>
                <c:pt idx="3561">
                  <c:v>4.619999999999999</c:v>
                </c:pt>
                <c:pt idx="3562">
                  <c:v>4.659999999999999</c:v>
                </c:pt>
                <c:pt idx="3563">
                  <c:v>4.659999999999999</c:v>
                </c:pt>
                <c:pt idx="3564">
                  <c:v>4.649999999999999</c:v>
                </c:pt>
                <c:pt idx="3565">
                  <c:v>4.64</c:v>
                </c:pt>
                <c:pt idx="3566">
                  <c:v>4.659999999999999</c:v>
                </c:pt>
                <c:pt idx="3567">
                  <c:v>4.72</c:v>
                </c:pt>
                <c:pt idx="3568">
                  <c:v>4.8</c:v>
                </c:pt>
                <c:pt idx="3569">
                  <c:v>4.8</c:v>
                </c:pt>
                <c:pt idx="3570">
                  <c:v>4.95</c:v>
                </c:pt>
                <c:pt idx="3571">
                  <c:v>5.119999999999999</c:v>
                </c:pt>
                <c:pt idx="3572">
                  <c:v>5.23</c:v>
                </c:pt>
                <c:pt idx="3573">
                  <c:v>5.28</c:v>
                </c:pt>
                <c:pt idx="3574">
                  <c:v>5.27</c:v>
                </c:pt>
                <c:pt idx="3575">
                  <c:v>5.29</c:v>
                </c:pt>
                <c:pt idx="3576">
                  <c:v>5.24</c:v>
                </c:pt>
                <c:pt idx="3577">
                  <c:v>5.14</c:v>
                </c:pt>
                <c:pt idx="3578">
                  <c:v>5.04</c:v>
                </c:pt>
                <c:pt idx="3579">
                  <c:v>4.98</c:v>
                </c:pt>
                <c:pt idx="3580">
                  <c:v>4.98</c:v>
                </c:pt>
                <c:pt idx="3581">
                  <c:v>4.92</c:v>
                </c:pt>
                <c:pt idx="3582">
                  <c:v>4.94</c:v>
                </c:pt>
                <c:pt idx="3583">
                  <c:v>4.91</c:v>
                </c:pt>
                <c:pt idx="3584">
                  <c:v>4.88</c:v>
                </c:pt>
                <c:pt idx="3585">
                  <c:v>4.769999999999999</c:v>
                </c:pt>
                <c:pt idx="3586">
                  <c:v>4.71</c:v>
                </c:pt>
                <c:pt idx="3587">
                  <c:v>4.619999999999999</c:v>
                </c:pt>
                <c:pt idx="3588">
                  <c:v>4.57</c:v>
                </c:pt>
                <c:pt idx="3589">
                  <c:v>4.56</c:v>
                </c:pt>
                <c:pt idx="3590">
                  <c:v>4.56</c:v>
                </c:pt>
                <c:pt idx="3591">
                  <c:v>4.55</c:v>
                </c:pt>
                <c:pt idx="3592">
                  <c:v>4.52</c:v>
                </c:pt>
                <c:pt idx="3593">
                  <c:v>4.5</c:v>
                </c:pt>
                <c:pt idx="3594">
                  <c:v>4.49</c:v>
                </c:pt>
                <c:pt idx="3595">
                  <c:v>4.39</c:v>
                </c:pt>
                <c:pt idx="3596">
                  <c:v>4.359999999999999</c:v>
                </c:pt>
                <c:pt idx="3597">
                  <c:v>4.34</c:v>
                </c:pt>
                <c:pt idx="3598">
                  <c:v>4.33</c:v>
                </c:pt>
                <c:pt idx="3599">
                  <c:v>4.34</c:v>
                </c:pt>
                <c:pt idx="3600">
                  <c:v>4.39</c:v>
                </c:pt>
                <c:pt idx="3601">
                  <c:v>4.44</c:v>
                </c:pt>
                <c:pt idx="3602">
                  <c:v>4.44</c:v>
                </c:pt>
                <c:pt idx="3603">
                  <c:v>4.44</c:v>
                </c:pt>
                <c:pt idx="3604">
                  <c:v>4.45</c:v>
                </c:pt>
                <c:pt idx="3605">
                  <c:v>4.47</c:v>
                </c:pt>
                <c:pt idx="3606">
                  <c:v>4.5</c:v>
                </c:pt>
                <c:pt idx="3607">
                  <c:v>4.52</c:v>
                </c:pt>
                <c:pt idx="3608">
                  <c:v>4.54</c:v>
                </c:pt>
                <c:pt idx="3609">
                  <c:v>4.55</c:v>
                </c:pt>
                <c:pt idx="3610">
                  <c:v>4.57</c:v>
                </c:pt>
                <c:pt idx="3611">
                  <c:v>4.63</c:v>
                </c:pt>
                <c:pt idx="3612">
                  <c:v>4.63</c:v>
                </c:pt>
                <c:pt idx="3613">
                  <c:v>4.649999999999999</c:v>
                </c:pt>
                <c:pt idx="3614">
                  <c:v>4.649999999999999</c:v>
                </c:pt>
                <c:pt idx="3615">
                  <c:v>4.649999999999999</c:v>
                </c:pt>
                <c:pt idx="3616">
                  <c:v>4.649999999999999</c:v>
                </c:pt>
                <c:pt idx="3617">
                  <c:v>4.6</c:v>
                </c:pt>
                <c:pt idx="3618">
                  <c:v>4.5</c:v>
                </c:pt>
                <c:pt idx="3619">
                  <c:v>4.35</c:v>
                </c:pt>
                <c:pt idx="3620">
                  <c:v>4.28</c:v>
                </c:pt>
                <c:pt idx="3621">
                  <c:v>4.23</c:v>
                </c:pt>
                <c:pt idx="3622">
                  <c:v>4.23</c:v>
                </c:pt>
                <c:pt idx="3623">
                  <c:v>4.22</c:v>
                </c:pt>
                <c:pt idx="3624">
                  <c:v>4.2</c:v>
                </c:pt>
                <c:pt idx="3625">
                  <c:v>4.18</c:v>
                </c:pt>
                <c:pt idx="3626">
                  <c:v>4.149999999999999</c:v>
                </c:pt>
                <c:pt idx="3627">
                  <c:v>4.149999999999999</c:v>
                </c:pt>
                <c:pt idx="3628">
                  <c:v>4.14</c:v>
                </c:pt>
                <c:pt idx="3629">
                  <c:v>4.149999999999999</c:v>
                </c:pt>
                <c:pt idx="3630">
                  <c:v>4.13</c:v>
                </c:pt>
                <c:pt idx="3631">
                  <c:v>4.1</c:v>
                </c:pt>
                <c:pt idx="3632">
                  <c:v>4.02</c:v>
                </c:pt>
                <c:pt idx="3633">
                  <c:v>3.97</c:v>
                </c:pt>
                <c:pt idx="3634">
                  <c:v>3.92</c:v>
                </c:pt>
                <c:pt idx="3635">
                  <c:v>3.87</c:v>
                </c:pt>
                <c:pt idx="3636">
                  <c:v>3.78</c:v>
                </c:pt>
                <c:pt idx="3637">
                  <c:v>3.7</c:v>
                </c:pt>
                <c:pt idx="3638">
                  <c:v>3.67</c:v>
                </c:pt>
                <c:pt idx="3639">
                  <c:v>3.67</c:v>
                </c:pt>
                <c:pt idx="3640">
                  <c:v>3.68</c:v>
                </c:pt>
                <c:pt idx="3641">
                  <c:v>3.67</c:v>
                </c:pt>
                <c:pt idx="3642">
                  <c:v>3.69</c:v>
                </c:pt>
                <c:pt idx="3643">
                  <c:v>3.59</c:v>
                </c:pt>
                <c:pt idx="3644">
                  <c:v>3.61</c:v>
                </c:pt>
                <c:pt idx="3645">
                  <c:v>3.62</c:v>
                </c:pt>
                <c:pt idx="3646">
                  <c:v>3.61</c:v>
                </c:pt>
                <c:pt idx="3647">
                  <c:v>3.59</c:v>
                </c:pt>
                <c:pt idx="3648">
                  <c:v>3.58</c:v>
                </c:pt>
                <c:pt idx="3649">
                  <c:v>3.56</c:v>
                </c:pt>
                <c:pt idx="3650">
                  <c:v>3.49</c:v>
                </c:pt>
                <c:pt idx="3651">
                  <c:v>3.45</c:v>
                </c:pt>
                <c:pt idx="3652">
                  <c:v>3.4</c:v>
                </c:pt>
                <c:pt idx="3653">
                  <c:v>3.37</c:v>
                </c:pt>
                <c:pt idx="3654">
                  <c:v>3.36</c:v>
                </c:pt>
                <c:pt idx="3655">
                  <c:v>3.35</c:v>
                </c:pt>
                <c:pt idx="3656">
                  <c:v>3.37</c:v>
                </c:pt>
                <c:pt idx="3657">
                  <c:v>3.37</c:v>
                </c:pt>
                <c:pt idx="3658">
                  <c:v>3.36</c:v>
                </c:pt>
                <c:pt idx="3659">
                  <c:v>3.36</c:v>
                </c:pt>
                <c:pt idx="3660">
                  <c:v>3.38</c:v>
                </c:pt>
                <c:pt idx="3661">
                  <c:v>3.39</c:v>
                </c:pt>
                <c:pt idx="3662">
                  <c:v>3.36</c:v>
                </c:pt>
                <c:pt idx="3663">
                  <c:v>3.45</c:v>
                </c:pt>
                <c:pt idx="3664">
                  <c:v>3.52</c:v>
                </c:pt>
                <c:pt idx="3665">
                  <c:v>3.54</c:v>
                </c:pt>
                <c:pt idx="3666">
                  <c:v>3.51</c:v>
                </c:pt>
                <c:pt idx="3667">
                  <c:v>3.57</c:v>
                </c:pt>
                <c:pt idx="3668">
                  <c:v>3.61</c:v>
                </c:pt>
                <c:pt idx="3669">
                  <c:v>3.62</c:v>
                </c:pt>
                <c:pt idx="3670">
                  <c:v>3.63</c:v>
                </c:pt>
                <c:pt idx="3671">
                  <c:v>3.66</c:v>
                </c:pt>
                <c:pt idx="3672">
                  <c:v>3.72</c:v>
                </c:pt>
                <c:pt idx="3673">
                  <c:v>3.75</c:v>
                </c:pt>
                <c:pt idx="3674">
                  <c:v>3.77</c:v>
                </c:pt>
                <c:pt idx="3675">
                  <c:v>3.79</c:v>
                </c:pt>
                <c:pt idx="3676">
                  <c:v>3.81</c:v>
                </c:pt>
                <c:pt idx="3677">
                  <c:v>3.93</c:v>
                </c:pt>
                <c:pt idx="3678">
                  <c:v>3.94</c:v>
                </c:pt>
                <c:pt idx="3679">
                  <c:v>3.95</c:v>
                </c:pt>
                <c:pt idx="3680">
                  <c:v>3.97</c:v>
                </c:pt>
                <c:pt idx="3681">
                  <c:v>4.02</c:v>
                </c:pt>
                <c:pt idx="3682">
                  <c:v>4.05</c:v>
                </c:pt>
                <c:pt idx="3683">
                  <c:v>4.03</c:v>
                </c:pt>
                <c:pt idx="3684">
                  <c:v>3.99</c:v>
                </c:pt>
                <c:pt idx="3685">
                  <c:v>3.96</c:v>
                </c:pt>
                <c:pt idx="3686">
                  <c:v>3.97</c:v>
                </c:pt>
                <c:pt idx="3687">
                  <c:v>3.94</c:v>
                </c:pt>
                <c:pt idx="3688">
                  <c:v>3.94</c:v>
                </c:pt>
                <c:pt idx="3689">
                  <c:v>3.94</c:v>
                </c:pt>
                <c:pt idx="3690">
                  <c:v>3.92</c:v>
                </c:pt>
                <c:pt idx="3691">
                  <c:v>3.89</c:v>
                </c:pt>
                <c:pt idx="3692">
                  <c:v>3.87</c:v>
                </c:pt>
                <c:pt idx="3693">
                  <c:v>3.85</c:v>
                </c:pt>
                <c:pt idx="3694">
                  <c:v>3.83</c:v>
                </c:pt>
                <c:pt idx="3695">
                  <c:v>3.78</c:v>
                </c:pt>
                <c:pt idx="3696">
                  <c:v>3.72</c:v>
                </c:pt>
                <c:pt idx="3697">
                  <c:v>3.69</c:v>
                </c:pt>
                <c:pt idx="3698">
                  <c:v>3.69</c:v>
                </c:pt>
                <c:pt idx="3699">
                  <c:v>3.68</c:v>
                </c:pt>
                <c:pt idx="3700">
                  <c:v>3.67</c:v>
                </c:pt>
                <c:pt idx="3701">
                  <c:v>3.66</c:v>
                </c:pt>
                <c:pt idx="3702">
                  <c:v>3.68</c:v>
                </c:pt>
                <c:pt idx="3703">
                  <c:v>3.65</c:v>
                </c:pt>
                <c:pt idx="3704">
                  <c:v>3.61</c:v>
                </c:pt>
                <c:pt idx="3705">
                  <c:v>3.56</c:v>
                </c:pt>
                <c:pt idx="3706">
                  <c:v>3.51</c:v>
                </c:pt>
                <c:pt idx="3707">
                  <c:v>3.45</c:v>
                </c:pt>
                <c:pt idx="3708">
                  <c:v>3.43</c:v>
                </c:pt>
                <c:pt idx="3709">
                  <c:v>3.45</c:v>
                </c:pt>
                <c:pt idx="3710">
                  <c:v>3.48</c:v>
                </c:pt>
                <c:pt idx="3711">
                  <c:v>3.48</c:v>
                </c:pt>
                <c:pt idx="3712">
                  <c:v>3.5</c:v>
                </c:pt>
                <c:pt idx="3713">
                  <c:v>3.51</c:v>
                </c:pt>
                <c:pt idx="3714">
                  <c:v>3.53</c:v>
                </c:pt>
                <c:pt idx="3715">
                  <c:v>3.55</c:v>
                </c:pt>
                <c:pt idx="3716">
                  <c:v>3.55</c:v>
                </c:pt>
                <c:pt idx="3717">
                  <c:v>3.53</c:v>
                </c:pt>
                <c:pt idx="3718">
                  <c:v>3.54</c:v>
                </c:pt>
                <c:pt idx="3719">
                  <c:v>3.53</c:v>
                </c:pt>
                <c:pt idx="3720">
                  <c:v>3.52</c:v>
                </c:pt>
                <c:pt idx="3721">
                  <c:v>3.5</c:v>
                </c:pt>
                <c:pt idx="3722">
                  <c:v>3.49</c:v>
                </c:pt>
                <c:pt idx="3723">
                  <c:v>3.47</c:v>
                </c:pt>
                <c:pt idx="3724">
                  <c:v>3.45</c:v>
                </c:pt>
                <c:pt idx="3725">
                  <c:v>3.44</c:v>
                </c:pt>
                <c:pt idx="3726">
                  <c:v>3.43</c:v>
                </c:pt>
                <c:pt idx="3727">
                  <c:v>3.41</c:v>
                </c:pt>
                <c:pt idx="3728">
                  <c:v>3.39</c:v>
                </c:pt>
                <c:pt idx="3729">
                  <c:v>3.39</c:v>
                </c:pt>
                <c:pt idx="3730">
                  <c:v>3.41</c:v>
                </c:pt>
                <c:pt idx="3731">
                  <c:v>3.43</c:v>
                </c:pt>
                <c:pt idx="3732">
                  <c:v>3.46</c:v>
                </c:pt>
                <c:pt idx="3733">
                  <c:v>3.51</c:v>
                </c:pt>
                <c:pt idx="3734">
                  <c:v>3.53</c:v>
                </c:pt>
                <c:pt idx="3735">
                  <c:v>3.55</c:v>
                </c:pt>
                <c:pt idx="3736">
                  <c:v>3.58</c:v>
                </c:pt>
                <c:pt idx="3737">
                  <c:v>3.6</c:v>
                </c:pt>
                <c:pt idx="3738">
                  <c:v>3.61</c:v>
                </c:pt>
                <c:pt idx="3739">
                  <c:v>3.63</c:v>
                </c:pt>
                <c:pt idx="3740">
                  <c:v>3.67</c:v>
                </c:pt>
                <c:pt idx="3741">
                  <c:v>3.72</c:v>
                </c:pt>
                <c:pt idx="3742">
                  <c:v>3.77</c:v>
                </c:pt>
                <c:pt idx="3743">
                  <c:v>3.77</c:v>
                </c:pt>
                <c:pt idx="3744">
                  <c:v>3.9</c:v>
                </c:pt>
                <c:pt idx="3745">
                  <c:v>3.95</c:v>
                </c:pt>
                <c:pt idx="3746">
                  <c:v>3.98</c:v>
                </c:pt>
                <c:pt idx="3747">
                  <c:v>3.98</c:v>
                </c:pt>
                <c:pt idx="3748">
                  <c:v>4.02</c:v>
                </c:pt>
                <c:pt idx="3749">
                  <c:v>4.03</c:v>
                </c:pt>
                <c:pt idx="3750">
                  <c:v>4.04</c:v>
                </c:pt>
                <c:pt idx="3751">
                  <c:v>4.04</c:v>
                </c:pt>
                <c:pt idx="3752">
                  <c:v>4.03</c:v>
                </c:pt>
                <c:pt idx="3753">
                  <c:v>4.02</c:v>
                </c:pt>
                <c:pt idx="3754">
                  <c:v>4.01</c:v>
                </c:pt>
                <c:pt idx="3755">
                  <c:v>4.0</c:v>
                </c:pt>
                <c:pt idx="3756">
                  <c:v>3.98</c:v>
                </c:pt>
                <c:pt idx="3757">
                  <c:v>3.97</c:v>
                </c:pt>
                <c:pt idx="3758">
                  <c:v>3.97</c:v>
                </c:pt>
                <c:pt idx="3759">
                  <c:v>3.96</c:v>
                </c:pt>
                <c:pt idx="3760">
                  <c:v>3.98</c:v>
                </c:pt>
                <c:pt idx="3761">
                  <c:v>3.98</c:v>
                </c:pt>
                <c:pt idx="3762">
                  <c:v>3.98</c:v>
                </c:pt>
                <c:pt idx="3763">
                  <c:v>3.97</c:v>
                </c:pt>
                <c:pt idx="3764">
                  <c:v>3.93</c:v>
                </c:pt>
                <c:pt idx="3765">
                  <c:v>3.89</c:v>
                </c:pt>
                <c:pt idx="3766">
                  <c:v>3.87</c:v>
                </c:pt>
                <c:pt idx="3767">
                  <c:v>3.85</c:v>
                </c:pt>
                <c:pt idx="3768">
                  <c:v>3.83</c:v>
                </c:pt>
                <c:pt idx="3769">
                  <c:v>3.83</c:v>
                </c:pt>
                <c:pt idx="3770">
                  <c:v>3.83</c:v>
                </c:pt>
                <c:pt idx="3771">
                  <c:v>3.83</c:v>
                </c:pt>
                <c:pt idx="3772">
                  <c:v>3.83</c:v>
                </c:pt>
                <c:pt idx="3773">
                  <c:v>3.81</c:v>
                </c:pt>
                <c:pt idx="3774">
                  <c:v>3.82</c:v>
                </c:pt>
                <c:pt idx="3775">
                  <c:v>3.82</c:v>
                </c:pt>
                <c:pt idx="3776">
                  <c:v>3.8</c:v>
                </c:pt>
                <c:pt idx="3777">
                  <c:v>3.83</c:v>
                </c:pt>
                <c:pt idx="3778">
                  <c:v>3.85</c:v>
                </c:pt>
                <c:pt idx="3779">
                  <c:v>3.86</c:v>
                </c:pt>
                <c:pt idx="3780">
                  <c:v>3.88</c:v>
                </c:pt>
                <c:pt idx="3781">
                  <c:v>3.87</c:v>
                </c:pt>
                <c:pt idx="3782">
                  <c:v>3.87</c:v>
                </c:pt>
                <c:pt idx="3783">
                  <c:v>3.87</c:v>
                </c:pt>
                <c:pt idx="3784">
                  <c:v>3.87</c:v>
                </c:pt>
                <c:pt idx="3785">
                  <c:v>3.87</c:v>
                </c:pt>
                <c:pt idx="3786">
                  <c:v>3.87</c:v>
                </c:pt>
                <c:pt idx="3787">
                  <c:v>3.86</c:v>
                </c:pt>
                <c:pt idx="3788">
                  <c:v>3.85</c:v>
                </c:pt>
                <c:pt idx="3789">
                  <c:v>3.85</c:v>
                </c:pt>
                <c:pt idx="3790">
                  <c:v>3.84</c:v>
                </c:pt>
                <c:pt idx="3791">
                  <c:v>3.83</c:v>
                </c:pt>
                <c:pt idx="3792">
                  <c:v>3.82</c:v>
                </c:pt>
                <c:pt idx="3793">
                  <c:v>3.82</c:v>
                </c:pt>
                <c:pt idx="3794">
                  <c:v>3.82</c:v>
                </c:pt>
                <c:pt idx="3795">
                  <c:v>3.81</c:v>
                </c:pt>
                <c:pt idx="3796">
                  <c:v>3.82</c:v>
                </c:pt>
                <c:pt idx="3797">
                  <c:v>3.82</c:v>
                </c:pt>
                <c:pt idx="3798">
                  <c:v>3.82</c:v>
                </c:pt>
                <c:pt idx="3799">
                  <c:v>3.82</c:v>
                </c:pt>
                <c:pt idx="3800">
                  <c:v>3.83</c:v>
                </c:pt>
                <c:pt idx="3801">
                  <c:v>3.82</c:v>
                </c:pt>
                <c:pt idx="3802">
                  <c:v>3.81</c:v>
                </c:pt>
                <c:pt idx="3803">
                  <c:v>3.77</c:v>
                </c:pt>
                <c:pt idx="3804">
                  <c:v>3.77</c:v>
                </c:pt>
                <c:pt idx="3805">
                  <c:v>3.77</c:v>
                </c:pt>
                <c:pt idx="3806">
                  <c:v>3.78</c:v>
                </c:pt>
                <c:pt idx="3807">
                  <c:v>3.77</c:v>
                </c:pt>
                <c:pt idx="3808">
                  <c:v>3.76</c:v>
                </c:pt>
                <c:pt idx="3809">
                  <c:v>3.72</c:v>
                </c:pt>
                <c:pt idx="3810">
                  <c:v>3.68</c:v>
                </c:pt>
                <c:pt idx="3811">
                  <c:v>3.65</c:v>
                </c:pt>
                <c:pt idx="3812">
                  <c:v>3.61</c:v>
                </c:pt>
                <c:pt idx="3813">
                  <c:v>3.59</c:v>
                </c:pt>
                <c:pt idx="3814">
                  <c:v>3.54</c:v>
                </c:pt>
                <c:pt idx="3815">
                  <c:v>3.49</c:v>
                </c:pt>
                <c:pt idx="3816">
                  <c:v>3.45</c:v>
                </c:pt>
                <c:pt idx="3817">
                  <c:v>3.41</c:v>
                </c:pt>
                <c:pt idx="3818">
                  <c:v>3.38</c:v>
                </c:pt>
                <c:pt idx="3819">
                  <c:v>3.38</c:v>
                </c:pt>
                <c:pt idx="3820">
                  <c:v>3.35</c:v>
                </c:pt>
                <c:pt idx="3821">
                  <c:v>3.35</c:v>
                </c:pt>
                <c:pt idx="3822">
                  <c:v>3.33</c:v>
                </c:pt>
                <c:pt idx="3823">
                  <c:v>3.33</c:v>
                </c:pt>
                <c:pt idx="3824">
                  <c:v>3.32</c:v>
                </c:pt>
                <c:pt idx="3825">
                  <c:v>3.32</c:v>
                </c:pt>
                <c:pt idx="3826">
                  <c:v>3.34</c:v>
                </c:pt>
                <c:pt idx="3827">
                  <c:v>3.39</c:v>
                </c:pt>
                <c:pt idx="3828">
                  <c:v>3.44</c:v>
                </c:pt>
                <c:pt idx="3829">
                  <c:v>3.44</c:v>
                </c:pt>
                <c:pt idx="3830">
                  <c:v>3.51</c:v>
                </c:pt>
                <c:pt idx="3831">
                  <c:v>3.6</c:v>
                </c:pt>
                <c:pt idx="3832">
                  <c:v>3.69</c:v>
                </c:pt>
                <c:pt idx="3833">
                  <c:v>3.76</c:v>
                </c:pt>
                <c:pt idx="3834">
                  <c:v>3.78</c:v>
                </c:pt>
                <c:pt idx="3835">
                  <c:v>3.8</c:v>
                </c:pt>
                <c:pt idx="3836">
                  <c:v>3.8</c:v>
                </c:pt>
                <c:pt idx="3837">
                  <c:v>3.81</c:v>
                </c:pt>
                <c:pt idx="3838">
                  <c:v>3.82</c:v>
                </c:pt>
                <c:pt idx="3839">
                  <c:v>3.83</c:v>
                </c:pt>
                <c:pt idx="3840">
                  <c:v>3.87</c:v>
                </c:pt>
                <c:pt idx="3841">
                  <c:v>3.87</c:v>
                </c:pt>
                <c:pt idx="3842">
                  <c:v>3.86</c:v>
                </c:pt>
                <c:pt idx="3843">
                  <c:v>3.86</c:v>
                </c:pt>
                <c:pt idx="3844">
                  <c:v>3.87</c:v>
                </c:pt>
                <c:pt idx="3845">
                  <c:v>3.88</c:v>
                </c:pt>
                <c:pt idx="3846">
                  <c:v>3.86</c:v>
                </c:pt>
                <c:pt idx="3847">
                  <c:v>3.86</c:v>
                </c:pt>
                <c:pt idx="3848">
                  <c:v>3.88</c:v>
                </c:pt>
                <c:pt idx="3849">
                  <c:v>3.88</c:v>
                </c:pt>
                <c:pt idx="3850">
                  <c:v>3.87</c:v>
                </c:pt>
                <c:pt idx="3851">
                  <c:v>3.87</c:v>
                </c:pt>
                <c:pt idx="3852">
                  <c:v>3.86</c:v>
                </c:pt>
                <c:pt idx="3853">
                  <c:v>3.85</c:v>
                </c:pt>
                <c:pt idx="3854">
                  <c:v>3.82</c:v>
                </c:pt>
                <c:pt idx="3855">
                  <c:v>3.8</c:v>
                </c:pt>
                <c:pt idx="3856">
                  <c:v>3.77</c:v>
                </c:pt>
                <c:pt idx="3857">
                  <c:v>3.76</c:v>
                </c:pt>
                <c:pt idx="3858">
                  <c:v>3.73</c:v>
                </c:pt>
                <c:pt idx="3859">
                  <c:v>3.72</c:v>
                </c:pt>
                <c:pt idx="3860">
                  <c:v>3.72</c:v>
                </c:pt>
                <c:pt idx="3861">
                  <c:v>3.72</c:v>
                </c:pt>
                <c:pt idx="3862">
                  <c:v>3.72</c:v>
                </c:pt>
                <c:pt idx="3863">
                  <c:v>3.72</c:v>
                </c:pt>
                <c:pt idx="3864">
                  <c:v>3.71</c:v>
                </c:pt>
                <c:pt idx="3865">
                  <c:v>3.7</c:v>
                </c:pt>
                <c:pt idx="3866">
                  <c:v>3.68</c:v>
                </c:pt>
                <c:pt idx="3867">
                  <c:v>3.66</c:v>
                </c:pt>
                <c:pt idx="3868">
                  <c:v>3.64</c:v>
                </c:pt>
                <c:pt idx="3869">
                  <c:v>3.64</c:v>
                </c:pt>
                <c:pt idx="3870">
                  <c:v>3.63</c:v>
                </c:pt>
                <c:pt idx="3871">
                  <c:v>3.62</c:v>
                </c:pt>
                <c:pt idx="3872">
                  <c:v>3.63</c:v>
                </c:pt>
                <c:pt idx="3873">
                  <c:v>3.65</c:v>
                </c:pt>
                <c:pt idx="3874">
                  <c:v>3.68</c:v>
                </c:pt>
                <c:pt idx="3875">
                  <c:v>3.68</c:v>
                </c:pt>
                <c:pt idx="3876">
                  <c:v>3.7</c:v>
                </c:pt>
                <c:pt idx="3877">
                  <c:v>3.71</c:v>
                </c:pt>
                <c:pt idx="3878">
                  <c:v>3.72</c:v>
                </c:pt>
                <c:pt idx="3879">
                  <c:v>3.73</c:v>
                </c:pt>
                <c:pt idx="3880">
                  <c:v>3.7</c:v>
                </c:pt>
                <c:pt idx="3881">
                  <c:v>3.75</c:v>
                </c:pt>
                <c:pt idx="3882">
                  <c:v>3.77</c:v>
                </c:pt>
                <c:pt idx="3883">
                  <c:v>3.77</c:v>
                </c:pt>
                <c:pt idx="3884">
                  <c:v>3.77</c:v>
                </c:pt>
                <c:pt idx="3885">
                  <c:v>3.77</c:v>
                </c:pt>
                <c:pt idx="3886">
                  <c:v>3.77</c:v>
                </c:pt>
                <c:pt idx="3887">
                  <c:v>3.77</c:v>
                </c:pt>
                <c:pt idx="3888">
                  <c:v>3.77</c:v>
                </c:pt>
                <c:pt idx="3889">
                  <c:v>3.78</c:v>
                </c:pt>
                <c:pt idx="3890">
                  <c:v>3.81</c:v>
                </c:pt>
                <c:pt idx="3891">
                  <c:v>3.85</c:v>
                </c:pt>
                <c:pt idx="3892">
                  <c:v>3.88</c:v>
                </c:pt>
                <c:pt idx="3893">
                  <c:v>3.9</c:v>
                </c:pt>
                <c:pt idx="3894">
                  <c:v>3.92</c:v>
                </c:pt>
                <c:pt idx="3895">
                  <c:v>3.92</c:v>
                </c:pt>
                <c:pt idx="3896">
                  <c:v>3.91</c:v>
                </c:pt>
                <c:pt idx="3897">
                  <c:v>3.89</c:v>
                </c:pt>
                <c:pt idx="3898">
                  <c:v>3.86</c:v>
                </c:pt>
                <c:pt idx="3899">
                  <c:v>3.86</c:v>
                </c:pt>
                <c:pt idx="3900">
                  <c:v>3.86</c:v>
                </c:pt>
                <c:pt idx="3901">
                  <c:v>3.87</c:v>
                </c:pt>
                <c:pt idx="3902">
                  <c:v>3.87</c:v>
                </c:pt>
                <c:pt idx="3903">
                  <c:v>3.86</c:v>
                </c:pt>
                <c:pt idx="3904">
                  <c:v>3.87</c:v>
                </c:pt>
                <c:pt idx="3905">
                  <c:v>3.86</c:v>
                </c:pt>
                <c:pt idx="3906">
                  <c:v>3.86</c:v>
                </c:pt>
                <c:pt idx="3907">
                  <c:v>3.86</c:v>
                </c:pt>
                <c:pt idx="3908">
                  <c:v>3.85</c:v>
                </c:pt>
                <c:pt idx="3909">
                  <c:v>3.85</c:v>
                </c:pt>
                <c:pt idx="3910">
                  <c:v>3.86</c:v>
                </c:pt>
                <c:pt idx="3911">
                  <c:v>3.84</c:v>
                </c:pt>
                <c:pt idx="3912">
                  <c:v>3.82</c:v>
                </c:pt>
                <c:pt idx="3913">
                  <c:v>3.79</c:v>
                </c:pt>
                <c:pt idx="3914">
                  <c:v>3.77</c:v>
                </c:pt>
                <c:pt idx="3915">
                  <c:v>3.75</c:v>
                </c:pt>
                <c:pt idx="3916">
                  <c:v>3.76</c:v>
                </c:pt>
                <c:pt idx="3917">
                  <c:v>3.77</c:v>
                </c:pt>
                <c:pt idx="3918">
                  <c:v>3.76</c:v>
                </c:pt>
                <c:pt idx="3919">
                  <c:v>3.76</c:v>
                </c:pt>
                <c:pt idx="3920">
                  <c:v>3.75</c:v>
                </c:pt>
                <c:pt idx="3921">
                  <c:v>3.76</c:v>
                </c:pt>
                <c:pt idx="3922">
                  <c:v>3.77</c:v>
                </c:pt>
                <c:pt idx="3923">
                  <c:v>3.78</c:v>
                </c:pt>
                <c:pt idx="3924">
                  <c:v>3.79</c:v>
                </c:pt>
                <c:pt idx="3925">
                  <c:v>3.8</c:v>
                </c:pt>
                <c:pt idx="3926">
                  <c:v>3.8</c:v>
                </c:pt>
                <c:pt idx="3927">
                  <c:v>3.79</c:v>
                </c:pt>
                <c:pt idx="3928">
                  <c:v>3.77</c:v>
                </c:pt>
                <c:pt idx="3929">
                  <c:v>3.77</c:v>
                </c:pt>
                <c:pt idx="3930">
                  <c:v>3.77</c:v>
                </c:pt>
                <c:pt idx="3931">
                  <c:v>3.76</c:v>
                </c:pt>
                <c:pt idx="3932">
                  <c:v>3.76</c:v>
                </c:pt>
                <c:pt idx="3933">
                  <c:v>3.76</c:v>
                </c:pt>
                <c:pt idx="3934">
                  <c:v>3.74</c:v>
                </c:pt>
                <c:pt idx="3935">
                  <c:v>3.74</c:v>
                </c:pt>
                <c:pt idx="3936">
                  <c:v>3.73</c:v>
                </c:pt>
                <c:pt idx="3937">
                  <c:v>3.74</c:v>
                </c:pt>
                <c:pt idx="3938">
                  <c:v>3.74</c:v>
                </c:pt>
                <c:pt idx="3939">
                  <c:v>3.75</c:v>
                </c:pt>
                <c:pt idx="3940">
                  <c:v>3.75</c:v>
                </c:pt>
                <c:pt idx="3941">
                  <c:v>3.76</c:v>
                </c:pt>
                <c:pt idx="3942">
                  <c:v>3.76</c:v>
                </c:pt>
                <c:pt idx="3943">
                  <c:v>3.77</c:v>
                </c:pt>
                <c:pt idx="3944">
                  <c:v>3.78</c:v>
                </c:pt>
                <c:pt idx="3945">
                  <c:v>3.79</c:v>
                </c:pt>
                <c:pt idx="3946">
                  <c:v>3.8</c:v>
                </c:pt>
                <c:pt idx="3947">
                  <c:v>3.83</c:v>
                </c:pt>
                <c:pt idx="3948">
                  <c:v>3.85</c:v>
                </c:pt>
                <c:pt idx="3949">
                  <c:v>3.9</c:v>
                </c:pt>
                <c:pt idx="3950">
                  <c:v>3.94</c:v>
                </c:pt>
                <c:pt idx="3951">
                  <c:v>3.96</c:v>
                </c:pt>
                <c:pt idx="3952">
                  <c:v>3.98</c:v>
                </c:pt>
                <c:pt idx="3953">
                  <c:v>3.98</c:v>
                </c:pt>
                <c:pt idx="3954">
                  <c:v>4.0</c:v>
                </c:pt>
                <c:pt idx="3955">
                  <c:v>4.01</c:v>
                </c:pt>
                <c:pt idx="3956">
                  <c:v>4.03</c:v>
                </c:pt>
                <c:pt idx="3957">
                  <c:v>4.04</c:v>
                </c:pt>
                <c:pt idx="3958">
                  <c:v>4.04</c:v>
                </c:pt>
                <c:pt idx="3959">
                  <c:v>4.04</c:v>
                </c:pt>
                <c:pt idx="3960">
                  <c:v>4.04</c:v>
                </c:pt>
                <c:pt idx="3961">
                  <c:v>4.02</c:v>
                </c:pt>
                <c:pt idx="3962">
                  <c:v>4.0</c:v>
                </c:pt>
                <c:pt idx="3963">
                  <c:v>3.99</c:v>
                </c:pt>
                <c:pt idx="3964">
                  <c:v>4.01</c:v>
                </c:pt>
                <c:pt idx="3965">
                  <c:v>4.02</c:v>
                </c:pt>
                <c:pt idx="3966">
                  <c:v>4.03</c:v>
                </c:pt>
                <c:pt idx="3967">
                  <c:v>4.02</c:v>
                </c:pt>
                <c:pt idx="3968">
                  <c:v>4.01</c:v>
                </c:pt>
                <c:pt idx="3969">
                  <c:v>4.02</c:v>
                </c:pt>
                <c:pt idx="3970">
                  <c:v>4.02</c:v>
                </c:pt>
                <c:pt idx="3971">
                  <c:v>4.0</c:v>
                </c:pt>
                <c:pt idx="3972">
                  <c:v>4.0</c:v>
                </c:pt>
                <c:pt idx="3973">
                  <c:v>4.0</c:v>
                </c:pt>
                <c:pt idx="3974">
                  <c:v>4.01</c:v>
                </c:pt>
                <c:pt idx="3975">
                  <c:v>4.01</c:v>
                </c:pt>
                <c:pt idx="3976">
                  <c:v>4.01</c:v>
                </c:pt>
                <c:pt idx="3977">
                  <c:v>4.0</c:v>
                </c:pt>
                <c:pt idx="3978">
                  <c:v>3.99</c:v>
                </c:pt>
                <c:pt idx="3979">
                  <c:v>3.99</c:v>
                </c:pt>
                <c:pt idx="3980">
                  <c:v>4.0</c:v>
                </c:pt>
                <c:pt idx="3981">
                  <c:v>3.99</c:v>
                </c:pt>
                <c:pt idx="3982">
                  <c:v>3.99</c:v>
                </c:pt>
                <c:pt idx="3983">
                  <c:v>4.0</c:v>
                </c:pt>
                <c:pt idx="3984">
                  <c:v>3.98</c:v>
                </c:pt>
                <c:pt idx="3985">
                  <c:v>3.97</c:v>
                </c:pt>
                <c:pt idx="3986">
                  <c:v>3.96</c:v>
                </c:pt>
                <c:pt idx="3987">
                  <c:v>3.94</c:v>
                </c:pt>
                <c:pt idx="3988">
                  <c:v>3.92</c:v>
                </c:pt>
                <c:pt idx="3989">
                  <c:v>3.91</c:v>
                </c:pt>
                <c:pt idx="3990">
                  <c:v>3.89</c:v>
                </c:pt>
                <c:pt idx="3991">
                  <c:v>3.87</c:v>
                </c:pt>
                <c:pt idx="3992">
                  <c:v>3.88</c:v>
                </c:pt>
                <c:pt idx="3993">
                  <c:v>3.9</c:v>
                </c:pt>
                <c:pt idx="3994">
                  <c:v>3.9</c:v>
                </c:pt>
                <c:pt idx="3995">
                  <c:v>3.87</c:v>
                </c:pt>
                <c:pt idx="3996">
                  <c:v>3.85</c:v>
                </c:pt>
                <c:pt idx="3997">
                  <c:v>3.85</c:v>
                </c:pt>
                <c:pt idx="3998">
                  <c:v>3.83</c:v>
                </c:pt>
                <c:pt idx="3999">
                  <c:v>3.82</c:v>
                </c:pt>
                <c:pt idx="4000">
                  <c:v>3.82</c:v>
                </c:pt>
                <c:pt idx="4001">
                  <c:v>3.81</c:v>
                </c:pt>
                <c:pt idx="4002">
                  <c:v>3.82</c:v>
                </c:pt>
                <c:pt idx="4003">
                  <c:v>3.86</c:v>
                </c:pt>
                <c:pt idx="4004">
                  <c:v>3.9</c:v>
                </c:pt>
                <c:pt idx="4005">
                  <c:v>3.93</c:v>
                </c:pt>
                <c:pt idx="4006">
                  <c:v>3.95</c:v>
                </c:pt>
                <c:pt idx="4007">
                  <c:v>3.97</c:v>
                </c:pt>
                <c:pt idx="4008">
                  <c:v>3.96</c:v>
                </c:pt>
                <c:pt idx="4009">
                  <c:v>3.96</c:v>
                </c:pt>
                <c:pt idx="4010">
                  <c:v>3.97</c:v>
                </c:pt>
                <c:pt idx="4011">
                  <c:v>3.96</c:v>
                </c:pt>
                <c:pt idx="4012">
                  <c:v>3.95</c:v>
                </c:pt>
                <c:pt idx="4013">
                  <c:v>3.93</c:v>
                </c:pt>
                <c:pt idx="4014">
                  <c:v>3.91</c:v>
                </c:pt>
                <c:pt idx="4015">
                  <c:v>3.88</c:v>
                </c:pt>
                <c:pt idx="4016">
                  <c:v>3.85</c:v>
                </c:pt>
                <c:pt idx="4017">
                  <c:v>3.83</c:v>
                </c:pt>
                <c:pt idx="4018">
                  <c:v>3.8</c:v>
                </c:pt>
                <c:pt idx="4019">
                  <c:v>3.8</c:v>
                </c:pt>
                <c:pt idx="4020">
                  <c:v>3.79</c:v>
                </c:pt>
                <c:pt idx="4021">
                  <c:v>3.79</c:v>
                </c:pt>
                <c:pt idx="4022">
                  <c:v>3.75</c:v>
                </c:pt>
                <c:pt idx="4023">
                  <c:v>3.72</c:v>
                </c:pt>
                <c:pt idx="4024">
                  <c:v>3.71</c:v>
                </c:pt>
                <c:pt idx="4025">
                  <c:v>3.7</c:v>
                </c:pt>
                <c:pt idx="4026">
                  <c:v>3.7</c:v>
                </c:pt>
                <c:pt idx="4027">
                  <c:v>3.7</c:v>
                </c:pt>
                <c:pt idx="4028">
                  <c:v>3.69</c:v>
                </c:pt>
                <c:pt idx="4029">
                  <c:v>3.67</c:v>
                </c:pt>
                <c:pt idx="4030">
                  <c:v>3.68</c:v>
                </c:pt>
                <c:pt idx="4031">
                  <c:v>3.67</c:v>
                </c:pt>
                <c:pt idx="4032">
                  <c:v>3.6</c:v>
                </c:pt>
                <c:pt idx="4033">
                  <c:v>3.6</c:v>
                </c:pt>
                <c:pt idx="4034">
                  <c:v>3.59</c:v>
                </c:pt>
                <c:pt idx="4035">
                  <c:v>3.59</c:v>
                </c:pt>
                <c:pt idx="4036">
                  <c:v>3.58</c:v>
                </c:pt>
                <c:pt idx="4037">
                  <c:v>3.58</c:v>
                </c:pt>
                <c:pt idx="4038">
                  <c:v>3.59</c:v>
                </c:pt>
                <c:pt idx="4039">
                  <c:v>3.59</c:v>
                </c:pt>
                <c:pt idx="4040">
                  <c:v>3.57</c:v>
                </c:pt>
                <c:pt idx="4041">
                  <c:v>3.53</c:v>
                </c:pt>
                <c:pt idx="4042">
                  <c:v>3.52</c:v>
                </c:pt>
                <c:pt idx="4043">
                  <c:v>3.51</c:v>
                </c:pt>
                <c:pt idx="4044">
                  <c:v>3.5</c:v>
                </c:pt>
                <c:pt idx="4045">
                  <c:v>3.5</c:v>
                </c:pt>
                <c:pt idx="4046">
                  <c:v>3.48</c:v>
                </c:pt>
                <c:pt idx="4047">
                  <c:v>3.45</c:v>
                </c:pt>
                <c:pt idx="4048">
                  <c:v>3.43</c:v>
                </c:pt>
                <c:pt idx="4049">
                  <c:v>3.41</c:v>
                </c:pt>
                <c:pt idx="4050">
                  <c:v>3.38</c:v>
                </c:pt>
                <c:pt idx="4051">
                  <c:v>3.41</c:v>
                </c:pt>
                <c:pt idx="4052">
                  <c:v>3.39</c:v>
                </c:pt>
                <c:pt idx="4053">
                  <c:v>3.38</c:v>
                </c:pt>
                <c:pt idx="4054">
                  <c:v>3.32</c:v>
                </c:pt>
                <c:pt idx="4055">
                  <c:v>3.34</c:v>
                </c:pt>
                <c:pt idx="4056">
                  <c:v>3.27</c:v>
                </c:pt>
                <c:pt idx="4057">
                  <c:v>3.22</c:v>
                </c:pt>
                <c:pt idx="4058">
                  <c:v>3.24</c:v>
                </c:pt>
                <c:pt idx="4059">
                  <c:v>3.24</c:v>
                </c:pt>
                <c:pt idx="4060">
                  <c:v>3.24</c:v>
                </c:pt>
                <c:pt idx="4061">
                  <c:v>3.23</c:v>
                </c:pt>
                <c:pt idx="4062">
                  <c:v>3.23</c:v>
                </c:pt>
                <c:pt idx="4063">
                  <c:v>3.23</c:v>
                </c:pt>
                <c:pt idx="4064">
                  <c:v>3.23</c:v>
                </c:pt>
                <c:pt idx="4065">
                  <c:v>3.23</c:v>
                </c:pt>
                <c:pt idx="4066">
                  <c:v>3.24</c:v>
                </c:pt>
                <c:pt idx="4067">
                  <c:v>3.26</c:v>
                </c:pt>
                <c:pt idx="4068">
                  <c:v>3.31</c:v>
                </c:pt>
                <c:pt idx="4069">
                  <c:v>3.33</c:v>
                </c:pt>
                <c:pt idx="4070">
                  <c:v>3.37</c:v>
                </c:pt>
                <c:pt idx="4071">
                  <c:v>3.38</c:v>
                </c:pt>
                <c:pt idx="4072">
                  <c:v>3.37</c:v>
                </c:pt>
                <c:pt idx="4073">
                  <c:v>3.37</c:v>
                </c:pt>
                <c:pt idx="4074">
                  <c:v>3.37</c:v>
                </c:pt>
                <c:pt idx="4075">
                  <c:v>3.38</c:v>
                </c:pt>
                <c:pt idx="4076">
                  <c:v>3.37</c:v>
                </c:pt>
                <c:pt idx="4077">
                  <c:v>3.35</c:v>
                </c:pt>
                <c:pt idx="4078">
                  <c:v>3.33</c:v>
                </c:pt>
                <c:pt idx="4079">
                  <c:v>3.34</c:v>
                </c:pt>
                <c:pt idx="4080">
                  <c:v>3.33</c:v>
                </c:pt>
                <c:pt idx="4081">
                  <c:v>3.32</c:v>
                </c:pt>
                <c:pt idx="4082">
                  <c:v>3.32</c:v>
                </c:pt>
                <c:pt idx="4083">
                  <c:v>3.33</c:v>
                </c:pt>
                <c:pt idx="4084">
                  <c:v>3.36</c:v>
                </c:pt>
                <c:pt idx="4085">
                  <c:v>3.37</c:v>
                </c:pt>
                <c:pt idx="4086">
                  <c:v>3.43</c:v>
                </c:pt>
                <c:pt idx="4087">
                  <c:v>3.43</c:v>
                </c:pt>
                <c:pt idx="4088">
                  <c:v>3.4</c:v>
                </c:pt>
                <c:pt idx="4089">
                  <c:v>3.4</c:v>
                </c:pt>
                <c:pt idx="4090">
                  <c:v>3.39</c:v>
                </c:pt>
                <c:pt idx="4091">
                  <c:v>3.36</c:v>
                </c:pt>
                <c:pt idx="4092">
                  <c:v>3.37</c:v>
                </c:pt>
                <c:pt idx="4093">
                  <c:v>3.37</c:v>
                </c:pt>
                <c:pt idx="4094">
                  <c:v>3.37</c:v>
                </c:pt>
                <c:pt idx="4095">
                  <c:v>3.37</c:v>
                </c:pt>
                <c:pt idx="4096">
                  <c:v>3.39</c:v>
                </c:pt>
                <c:pt idx="4097">
                  <c:v>3.4</c:v>
                </c:pt>
                <c:pt idx="4098">
                  <c:v>3.4</c:v>
                </c:pt>
                <c:pt idx="4099">
                  <c:v>3.41</c:v>
                </c:pt>
                <c:pt idx="4100">
                  <c:v>3.43</c:v>
                </c:pt>
                <c:pt idx="4101">
                  <c:v>3.43</c:v>
                </c:pt>
                <c:pt idx="4102">
                  <c:v>3.51</c:v>
                </c:pt>
                <c:pt idx="4103">
                  <c:v>3.51</c:v>
                </c:pt>
                <c:pt idx="4104">
                  <c:v>3.53</c:v>
                </c:pt>
                <c:pt idx="4105">
                  <c:v>3.54</c:v>
                </c:pt>
                <c:pt idx="4106">
                  <c:v>3.55</c:v>
                </c:pt>
                <c:pt idx="4107">
                  <c:v>3.54</c:v>
                </c:pt>
                <c:pt idx="4108">
                  <c:v>3.53</c:v>
                </c:pt>
                <c:pt idx="4109">
                  <c:v>3.52</c:v>
                </c:pt>
                <c:pt idx="4110">
                  <c:v>3.52</c:v>
                </c:pt>
                <c:pt idx="4111">
                  <c:v>3.54</c:v>
                </c:pt>
                <c:pt idx="4112">
                  <c:v>3.54</c:v>
                </c:pt>
                <c:pt idx="4113">
                  <c:v>3.6</c:v>
                </c:pt>
                <c:pt idx="4114">
                  <c:v>3.63</c:v>
                </c:pt>
                <c:pt idx="4115">
                  <c:v>3.7</c:v>
                </c:pt>
                <c:pt idx="4116">
                  <c:v>3.82</c:v>
                </c:pt>
                <c:pt idx="4117">
                  <c:v>3.92</c:v>
                </c:pt>
                <c:pt idx="4118">
                  <c:v>3.96</c:v>
                </c:pt>
                <c:pt idx="4119">
                  <c:v>3.97</c:v>
                </c:pt>
                <c:pt idx="4120">
                  <c:v>3.94</c:v>
                </c:pt>
                <c:pt idx="4121">
                  <c:v>3.94</c:v>
                </c:pt>
                <c:pt idx="4122">
                  <c:v>3.94</c:v>
                </c:pt>
                <c:pt idx="4123">
                  <c:v>3.94</c:v>
                </c:pt>
                <c:pt idx="4124">
                  <c:v>3.93</c:v>
                </c:pt>
                <c:pt idx="4125">
                  <c:v>3.93</c:v>
                </c:pt>
                <c:pt idx="4126">
                  <c:v>3.91</c:v>
                </c:pt>
                <c:pt idx="4127">
                  <c:v>3.9</c:v>
                </c:pt>
                <c:pt idx="4128">
                  <c:v>3.91</c:v>
                </c:pt>
                <c:pt idx="4129">
                  <c:v>3.92</c:v>
                </c:pt>
                <c:pt idx="4130">
                  <c:v>3.92</c:v>
                </c:pt>
                <c:pt idx="4131">
                  <c:v>3.93</c:v>
                </c:pt>
                <c:pt idx="4132">
                  <c:v>3.98</c:v>
                </c:pt>
                <c:pt idx="4133">
                  <c:v>4.02</c:v>
                </c:pt>
                <c:pt idx="4134">
                  <c:v>4.04</c:v>
                </c:pt>
                <c:pt idx="4135">
                  <c:v>4.09</c:v>
                </c:pt>
                <c:pt idx="4136">
                  <c:v>4.17</c:v>
                </c:pt>
                <c:pt idx="4137">
                  <c:v>4.2</c:v>
                </c:pt>
                <c:pt idx="4138">
                  <c:v>4.21</c:v>
                </c:pt>
                <c:pt idx="4139">
                  <c:v>4.21</c:v>
                </c:pt>
                <c:pt idx="4140">
                  <c:v>4.18</c:v>
                </c:pt>
                <c:pt idx="4141">
                  <c:v>4.18</c:v>
                </c:pt>
                <c:pt idx="4142">
                  <c:v>4.189999999999999</c:v>
                </c:pt>
                <c:pt idx="4143">
                  <c:v>4.189999999999999</c:v>
                </c:pt>
                <c:pt idx="4144">
                  <c:v>4.189999999999999</c:v>
                </c:pt>
                <c:pt idx="4145">
                  <c:v>4.189999999999999</c:v>
                </c:pt>
                <c:pt idx="4146">
                  <c:v>4.18</c:v>
                </c:pt>
                <c:pt idx="4147">
                  <c:v>4.189999999999999</c:v>
                </c:pt>
                <c:pt idx="4148">
                  <c:v>4.2</c:v>
                </c:pt>
                <c:pt idx="4149">
                  <c:v>4.2</c:v>
                </c:pt>
                <c:pt idx="4150">
                  <c:v>4.2</c:v>
                </c:pt>
                <c:pt idx="4151">
                  <c:v>4.14</c:v>
                </c:pt>
                <c:pt idx="4152">
                  <c:v>4.109999999999999</c:v>
                </c:pt>
                <c:pt idx="4153">
                  <c:v>4.13</c:v>
                </c:pt>
                <c:pt idx="4154">
                  <c:v>4.14</c:v>
                </c:pt>
                <c:pt idx="4155">
                  <c:v>4.14</c:v>
                </c:pt>
                <c:pt idx="4156">
                  <c:v>4.149999999999999</c:v>
                </c:pt>
                <c:pt idx="4157">
                  <c:v>4.2</c:v>
                </c:pt>
                <c:pt idx="4158">
                  <c:v>4.35</c:v>
                </c:pt>
                <c:pt idx="4159">
                  <c:v>4.35</c:v>
                </c:pt>
                <c:pt idx="4160">
                  <c:v>4.37</c:v>
                </c:pt>
                <c:pt idx="4161">
                  <c:v>4.47</c:v>
                </c:pt>
                <c:pt idx="4162">
                  <c:v>4.47</c:v>
                </c:pt>
                <c:pt idx="4163">
                  <c:v>4.45</c:v>
                </c:pt>
                <c:pt idx="4164">
                  <c:v>4.41</c:v>
                </c:pt>
                <c:pt idx="4165">
                  <c:v>4.39</c:v>
                </c:pt>
                <c:pt idx="4166">
                  <c:v>4.359999999999999</c:v>
                </c:pt>
                <c:pt idx="4167">
                  <c:v>4.38</c:v>
                </c:pt>
                <c:pt idx="4168">
                  <c:v>4.319999999999999</c:v>
                </c:pt>
                <c:pt idx="4169">
                  <c:v>4.28</c:v>
                </c:pt>
                <c:pt idx="4170">
                  <c:v>4.27</c:v>
                </c:pt>
                <c:pt idx="4171">
                  <c:v>4.26</c:v>
                </c:pt>
                <c:pt idx="4172">
                  <c:v>4.319999999999999</c:v>
                </c:pt>
                <c:pt idx="4173">
                  <c:v>4.4</c:v>
                </c:pt>
                <c:pt idx="4174">
                  <c:v>4.44</c:v>
                </c:pt>
                <c:pt idx="4175">
                  <c:v>4.53</c:v>
                </c:pt>
                <c:pt idx="4176">
                  <c:v>4.41</c:v>
                </c:pt>
                <c:pt idx="4177">
                  <c:v>4.41</c:v>
                </c:pt>
                <c:pt idx="4178">
                  <c:v>4.42</c:v>
                </c:pt>
                <c:pt idx="4179">
                  <c:v>4.42</c:v>
                </c:pt>
                <c:pt idx="4180">
                  <c:v>4.5</c:v>
                </c:pt>
                <c:pt idx="4181">
                  <c:v>4.649999999999999</c:v>
                </c:pt>
                <c:pt idx="4182">
                  <c:v>4.75</c:v>
                </c:pt>
                <c:pt idx="4183">
                  <c:v>4.85</c:v>
                </c:pt>
                <c:pt idx="4184">
                  <c:v>4.85</c:v>
                </c:pt>
                <c:pt idx="4185">
                  <c:v>4.92</c:v>
                </c:pt>
                <c:pt idx="4186">
                  <c:v>5.03</c:v>
                </c:pt>
                <c:pt idx="4187">
                  <c:v>5.13</c:v>
                </c:pt>
                <c:pt idx="4188">
                  <c:v>5.13</c:v>
                </c:pt>
                <c:pt idx="4189">
                  <c:v>5.08</c:v>
                </c:pt>
                <c:pt idx="4190">
                  <c:v>5.13</c:v>
                </c:pt>
                <c:pt idx="4191">
                  <c:v>5.13</c:v>
                </c:pt>
                <c:pt idx="4192">
                  <c:v>5.109999999999999</c:v>
                </c:pt>
                <c:pt idx="4193">
                  <c:v>5.1</c:v>
                </c:pt>
                <c:pt idx="4194">
                  <c:v>5.1</c:v>
                </c:pt>
                <c:pt idx="4195">
                  <c:v>5.1</c:v>
                </c:pt>
                <c:pt idx="4196">
                  <c:v>5.119999999999999</c:v>
                </c:pt>
                <c:pt idx="4197">
                  <c:v>5.1</c:v>
                </c:pt>
                <c:pt idx="4198">
                  <c:v>5.149999999999999</c:v>
                </c:pt>
                <c:pt idx="4199">
                  <c:v>5.159999999999999</c:v>
                </c:pt>
                <c:pt idx="4200">
                  <c:v>5.159999999999999</c:v>
                </c:pt>
                <c:pt idx="4201">
                  <c:v>5.09</c:v>
                </c:pt>
                <c:pt idx="4202">
                  <c:v>5.06</c:v>
                </c:pt>
                <c:pt idx="4203">
                  <c:v>5.01</c:v>
                </c:pt>
                <c:pt idx="4204">
                  <c:v>4.99</c:v>
                </c:pt>
                <c:pt idx="4205">
                  <c:v>5.03</c:v>
                </c:pt>
                <c:pt idx="4206">
                  <c:v>5.08</c:v>
                </c:pt>
                <c:pt idx="4207">
                  <c:v>5.109999999999999</c:v>
                </c:pt>
                <c:pt idx="4208">
                  <c:v>5.13</c:v>
                </c:pt>
                <c:pt idx="4209">
                  <c:v>5.149999999999999</c:v>
                </c:pt>
                <c:pt idx="4210">
                  <c:v>5.2</c:v>
                </c:pt>
                <c:pt idx="4211">
                  <c:v>5.2</c:v>
                </c:pt>
                <c:pt idx="4212">
                  <c:v>5.25</c:v>
                </c:pt>
                <c:pt idx="4213">
                  <c:v>5.3</c:v>
                </c:pt>
                <c:pt idx="4214">
                  <c:v>5.33</c:v>
                </c:pt>
                <c:pt idx="4215">
                  <c:v>5.319999999999999</c:v>
                </c:pt>
                <c:pt idx="4216">
                  <c:v>5.319999999999999</c:v>
                </c:pt>
                <c:pt idx="4217">
                  <c:v>5.359999999999999</c:v>
                </c:pt>
                <c:pt idx="4218">
                  <c:v>5.359999999999999</c:v>
                </c:pt>
                <c:pt idx="4219">
                  <c:v>5.38</c:v>
                </c:pt>
                <c:pt idx="4220">
                  <c:v>5.39</c:v>
                </c:pt>
                <c:pt idx="4221">
                  <c:v>5.37</c:v>
                </c:pt>
                <c:pt idx="4222">
                  <c:v>5.34</c:v>
                </c:pt>
                <c:pt idx="4223">
                  <c:v>5.31</c:v>
                </c:pt>
                <c:pt idx="4224">
                  <c:v>5.28</c:v>
                </c:pt>
                <c:pt idx="4225">
                  <c:v>5.24</c:v>
                </c:pt>
                <c:pt idx="4226">
                  <c:v>5.18</c:v>
                </c:pt>
                <c:pt idx="4227">
                  <c:v>5.149999999999999</c:v>
                </c:pt>
                <c:pt idx="4228">
                  <c:v>5.149999999999999</c:v>
                </c:pt>
                <c:pt idx="4229">
                  <c:v>5.13</c:v>
                </c:pt>
                <c:pt idx="4230">
                  <c:v>5.119999999999999</c:v>
                </c:pt>
                <c:pt idx="4231">
                  <c:v>5.1</c:v>
                </c:pt>
                <c:pt idx="4232">
                  <c:v>5.02</c:v>
                </c:pt>
                <c:pt idx="4233">
                  <c:v>5.0</c:v>
                </c:pt>
                <c:pt idx="4234">
                  <c:v>4.92</c:v>
                </c:pt>
                <c:pt idx="4235">
                  <c:v>4.84</c:v>
                </c:pt>
                <c:pt idx="4236">
                  <c:v>4.76</c:v>
                </c:pt>
                <c:pt idx="4237">
                  <c:v>4.769999999999999</c:v>
                </c:pt>
                <c:pt idx="4238">
                  <c:v>4.74</c:v>
                </c:pt>
                <c:pt idx="4239">
                  <c:v>4.72</c:v>
                </c:pt>
                <c:pt idx="4240">
                  <c:v>4.72</c:v>
                </c:pt>
                <c:pt idx="4241">
                  <c:v>4.769999999999999</c:v>
                </c:pt>
                <c:pt idx="4242">
                  <c:v>4.74</c:v>
                </c:pt>
                <c:pt idx="4243">
                  <c:v>4.72</c:v>
                </c:pt>
                <c:pt idx="4244">
                  <c:v>4.64</c:v>
                </c:pt>
                <c:pt idx="4245">
                  <c:v>4.64</c:v>
                </c:pt>
                <c:pt idx="4246">
                  <c:v>4.63</c:v>
                </c:pt>
                <c:pt idx="4247">
                  <c:v>4.659999999999999</c:v>
                </c:pt>
                <c:pt idx="4248">
                  <c:v>4.689999999999999</c:v>
                </c:pt>
                <c:pt idx="4249">
                  <c:v>4.72</c:v>
                </c:pt>
                <c:pt idx="4250">
                  <c:v>4.74</c:v>
                </c:pt>
                <c:pt idx="4251">
                  <c:v>4.71</c:v>
                </c:pt>
                <c:pt idx="4252">
                  <c:v>4.72</c:v>
                </c:pt>
                <c:pt idx="4253">
                  <c:v>4.6</c:v>
                </c:pt>
                <c:pt idx="4254">
                  <c:v>4.6</c:v>
                </c:pt>
                <c:pt idx="4255">
                  <c:v>4.57</c:v>
                </c:pt>
                <c:pt idx="4256">
                  <c:v>4.57</c:v>
                </c:pt>
                <c:pt idx="4257">
                  <c:v>4.57</c:v>
                </c:pt>
                <c:pt idx="4258">
                  <c:v>4.57</c:v>
                </c:pt>
                <c:pt idx="4259">
                  <c:v>4.58</c:v>
                </c:pt>
                <c:pt idx="4260">
                  <c:v>4.57</c:v>
                </c:pt>
                <c:pt idx="4261">
                  <c:v>4.619999999999999</c:v>
                </c:pt>
                <c:pt idx="4262">
                  <c:v>4.58</c:v>
                </c:pt>
                <c:pt idx="4263">
                  <c:v>4.59</c:v>
                </c:pt>
                <c:pt idx="4264">
                  <c:v>4.58</c:v>
                </c:pt>
                <c:pt idx="4265">
                  <c:v>4.6</c:v>
                </c:pt>
                <c:pt idx="4266">
                  <c:v>4.619999999999999</c:v>
                </c:pt>
                <c:pt idx="4267">
                  <c:v>4.609999999999999</c:v>
                </c:pt>
                <c:pt idx="4268">
                  <c:v>4.6</c:v>
                </c:pt>
                <c:pt idx="4269">
                  <c:v>4.609999999999999</c:v>
                </c:pt>
                <c:pt idx="4270">
                  <c:v>4.609999999999999</c:v>
                </c:pt>
                <c:pt idx="4271">
                  <c:v>4.609999999999999</c:v>
                </c:pt>
                <c:pt idx="4272">
                  <c:v>4.609999999999999</c:v>
                </c:pt>
                <c:pt idx="4273">
                  <c:v>4.59</c:v>
                </c:pt>
                <c:pt idx="4274">
                  <c:v>4.58</c:v>
                </c:pt>
                <c:pt idx="4275">
                  <c:v>4.58</c:v>
                </c:pt>
                <c:pt idx="4276">
                  <c:v>4.609999999999999</c:v>
                </c:pt>
                <c:pt idx="4277">
                  <c:v>4.619999999999999</c:v>
                </c:pt>
                <c:pt idx="4278">
                  <c:v>4.659999999999999</c:v>
                </c:pt>
                <c:pt idx="4279">
                  <c:v>4.659999999999999</c:v>
                </c:pt>
                <c:pt idx="4280">
                  <c:v>4.67</c:v>
                </c:pt>
                <c:pt idx="4281">
                  <c:v>4.689999999999999</c:v>
                </c:pt>
                <c:pt idx="4282">
                  <c:v>4.67</c:v>
                </c:pt>
                <c:pt idx="4283">
                  <c:v>4.689999999999999</c:v>
                </c:pt>
                <c:pt idx="4284">
                  <c:v>4.659999999999999</c:v>
                </c:pt>
                <c:pt idx="4285">
                  <c:v>4.649999999999999</c:v>
                </c:pt>
                <c:pt idx="4286">
                  <c:v>4.59</c:v>
                </c:pt>
                <c:pt idx="4287">
                  <c:v>4.54</c:v>
                </c:pt>
                <c:pt idx="4288">
                  <c:v>4.53</c:v>
                </c:pt>
                <c:pt idx="4289">
                  <c:v>4.54</c:v>
                </c:pt>
                <c:pt idx="4290">
                  <c:v>4.55</c:v>
                </c:pt>
                <c:pt idx="4291">
                  <c:v>4.55</c:v>
                </c:pt>
                <c:pt idx="4292">
                  <c:v>4.56</c:v>
                </c:pt>
                <c:pt idx="4293">
                  <c:v>4.56</c:v>
                </c:pt>
                <c:pt idx="4294">
                  <c:v>4.51</c:v>
                </c:pt>
                <c:pt idx="4295">
                  <c:v>4.51</c:v>
                </c:pt>
                <c:pt idx="4296">
                  <c:v>4.49</c:v>
                </c:pt>
                <c:pt idx="4297">
                  <c:v>4.5</c:v>
                </c:pt>
                <c:pt idx="4298">
                  <c:v>4.48</c:v>
                </c:pt>
                <c:pt idx="4299">
                  <c:v>4.46</c:v>
                </c:pt>
                <c:pt idx="4300">
                  <c:v>4.45</c:v>
                </c:pt>
                <c:pt idx="4301">
                  <c:v>4.41</c:v>
                </c:pt>
                <c:pt idx="4302">
                  <c:v>4.35</c:v>
                </c:pt>
                <c:pt idx="4303">
                  <c:v>4.3</c:v>
                </c:pt>
                <c:pt idx="4304">
                  <c:v>4.27</c:v>
                </c:pt>
                <c:pt idx="4305">
                  <c:v>4.25</c:v>
                </c:pt>
                <c:pt idx="4306">
                  <c:v>4.23</c:v>
                </c:pt>
                <c:pt idx="4307">
                  <c:v>4.189999999999999</c:v>
                </c:pt>
                <c:pt idx="4308">
                  <c:v>4.159999999999999</c:v>
                </c:pt>
                <c:pt idx="4309">
                  <c:v>4.18</c:v>
                </c:pt>
                <c:pt idx="4310">
                  <c:v>4.17</c:v>
                </c:pt>
                <c:pt idx="4311">
                  <c:v>4.13</c:v>
                </c:pt>
                <c:pt idx="4312">
                  <c:v>4.109999999999999</c:v>
                </c:pt>
                <c:pt idx="4313">
                  <c:v>4.08</c:v>
                </c:pt>
                <c:pt idx="4314">
                  <c:v>4.1</c:v>
                </c:pt>
                <c:pt idx="4315">
                  <c:v>4.109999999999999</c:v>
                </c:pt>
                <c:pt idx="4316">
                  <c:v>4.119999999999999</c:v>
                </c:pt>
                <c:pt idx="4317">
                  <c:v>4.159999999999999</c:v>
                </c:pt>
                <c:pt idx="4318">
                  <c:v>4.17</c:v>
                </c:pt>
                <c:pt idx="4319">
                  <c:v>4.17</c:v>
                </c:pt>
                <c:pt idx="4320">
                  <c:v>4.149999999999999</c:v>
                </c:pt>
                <c:pt idx="4321">
                  <c:v>4.13</c:v>
                </c:pt>
                <c:pt idx="4322">
                  <c:v>4.119999999999999</c:v>
                </c:pt>
                <c:pt idx="4323">
                  <c:v>4.13</c:v>
                </c:pt>
                <c:pt idx="4324">
                  <c:v>4.13</c:v>
                </c:pt>
                <c:pt idx="4325">
                  <c:v>4.09</c:v>
                </c:pt>
                <c:pt idx="4326">
                  <c:v>4.07</c:v>
                </c:pt>
                <c:pt idx="4327">
                  <c:v>4.13</c:v>
                </c:pt>
                <c:pt idx="4328">
                  <c:v>4.109999999999999</c:v>
                </c:pt>
                <c:pt idx="4329">
                  <c:v>4.03</c:v>
                </c:pt>
                <c:pt idx="4330">
                  <c:v>4.02</c:v>
                </c:pt>
                <c:pt idx="4331">
                  <c:v>4.02</c:v>
                </c:pt>
                <c:pt idx="4332">
                  <c:v>4.03</c:v>
                </c:pt>
                <c:pt idx="4333">
                  <c:v>4.05</c:v>
                </c:pt>
                <c:pt idx="4334">
                  <c:v>4.09</c:v>
                </c:pt>
                <c:pt idx="4335">
                  <c:v>4.119999999999999</c:v>
                </c:pt>
                <c:pt idx="4336">
                  <c:v>4.13</c:v>
                </c:pt>
                <c:pt idx="4337">
                  <c:v>4.109999999999999</c:v>
                </c:pt>
                <c:pt idx="4338">
                  <c:v>4.08</c:v>
                </c:pt>
                <c:pt idx="4339">
                  <c:v>4.02</c:v>
                </c:pt>
                <c:pt idx="4340">
                  <c:v>4.03</c:v>
                </c:pt>
                <c:pt idx="4341">
                  <c:v>4.03</c:v>
                </c:pt>
                <c:pt idx="4342">
                  <c:v>4.08</c:v>
                </c:pt>
                <c:pt idx="4343">
                  <c:v>4.109999999999999</c:v>
                </c:pt>
                <c:pt idx="4344">
                  <c:v>4.149999999999999</c:v>
                </c:pt>
                <c:pt idx="4345">
                  <c:v>4.18</c:v>
                </c:pt>
                <c:pt idx="4346">
                  <c:v>4.2</c:v>
                </c:pt>
                <c:pt idx="4347">
                  <c:v>4.23</c:v>
                </c:pt>
                <c:pt idx="4348">
                  <c:v>4.31</c:v>
                </c:pt>
                <c:pt idx="4349">
                  <c:v>4.31</c:v>
                </c:pt>
                <c:pt idx="4350">
                  <c:v>4.35</c:v>
                </c:pt>
                <c:pt idx="4351">
                  <c:v>4.38</c:v>
                </c:pt>
                <c:pt idx="4352">
                  <c:v>4.41</c:v>
                </c:pt>
                <c:pt idx="4353">
                  <c:v>4.41</c:v>
                </c:pt>
                <c:pt idx="4354">
                  <c:v>4.42</c:v>
                </c:pt>
                <c:pt idx="4355">
                  <c:v>4.39</c:v>
                </c:pt>
                <c:pt idx="4356">
                  <c:v>4.359999999999999</c:v>
                </c:pt>
                <c:pt idx="4357">
                  <c:v>4.37</c:v>
                </c:pt>
                <c:pt idx="4358">
                  <c:v>4.38</c:v>
                </c:pt>
                <c:pt idx="4359">
                  <c:v>4.35</c:v>
                </c:pt>
                <c:pt idx="4360">
                  <c:v>4.35</c:v>
                </c:pt>
                <c:pt idx="4361">
                  <c:v>4.35</c:v>
                </c:pt>
                <c:pt idx="4362">
                  <c:v>4.34</c:v>
                </c:pt>
                <c:pt idx="4363">
                  <c:v>4.34</c:v>
                </c:pt>
                <c:pt idx="4364">
                  <c:v>4.34</c:v>
                </c:pt>
                <c:pt idx="4365">
                  <c:v>4.3</c:v>
                </c:pt>
                <c:pt idx="4366">
                  <c:v>4.27</c:v>
                </c:pt>
                <c:pt idx="4367">
                  <c:v>4.26</c:v>
                </c:pt>
                <c:pt idx="4368">
                  <c:v>4.28</c:v>
                </c:pt>
                <c:pt idx="4369">
                  <c:v>4.28</c:v>
                </c:pt>
                <c:pt idx="4370">
                  <c:v>4.28</c:v>
                </c:pt>
                <c:pt idx="4371">
                  <c:v>4.26</c:v>
                </c:pt>
                <c:pt idx="4372">
                  <c:v>4.23</c:v>
                </c:pt>
                <c:pt idx="4373">
                  <c:v>4.23</c:v>
                </c:pt>
                <c:pt idx="4374">
                  <c:v>4.23</c:v>
                </c:pt>
                <c:pt idx="4375">
                  <c:v>4.23</c:v>
                </c:pt>
                <c:pt idx="4376">
                  <c:v>4.25</c:v>
                </c:pt>
                <c:pt idx="4377">
                  <c:v>4.28</c:v>
                </c:pt>
                <c:pt idx="4378">
                  <c:v>4.26</c:v>
                </c:pt>
                <c:pt idx="4379">
                  <c:v>4.24</c:v>
                </c:pt>
                <c:pt idx="4380">
                  <c:v>4.21</c:v>
                </c:pt>
                <c:pt idx="4381">
                  <c:v>4.22</c:v>
                </c:pt>
                <c:pt idx="4382">
                  <c:v>4.22</c:v>
                </c:pt>
                <c:pt idx="4383">
                  <c:v>4.23</c:v>
                </c:pt>
                <c:pt idx="4384">
                  <c:v>4.24</c:v>
                </c:pt>
                <c:pt idx="4385">
                  <c:v>4.21</c:v>
                </c:pt>
                <c:pt idx="4386">
                  <c:v>4.22</c:v>
                </c:pt>
                <c:pt idx="4387">
                  <c:v>4.21</c:v>
                </c:pt>
                <c:pt idx="4388">
                  <c:v>4.21</c:v>
                </c:pt>
                <c:pt idx="4389">
                  <c:v>4.189999999999999</c:v>
                </c:pt>
                <c:pt idx="4390">
                  <c:v>4.2</c:v>
                </c:pt>
                <c:pt idx="4391">
                  <c:v>4.189999999999999</c:v>
                </c:pt>
                <c:pt idx="4392">
                  <c:v>4.18</c:v>
                </c:pt>
                <c:pt idx="4393">
                  <c:v>4.159999999999999</c:v>
                </c:pt>
                <c:pt idx="4394">
                  <c:v>4.119999999999999</c:v>
                </c:pt>
                <c:pt idx="4395">
                  <c:v>4.109999999999999</c:v>
                </c:pt>
                <c:pt idx="4396">
                  <c:v>4.1</c:v>
                </c:pt>
                <c:pt idx="4397">
                  <c:v>4.09</c:v>
                </c:pt>
                <c:pt idx="4398">
                  <c:v>4.06</c:v>
                </c:pt>
                <c:pt idx="4399">
                  <c:v>4.05</c:v>
                </c:pt>
                <c:pt idx="4400">
                  <c:v>4.01</c:v>
                </c:pt>
                <c:pt idx="4401">
                  <c:v>4.01</c:v>
                </c:pt>
                <c:pt idx="4402">
                  <c:v>3.98</c:v>
                </c:pt>
                <c:pt idx="4403">
                  <c:v>3.98</c:v>
                </c:pt>
                <c:pt idx="4404">
                  <c:v>3.98</c:v>
                </c:pt>
                <c:pt idx="4405">
                  <c:v>3.98</c:v>
                </c:pt>
                <c:pt idx="4406">
                  <c:v>3.98</c:v>
                </c:pt>
                <c:pt idx="4407">
                  <c:v>3.95</c:v>
                </c:pt>
                <c:pt idx="4408">
                  <c:v>3.93</c:v>
                </c:pt>
                <c:pt idx="4409">
                  <c:v>3.93</c:v>
                </c:pt>
                <c:pt idx="4410">
                  <c:v>3.92</c:v>
                </c:pt>
                <c:pt idx="4411">
                  <c:v>3.92</c:v>
                </c:pt>
                <c:pt idx="4412">
                  <c:v>3.87</c:v>
                </c:pt>
                <c:pt idx="4413">
                  <c:v>3.86</c:v>
                </c:pt>
                <c:pt idx="4414">
                  <c:v>3.83</c:v>
                </c:pt>
                <c:pt idx="4415">
                  <c:v>3.85</c:v>
                </c:pt>
                <c:pt idx="4416">
                  <c:v>3.84</c:v>
                </c:pt>
                <c:pt idx="4417">
                  <c:v>3.82</c:v>
                </c:pt>
                <c:pt idx="4418">
                  <c:v>3.8</c:v>
                </c:pt>
                <c:pt idx="4419">
                  <c:v>3.8</c:v>
                </c:pt>
                <c:pt idx="4420">
                  <c:v>3.77</c:v>
                </c:pt>
                <c:pt idx="4421">
                  <c:v>3.76</c:v>
                </c:pt>
                <c:pt idx="4422">
                  <c:v>3.75</c:v>
                </c:pt>
                <c:pt idx="4423">
                  <c:v>3.55</c:v>
                </c:pt>
                <c:pt idx="4424">
                  <c:v>3.53</c:v>
                </c:pt>
                <c:pt idx="4425">
                  <c:v>3.55</c:v>
                </c:pt>
                <c:pt idx="4426">
                  <c:v>3.63</c:v>
                </c:pt>
                <c:pt idx="4427">
                  <c:v>3.63</c:v>
                </c:pt>
                <c:pt idx="4428">
                  <c:v>3.61</c:v>
                </c:pt>
                <c:pt idx="4429">
                  <c:v>3.61</c:v>
                </c:pt>
                <c:pt idx="4430">
                  <c:v>3.59</c:v>
                </c:pt>
                <c:pt idx="4431">
                  <c:v>3.57</c:v>
                </c:pt>
                <c:pt idx="4432">
                  <c:v>3.56</c:v>
                </c:pt>
                <c:pt idx="4433">
                  <c:v>3.55</c:v>
                </c:pt>
                <c:pt idx="4434">
                  <c:v>3.61</c:v>
                </c:pt>
                <c:pt idx="4435">
                  <c:v>3.62</c:v>
                </c:pt>
                <c:pt idx="4436">
                  <c:v>3.64</c:v>
                </c:pt>
                <c:pt idx="4437">
                  <c:v>3.66</c:v>
                </c:pt>
                <c:pt idx="4438">
                  <c:v>3.68</c:v>
                </c:pt>
                <c:pt idx="4439">
                  <c:v>3.63</c:v>
                </c:pt>
                <c:pt idx="4440">
                  <c:v>3.62</c:v>
                </c:pt>
                <c:pt idx="4441">
                  <c:v>3.61</c:v>
                </c:pt>
                <c:pt idx="4442">
                  <c:v>3.62</c:v>
                </c:pt>
                <c:pt idx="4443">
                  <c:v>3.63</c:v>
                </c:pt>
                <c:pt idx="4444">
                  <c:v>3.63</c:v>
                </c:pt>
                <c:pt idx="4445">
                  <c:v>3.64</c:v>
                </c:pt>
                <c:pt idx="4446">
                  <c:v>3.63</c:v>
                </c:pt>
                <c:pt idx="4447">
                  <c:v>3.65</c:v>
                </c:pt>
                <c:pt idx="4448">
                  <c:v>3.65</c:v>
                </c:pt>
                <c:pt idx="4449">
                  <c:v>3.63</c:v>
                </c:pt>
                <c:pt idx="4450">
                  <c:v>3.65</c:v>
                </c:pt>
                <c:pt idx="4451">
                  <c:v>3.65</c:v>
                </c:pt>
                <c:pt idx="4452">
                  <c:v>3.65</c:v>
                </c:pt>
                <c:pt idx="4453">
                  <c:v>3.67</c:v>
                </c:pt>
                <c:pt idx="4454">
                  <c:v>3.68</c:v>
                </c:pt>
                <c:pt idx="4455">
                  <c:v>3.69</c:v>
                </c:pt>
                <c:pt idx="4456">
                  <c:v>3.71</c:v>
                </c:pt>
                <c:pt idx="4457">
                  <c:v>3.73</c:v>
                </c:pt>
                <c:pt idx="4458">
                  <c:v>3.8</c:v>
                </c:pt>
                <c:pt idx="4459">
                  <c:v>3.8</c:v>
                </c:pt>
                <c:pt idx="4460">
                  <c:v>3.78</c:v>
                </c:pt>
                <c:pt idx="4461">
                  <c:v>3.79</c:v>
                </c:pt>
                <c:pt idx="4462">
                  <c:v>3.85</c:v>
                </c:pt>
                <c:pt idx="4463">
                  <c:v>3.86</c:v>
                </c:pt>
                <c:pt idx="4464">
                  <c:v>3.89</c:v>
                </c:pt>
                <c:pt idx="4465">
                  <c:v>3.92</c:v>
                </c:pt>
                <c:pt idx="4466">
                  <c:v>3.98</c:v>
                </c:pt>
                <c:pt idx="4467">
                  <c:v>3.98</c:v>
                </c:pt>
                <c:pt idx="4468">
                  <c:v>3.96</c:v>
                </c:pt>
                <c:pt idx="4469">
                  <c:v>3.9</c:v>
                </c:pt>
                <c:pt idx="4470">
                  <c:v>3.9</c:v>
                </c:pt>
                <c:pt idx="4471">
                  <c:v>3.9</c:v>
                </c:pt>
                <c:pt idx="4472">
                  <c:v>3.83</c:v>
                </c:pt>
                <c:pt idx="4473">
                  <c:v>3.83</c:v>
                </c:pt>
                <c:pt idx="4474">
                  <c:v>3.85</c:v>
                </c:pt>
                <c:pt idx="4475">
                  <c:v>3.85</c:v>
                </c:pt>
                <c:pt idx="4476">
                  <c:v>3.85</c:v>
                </c:pt>
                <c:pt idx="4477">
                  <c:v>3.85</c:v>
                </c:pt>
                <c:pt idx="4478">
                  <c:v>3.85</c:v>
                </c:pt>
                <c:pt idx="4479">
                  <c:v>3.83</c:v>
                </c:pt>
                <c:pt idx="4480">
                  <c:v>3.78</c:v>
                </c:pt>
                <c:pt idx="4481">
                  <c:v>3.75</c:v>
                </c:pt>
                <c:pt idx="4482">
                  <c:v>3.77</c:v>
                </c:pt>
                <c:pt idx="4483">
                  <c:v>3.79</c:v>
                </c:pt>
                <c:pt idx="4484">
                  <c:v>3.77</c:v>
                </c:pt>
                <c:pt idx="4485">
                  <c:v>3.77</c:v>
                </c:pt>
                <c:pt idx="4486">
                  <c:v>3.77</c:v>
                </c:pt>
                <c:pt idx="4487">
                  <c:v>3.75</c:v>
                </c:pt>
                <c:pt idx="4488">
                  <c:v>3.72</c:v>
                </c:pt>
                <c:pt idx="4489">
                  <c:v>3.72</c:v>
                </c:pt>
                <c:pt idx="4490">
                  <c:v>3.72</c:v>
                </c:pt>
                <c:pt idx="4491">
                  <c:v>3.72</c:v>
                </c:pt>
                <c:pt idx="4492">
                  <c:v>3.75</c:v>
                </c:pt>
                <c:pt idx="4493">
                  <c:v>3.76</c:v>
                </c:pt>
                <c:pt idx="4494">
                  <c:v>3.76</c:v>
                </c:pt>
                <c:pt idx="4495">
                  <c:v>3.76</c:v>
                </c:pt>
                <c:pt idx="4496">
                  <c:v>3.78</c:v>
                </c:pt>
                <c:pt idx="4497">
                  <c:v>3.73</c:v>
                </c:pt>
                <c:pt idx="4498">
                  <c:v>3.72</c:v>
                </c:pt>
                <c:pt idx="4499">
                  <c:v>3.7</c:v>
                </c:pt>
                <c:pt idx="4500">
                  <c:v>3.69</c:v>
                </c:pt>
                <c:pt idx="4501">
                  <c:v>3.66</c:v>
                </c:pt>
                <c:pt idx="4502">
                  <c:v>3.66</c:v>
                </c:pt>
                <c:pt idx="4503">
                  <c:v>3.66</c:v>
                </c:pt>
                <c:pt idx="4504">
                  <c:v>3.66</c:v>
                </c:pt>
                <c:pt idx="4505">
                  <c:v>3.59</c:v>
                </c:pt>
                <c:pt idx="4506">
                  <c:v>3.59</c:v>
                </c:pt>
                <c:pt idx="4507">
                  <c:v>3.62</c:v>
                </c:pt>
                <c:pt idx="4508">
                  <c:v>3.6</c:v>
                </c:pt>
                <c:pt idx="4509">
                  <c:v>3.61</c:v>
                </c:pt>
                <c:pt idx="4510">
                  <c:v>3.61</c:v>
                </c:pt>
                <c:pt idx="4511">
                  <c:v>3.63</c:v>
                </c:pt>
                <c:pt idx="4512">
                  <c:v>3.63</c:v>
                </c:pt>
                <c:pt idx="4513">
                  <c:v>3.65</c:v>
                </c:pt>
                <c:pt idx="4514">
                  <c:v>3.65</c:v>
                </c:pt>
                <c:pt idx="4515">
                  <c:v>3.65</c:v>
                </c:pt>
                <c:pt idx="4516">
                  <c:v>3.65</c:v>
                </c:pt>
                <c:pt idx="4517">
                  <c:v>3.62</c:v>
                </c:pt>
                <c:pt idx="4518">
                  <c:v>3.62</c:v>
                </c:pt>
                <c:pt idx="4519">
                  <c:v>3.6</c:v>
                </c:pt>
                <c:pt idx="4520">
                  <c:v>3.61</c:v>
                </c:pt>
                <c:pt idx="4521">
                  <c:v>3.62</c:v>
                </c:pt>
                <c:pt idx="4522">
                  <c:v>3.62</c:v>
                </c:pt>
                <c:pt idx="4523">
                  <c:v>3.64</c:v>
                </c:pt>
                <c:pt idx="4524">
                  <c:v>3.65</c:v>
                </c:pt>
                <c:pt idx="4525">
                  <c:v>3.68</c:v>
                </c:pt>
                <c:pt idx="4526">
                  <c:v>3.7</c:v>
                </c:pt>
                <c:pt idx="4527">
                  <c:v>3.69</c:v>
                </c:pt>
                <c:pt idx="4528">
                  <c:v>3.69</c:v>
                </c:pt>
                <c:pt idx="4529">
                  <c:v>3.68</c:v>
                </c:pt>
                <c:pt idx="4530">
                  <c:v>3.7</c:v>
                </c:pt>
                <c:pt idx="4531">
                  <c:v>3.68</c:v>
                </c:pt>
                <c:pt idx="4532">
                  <c:v>3.7</c:v>
                </c:pt>
                <c:pt idx="4533">
                  <c:v>3.68</c:v>
                </c:pt>
                <c:pt idx="4534">
                  <c:v>3.68</c:v>
                </c:pt>
                <c:pt idx="4535">
                  <c:v>3.67</c:v>
                </c:pt>
                <c:pt idx="4536">
                  <c:v>3.68</c:v>
                </c:pt>
                <c:pt idx="4537">
                  <c:v>3.67</c:v>
                </c:pt>
                <c:pt idx="4538">
                  <c:v>3.67</c:v>
                </c:pt>
                <c:pt idx="4539">
                  <c:v>3.67</c:v>
                </c:pt>
                <c:pt idx="4540">
                  <c:v>3.65</c:v>
                </c:pt>
                <c:pt idx="4541">
                  <c:v>3.65</c:v>
                </c:pt>
                <c:pt idx="4542">
                  <c:v>3.65</c:v>
                </c:pt>
                <c:pt idx="4543">
                  <c:v>3.65</c:v>
                </c:pt>
                <c:pt idx="4544">
                  <c:v>3.64</c:v>
                </c:pt>
                <c:pt idx="4545">
                  <c:v>3.64</c:v>
                </c:pt>
                <c:pt idx="4546">
                  <c:v>3.56</c:v>
                </c:pt>
                <c:pt idx="4547">
                  <c:v>3.55</c:v>
                </c:pt>
                <c:pt idx="4548">
                  <c:v>3.52</c:v>
                </c:pt>
                <c:pt idx="4549">
                  <c:v>3.52</c:v>
                </c:pt>
                <c:pt idx="4550">
                  <c:v>3.52</c:v>
                </c:pt>
                <c:pt idx="4551">
                  <c:v>3.52</c:v>
                </c:pt>
                <c:pt idx="4552">
                  <c:v>3.45</c:v>
                </c:pt>
                <c:pt idx="4553">
                  <c:v>3.44</c:v>
                </c:pt>
                <c:pt idx="4554">
                  <c:v>3.42</c:v>
                </c:pt>
                <c:pt idx="4555">
                  <c:v>3.41</c:v>
                </c:pt>
                <c:pt idx="4556">
                  <c:v>3.38</c:v>
                </c:pt>
                <c:pt idx="4557">
                  <c:v>3.36</c:v>
                </c:pt>
                <c:pt idx="4558">
                  <c:v>3.34</c:v>
                </c:pt>
                <c:pt idx="4559">
                  <c:v>3.34</c:v>
                </c:pt>
                <c:pt idx="4560">
                  <c:v>3.35</c:v>
                </c:pt>
                <c:pt idx="4561">
                  <c:v>3.36</c:v>
                </c:pt>
                <c:pt idx="4562">
                  <c:v>3.38</c:v>
                </c:pt>
                <c:pt idx="4563">
                  <c:v>3.42</c:v>
                </c:pt>
                <c:pt idx="4564">
                  <c:v>3.44</c:v>
                </c:pt>
                <c:pt idx="4565">
                  <c:v>3.44</c:v>
                </c:pt>
                <c:pt idx="4566">
                  <c:v>3.46</c:v>
                </c:pt>
                <c:pt idx="4567">
                  <c:v>3.47</c:v>
                </c:pt>
                <c:pt idx="4568">
                  <c:v>3.49</c:v>
                </c:pt>
                <c:pt idx="4569">
                  <c:v>3.48</c:v>
                </c:pt>
                <c:pt idx="4570">
                  <c:v>3.51</c:v>
                </c:pt>
                <c:pt idx="4571">
                  <c:v>3.53</c:v>
                </c:pt>
                <c:pt idx="4572">
                  <c:v>3.56</c:v>
                </c:pt>
                <c:pt idx="4573">
                  <c:v>3.55</c:v>
                </c:pt>
                <c:pt idx="4574">
                  <c:v>3.56</c:v>
                </c:pt>
                <c:pt idx="4575">
                  <c:v>3.56</c:v>
                </c:pt>
                <c:pt idx="4576">
                  <c:v>3.57</c:v>
                </c:pt>
                <c:pt idx="4577">
                  <c:v>3.56</c:v>
                </c:pt>
                <c:pt idx="4578">
                  <c:v>3.55</c:v>
                </c:pt>
                <c:pt idx="4579">
                  <c:v>3.54</c:v>
                </c:pt>
                <c:pt idx="4580">
                  <c:v>3.54</c:v>
                </c:pt>
                <c:pt idx="4581">
                  <c:v>3.52</c:v>
                </c:pt>
                <c:pt idx="4582">
                  <c:v>3.52</c:v>
                </c:pt>
                <c:pt idx="4583">
                  <c:v>3.52</c:v>
                </c:pt>
                <c:pt idx="4584">
                  <c:v>3.52</c:v>
                </c:pt>
                <c:pt idx="4585">
                  <c:v>3.51</c:v>
                </c:pt>
                <c:pt idx="4586">
                  <c:v>3.51</c:v>
                </c:pt>
                <c:pt idx="4587">
                  <c:v>3.52</c:v>
                </c:pt>
                <c:pt idx="4588">
                  <c:v>3.53</c:v>
                </c:pt>
                <c:pt idx="4589">
                  <c:v>3.53</c:v>
                </c:pt>
                <c:pt idx="4590">
                  <c:v>3.53</c:v>
                </c:pt>
                <c:pt idx="4591">
                  <c:v>3.53</c:v>
                </c:pt>
                <c:pt idx="4592">
                  <c:v>3.54</c:v>
                </c:pt>
                <c:pt idx="4593">
                  <c:v>3.55</c:v>
                </c:pt>
                <c:pt idx="4594">
                  <c:v>3.58</c:v>
                </c:pt>
                <c:pt idx="4595">
                  <c:v>3.57</c:v>
                </c:pt>
                <c:pt idx="4596">
                  <c:v>3.57</c:v>
                </c:pt>
                <c:pt idx="4597">
                  <c:v>3.55</c:v>
                </c:pt>
                <c:pt idx="4598">
                  <c:v>3.53</c:v>
                </c:pt>
                <c:pt idx="4599">
                  <c:v>3.53</c:v>
                </c:pt>
                <c:pt idx="4600">
                  <c:v>3.52</c:v>
                </c:pt>
                <c:pt idx="4601">
                  <c:v>3.46</c:v>
                </c:pt>
                <c:pt idx="4602">
                  <c:v>3.44</c:v>
                </c:pt>
                <c:pt idx="4603">
                  <c:v>3.44</c:v>
                </c:pt>
                <c:pt idx="4604">
                  <c:v>3.43</c:v>
                </c:pt>
                <c:pt idx="4605">
                  <c:v>3.38</c:v>
                </c:pt>
                <c:pt idx="4606">
                  <c:v>3.38</c:v>
                </c:pt>
                <c:pt idx="4607">
                  <c:v>3.38</c:v>
                </c:pt>
                <c:pt idx="4608">
                  <c:v>3.38</c:v>
                </c:pt>
                <c:pt idx="4609">
                  <c:v>3.38</c:v>
                </c:pt>
                <c:pt idx="4610">
                  <c:v>3.38</c:v>
                </c:pt>
                <c:pt idx="4611">
                  <c:v>3.38</c:v>
                </c:pt>
                <c:pt idx="4612">
                  <c:v>3.38</c:v>
                </c:pt>
                <c:pt idx="4613">
                  <c:v>3.38</c:v>
                </c:pt>
                <c:pt idx="4614">
                  <c:v>3.38</c:v>
                </c:pt>
                <c:pt idx="4615">
                  <c:v>3.38</c:v>
                </c:pt>
                <c:pt idx="4616">
                  <c:v>3.38</c:v>
                </c:pt>
                <c:pt idx="4617">
                  <c:v>3.38</c:v>
                </c:pt>
                <c:pt idx="4618">
                  <c:v>3.39</c:v>
                </c:pt>
                <c:pt idx="4619">
                  <c:v>3.39</c:v>
                </c:pt>
                <c:pt idx="4620">
                  <c:v>3.39</c:v>
                </c:pt>
                <c:pt idx="4621">
                  <c:v>3.39</c:v>
                </c:pt>
                <c:pt idx="4622">
                  <c:v>3.39</c:v>
                </c:pt>
                <c:pt idx="4623">
                  <c:v>3.39</c:v>
                </c:pt>
                <c:pt idx="4624">
                  <c:v>3.39</c:v>
                </c:pt>
                <c:pt idx="4625">
                  <c:v>3.39</c:v>
                </c:pt>
                <c:pt idx="4626">
                  <c:v>3.39</c:v>
                </c:pt>
                <c:pt idx="4627">
                  <c:v>3.39</c:v>
                </c:pt>
                <c:pt idx="4628">
                  <c:v>3.39</c:v>
                </c:pt>
                <c:pt idx="4629">
                  <c:v>3.39</c:v>
                </c:pt>
                <c:pt idx="4630">
                  <c:v>3.39</c:v>
                </c:pt>
                <c:pt idx="4631">
                  <c:v>3.38</c:v>
                </c:pt>
                <c:pt idx="4632">
                  <c:v>3.37</c:v>
                </c:pt>
                <c:pt idx="4633">
                  <c:v>3.37</c:v>
                </c:pt>
                <c:pt idx="4634">
                  <c:v>3.31</c:v>
                </c:pt>
                <c:pt idx="4635">
                  <c:v>3.31</c:v>
                </c:pt>
                <c:pt idx="4636">
                  <c:v>3.29</c:v>
                </c:pt>
                <c:pt idx="4637">
                  <c:v>3.28</c:v>
                </c:pt>
                <c:pt idx="4638">
                  <c:v>3.28</c:v>
                </c:pt>
                <c:pt idx="4639">
                  <c:v>3.29</c:v>
                </c:pt>
                <c:pt idx="4640">
                  <c:v>3.26</c:v>
                </c:pt>
                <c:pt idx="4641">
                  <c:v>3.26</c:v>
                </c:pt>
                <c:pt idx="4642">
                  <c:v>3.26</c:v>
                </c:pt>
                <c:pt idx="4643">
                  <c:v>3.26</c:v>
                </c:pt>
                <c:pt idx="4644">
                  <c:v>3.25</c:v>
                </c:pt>
                <c:pt idx="4645">
                  <c:v>3.24</c:v>
                </c:pt>
                <c:pt idx="4646">
                  <c:v>3.24</c:v>
                </c:pt>
                <c:pt idx="4647">
                  <c:v>3.23</c:v>
                </c:pt>
                <c:pt idx="4648">
                  <c:v>3.23</c:v>
                </c:pt>
                <c:pt idx="4649">
                  <c:v>3.22</c:v>
                </c:pt>
                <c:pt idx="4650">
                  <c:v>3.21</c:v>
                </c:pt>
                <c:pt idx="4651">
                  <c:v>3.22</c:v>
                </c:pt>
                <c:pt idx="4652">
                  <c:v>3.23</c:v>
                </c:pt>
                <c:pt idx="4653">
                  <c:v>3.24</c:v>
                </c:pt>
                <c:pt idx="4654">
                  <c:v>3.25</c:v>
                </c:pt>
                <c:pt idx="4655">
                  <c:v>3.26</c:v>
                </c:pt>
                <c:pt idx="4656">
                  <c:v>3.26</c:v>
                </c:pt>
                <c:pt idx="4657">
                  <c:v>3.27</c:v>
                </c:pt>
                <c:pt idx="4658">
                  <c:v>3.27</c:v>
                </c:pt>
                <c:pt idx="4659">
                  <c:v>3.28</c:v>
                </c:pt>
                <c:pt idx="4660">
                  <c:v>3.29</c:v>
                </c:pt>
                <c:pt idx="4661">
                  <c:v>3.31</c:v>
                </c:pt>
                <c:pt idx="4662">
                  <c:v>3.31</c:v>
                </c:pt>
                <c:pt idx="4663">
                  <c:v>3.3</c:v>
                </c:pt>
                <c:pt idx="4664">
                  <c:v>3.3</c:v>
                </c:pt>
                <c:pt idx="4665">
                  <c:v>3.31</c:v>
                </c:pt>
                <c:pt idx="4666">
                  <c:v>3.31</c:v>
                </c:pt>
                <c:pt idx="4667">
                  <c:v>3.32</c:v>
                </c:pt>
                <c:pt idx="4668">
                  <c:v>3.37</c:v>
                </c:pt>
                <c:pt idx="4669">
                  <c:v>3.37</c:v>
                </c:pt>
                <c:pt idx="4670">
                  <c:v>3.36</c:v>
                </c:pt>
                <c:pt idx="4671">
                  <c:v>3.37</c:v>
                </c:pt>
                <c:pt idx="4672">
                  <c:v>3.37</c:v>
                </c:pt>
                <c:pt idx="4673">
                  <c:v>3.38</c:v>
                </c:pt>
                <c:pt idx="4674">
                  <c:v>3.38</c:v>
                </c:pt>
                <c:pt idx="4675">
                  <c:v>3.37</c:v>
                </c:pt>
                <c:pt idx="4676">
                  <c:v>3.37</c:v>
                </c:pt>
                <c:pt idx="4677">
                  <c:v>3.36</c:v>
                </c:pt>
                <c:pt idx="4678">
                  <c:v>3.35</c:v>
                </c:pt>
                <c:pt idx="4679">
                  <c:v>3.34</c:v>
                </c:pt>
                <c:pt idx="4680">
                  <c:v>3.34</c:v>
                </c:pt>
                <c:pt idx="4681">
                  <c:v>3.34</c:v>
                </c:pt>
                <c:pt idx="4682">
                  <c:v>3.34</c:v>
                </c:pt>
                <c:pt idx="4683">
                  <c:v>3.34</c:v>
                </c:pt>
                <c:pt idx="4684">
                  <c:v>3.34</c:v>
                </c:pt>
                <c:pt idx="4685">
                  <c:v>3.34</c:v>
                </c:pt>
                <c:pt idx="4686">
                  <c:v>3.34</c:v>
                </c:pt>
                <c:pt idx="4687">
                  <c:v>3.34</c:v>
                </c:pt>
                <c:pt idx="4688">
                  <c:v>3.34</c:v>
                </c:pt>
                <c:pt idx="4689">
                  <c:v>3.34</c:v>
                </c:pt>
                <c:pt idx="4690">
                  <c:v>3.36</c:v>
                </c:pt>
                <c:pt idx="4691">
                  <c:v>3.36</c:v>
                </c:pt>
                <c:pt idx="4692">
                  <c:v>3.36</c:v>
                </c:pt>
                <c:pt idx="4693">
                  <c:v>3.37</c:v>
                </c:pt>
                <c:pt idx="4694">
                  <c:v>3.38</c:v>
                </c:pt>
                <c:pt idx="4695">
                  <c:v>3.39</c:v>
                </c:pt>
                <c:pt idx="4696">
                  <c:v>3.39</c:v>
                </c:pt>
                <c:pt idx="4697">
                  <c:v>3.38</c:v>
                </c:pt>
                <c:pt idx="4698">
                  <c:v>3.38</c:v>
                </c:pt>
                <c:pt idx="4699">
                  <c:v>3.38</c:v>
                </c:pt>
                <c:pt idx="4700">
                  <c:v>3.38</c:v>
                </c:pt>
                <c:pt idx="4701">
                  <c:v>3.42</c:v>
                </c:pt>
                <c:pt idx="4702">
                  <c:v>3.43</c:v>
                </c:pt>
                <c:pt idx="4703">
                  <c:v>3.43</c:v>
                </c:pt>
                <c:pt idx="4704">
                  <c:v>3.42</c:v>
                </c:pt>
                <c:pt idx="4705">
                  <c:v>3.43</c:v>
                </c:pt>
                <c:pt idx="4706">
                  <c:v>3.42</c:v>
                </c:pt>
                <c:pt idx="4707">
                  <c:v>3.41</c:v>
                </c:pt>
                <c:pt idx="4708">
                  <c:v>3.41</c:v>
                </c:pt>
                <c:pt idx="4709">
                  <c:v>3.41</c:v>
                </c:pt>
                <c:pt idx="4710">
                  <c:v>3.41</c:v>
                </c:pt>
                <c:pt idx="4711">
                  <c:v>3.41</c:v>
                </c:pt>
                <c:pt idx="4712">
                  <c:v>3.41</c:v>
                </c:pt>
                <c:pt idx="4713">
                  <c:v>3.41</c:v>
                </c:pt>
                <c:pt idx="4714">
                  <c:v>3.41</c:v>
                </c:pt>
                <c:pt idx="4715">
                  <c:v>3.41</c:v>
                </c:pt>
                <c:pt idx="4716">
                  <c:v>3.41</c:v>
                </c:pt>
                <c:pt idx="4717">
                  <c:v>3.42</c:v>
                </c:pt>
                <c:pt idx="4718">
                  <c:v>3.42</c:v>
                </c:pt>
                <c:pt idx="4719">
                  <c:v>3.43</c:v>
                </c:pt>
                <c:pt idx="4720">
                  <c:v>3.43</c:v>
                </c:pt>
                <c:pt idx="4721">
                  <c:v>3.44</c:v>
                </c:pt>
                <c:pt idx="4722">
                  <c:v>3.45</c:v>
                </c:pt>
                <c:pt idx="4723">
                  <c:v>3.46</c:v>
                </c:pt>
                <c:pt idx="4724">
                  <c:v>3.46</c:v>
                </c:pt>
                <c:pt idx="4725">
                  <c:v>3.44</c:v>
                </c:pt>
                <c:pt idx="4726">
                  <c:v>3.44</c:v>
                </c:pt>
                <c:pt idx="4727">
                  <c:v>3.43</c:v>
                </c:pt>
                <c:pt idx="4728">
                  <c:v>3.42</c:v>
                </c:pt>
                <c:pt idx="4729">
                  <c:v>3.42</c:v>
                </c:pt>
                <c:pt idx="4730">
                  <c:v>3.42</c:v>
                </c:pt>
                <c:pt idx="4731">
                  <c:v>3.42</c:v>
                </c:pt>
                <c:pt idx="4732">
                  <c:v>3.42</c:v>
                </c:pt>
                <c:pt idx="4733">
                  <c:v>3.42</c:v>
                </c:pt>
                <c:pt idx="4734">
                  <c:v>3.42</c:v>
                </c:pt>
                <c:pt idx="4735">
                  <c:v>3.42</c:v>
                </c:pt>
                <c:pt idx="4736">
                  <c:v>3.42</c:v>
                </c:pt>
                <c:pt idx="4737">
                  <c:v>3.4</c:v>
                </c:pt>
                <c:pt idx="4738">
                  <c:v>3.4</c:v>
                </c:pt>
                <c:pt idx="4739">
                  <c:v>3.4</c:v>
                </c:pt>
                <c:pt idx="4740">
                  <c:v>3.4</c:v>
                </c:pt>
                <c:pt idx="4741">
                  <c:v>3.42</c:v>
                </c:pt>
                <c:pt idx="4742">
                  <c:v>3.43</c:v>
                </c:pt>
                <c:pt idx="4743">
                  <c:v>3.43</c:v>
                </c:pt>
                <c:pt idx="4744">
                  <c:v>3.43</c:v>
                </c:pt>
                <c:pt idx="4745">
                  <c:v>3.42</c:v>
                </c:pt>
                <c:pt idx="4746">
                  <c:v>3.41</c:v>
                </c:pt>
                <c:pt idx="4747">
                  <c:v>3.41</c:v>
                </c:pt>
                <c:pt idx="4748">
                  <c:v>3.4</c:v>
                </c:pt>
                <c:pt idx="4749">
                  <c:v>3.4</c:v>
                </c:pt>
                <c:pt idx="4750">
                  <c:v>3.4</c:v>
                </c:pt>
                <c:pt idx="4751">
                  <c:v>3.4</c:v>
                </c:pt>
                <c:pt idx="4752">
                  <c:v>3.4</c:v>
                </c:pt>
                <c:pt idx="4753">
                  <c:v>3.4</c:v>
                </c:pt>
                <c:pt idx="4754">
                  <c:v>3.39</c:v>
                </c:pt>
                <c:pt idx="4755">
                  <c:v>3.39</c:v>
                </c:pt>
                <c:pt idx="4756">
                  <c:v>3.37</c:v>
                </c:pt>
                <c:pt idx="4757">
                  <c:v>3.36</c:v>
                </c:pt>
                <c:pt idx="4758">
                  <c:v>3.38</c:v>
                </c:pt>
                <c:pt idx="4759">
                  <c:v>3.38</c:v>
                </c:pt>
                <c:pt idx="4760">
                  <c:v>3.38</c:v>
                </c:pt>
                <c:pt idx="4761">
                  <c:v>3.39</c:v>
                </c:pt>
                <c:pt idx="4762">
                  <c:v>3.39</c:v>
                </c:pt>
                <c:pt idx="4763">
                  <c:v>3.41</c:v>
                </c:pt>
                <c:pt idx="4764">
                  <c:v>3.42</c:v>
                </c:pt>
                <c:pt idx="4765">
                  <c:v>3.42</c:v>
                </c:pt>
                <c:pt idx="4766">
                  <c:v>3.42</c:v>
                </c:pt>
                <c:pt idx="4767">
                  <c:v>3.42</c:v>
                </c:pt>
                <c:pt idx="4768">
                  <c:v>3.44</c:v>
                </c:pt>
                <c:pt idx="4769">
                  <c:v>3.45</c:v>
                </c:pt>
                <c:pt idx="4770">
                  <c:v>3.47</c:v>
                </c:pt>
                <c:pt idx="4771">
                  <c:v>3.48</c:v>
                </c:pt>
                <c:pt idx="4772">
                  <c:v>3.5</c:v>
                </c:pt>
                <c:pt idx="4773">
                  <c:v>3.5</c:v>
                </c:pt>
                <c:pt idx="4774">
                  <c:v>3.51</c:v>
                </c:pt>
                <c:pt idx="4775">
                  <c:v>3.53</c:v>
                </c:pt>
                <c:pt idx="4776">
                  <c:v>3.54</c:v>
                </c:pt>
                <c:pt idx="4777">
                  <c:v>3.55</c:v>
                </c:pt>
                <c:pt idx="4778">
                  <c:v>3.57</c:v>
                </c:pt>
                <c:pt idx="4779">
                  <c:v>3.61</c:v>
                </c:pt>
                <c:pt idx="4780">
                  <c:v>3.64</c:v>
                </c:pt>
                <c:pt idx="4781">
                  <c:v>3.67</c:v>
                </c:pt>
                <c:pt idx="4782">
                  <c:v>3.68</c:v>
                </c:pt>
                <c:pt idx="4783">
                  <c:v>3.71</c:v>
                </c:pt>
                <c:pt idx="4784">
                  <c:v>3.75</c:v>
                </c:pt>
                <c:pt idx="4785">
                  <c:v>3.79</c:v>
                </c:pt>
                <c:pt idx="4786">
                  <c:v>3.82</c:v>
                </c:pt>
                <c:pt idx="4787">
                  <c:v>3.84</c:v>
                </c:pt>
                <c:pt idx="4788">
                  <c:v>3.83</c:v>
                </c:pt>
                <c:pt idx="4789">
                  <c:v>3.84</c:v>
                </c:pt>
                <c:pt idx="4790">
                  <c:v>3.85</c:v>
                </c:pt>
                <c:pt idx="4791">
                  <c:v>3.88</c:v>
                </c:pt>
                <c:pt idx="4792">
                  <c:v>3.89</c:v>
                </c:pt>
                <c:pt idx="4793">
                  <c:v>4.01</c:v>
                </c:pt>
                <c:pt idx="4794">
                  <c:v>4.159999999999999</c:v>
                </c:pt>
                <c:pt idx="4795">
                  <c:v>4.359999999999999</c:v>
                </c:pt>
                <c:pt idx="4796">
                  <c:v>4.33</c:v>
                </c:pt>
                <c:pt idx="4797">
                  <c:v>4.31</c:v>
                </c:pt>
                <c:pt idx="4798">
                  <c:v>4.26</c:v>
                </c:pt>
                <c:pt idx="4799">
                  <c:v>4.27</c:v>
                </c:pt>
                <c:pt idx="4800">
                  <c:v>4.23</c:v>
                </c:pt>
                <c:pt idx="4801">
                  <c:v>4.23</c:v>
                </c:pt>
                <c:pt idx="4802">
                  <c:v>4.2</c:v>
                </c:pt>
                <c:pt idx="4803">
                  <c:v>4.22</c:v>
                </c:pt>
                <c:pt idx="4804">
                  <c:v>4.24</c:v>
                </c:pt>
                <c:pt idx="4805">
                  <c:v>4.27</c:v>
                </c:pt>
                <c:pt idx="4806">
                  <c:v>4.29</c:v>
                </c:pt>
                <c:pt idx="4807">
                  <c:v>4.26</c:v>
                </c:pt>
                <c:pt idx="4808">
                  <c:v>4.24</c:v>
                </c:pt>
                <c:pt idx="4809">
                  <c:v>4.22</c:v>
                </c:pt>
                <c:pt idx="4810">
                  <c:v>4.21</c:v>
                </c:pt>
                <c:pt idx="4811">
                  <c:v>4.189999999999999</c:v>
                </c:pt>
                <c:pt idx="4812">
                  <c:v>4.18</c:v>
                </c:pt>
                <c:pt idx="4813">
                  <c:v>4.2</c:v>
                </c:pt>
                <c:pt idx="4814">
                  <c:v>4.22</c:v>
                </c:pt>
                <c:pt idx="4815">
                  <c:v>4.23</c:v>
                </c:pt>
                <c:pt idx="4816">
                  <c:v>4.25</c:v>
                </c:pt>
                <c:pt idx="4817">
                  <c:v>4.26</c:v>
                </c:pt>
                <c:pt idx="4818">
                  <c:v>4.25</c:v>
                </c:pt>
                <c:pt idx="4819">
                  <c:v>4.27</c:v>
                </c:pt>
                <c:pt idx="4820">
                  <c:v>4.26</c:v>
                </c:pt>
                <c:pt idx="4821">
                  <c:v>4.25</c:v>
                </c:pt>
                <c:pt idx="4822">
                  <c:v>4.25</c:v>
                </c:pt>
                <c:pt idx="4823">
                  <c:v>4.26</c:v>
                </c:pt>
                <c:pt idx="4824">
                  <c:v>4.27</c:v>
                </c:pt>
                <c:pt idx="4825">
                  <c:v>4.27</c:v>
                </c:pt>
                <c:pt idx="4826">
                  <c:v>4.27</c:v>
                </c:pt>
                <c:pt idx="4827">
                  <c:v>4.26</c:v>
                </c:pt>
                <c:pt idx="4828">
                  <c:v>4.26</c:v>
                </c:pt>
                <c:pt idx="4829">
                  <c:v>4.25</c:v>
                </c:pt>
                <c:pt idx="4830">
                  <c:v>4.27</c:v>
                </c:pt>
                <c:pt idx="4831">
                  <c:v>4.28</c:v>
                </c:pt>
                <c:pt idx="4832">
                  <c:v>4.31</c:v>
                </c:pt>
                <c:pt idx="4833">
                  <c:v>4.319999999999999</c:v>
                </c:pt>
                <c:pt idx="4834">
                  <c:v>4.35</c:v>
                </c:pt>
                <c:pt idx="4835">
                  <c:v>4.37</c:v>
                </c:pt>
                <c:pt idx="4836">
                  <c:v>4.4</c:v>
                </c:pt>
                <c:pt idx="4837">
                  <c:v>4.42</c:v>
                </c:pt>
                <c:pt idx="4838">
                  <c:v>4.43</c:v>
                </c:pt>
                <c:pt idx="4839">
                  <c:v>4.44</c:v>
                </c:pt>
                <c:pt idx="4840">
                  <c:v>4.43</c:v>
                </c:pt>
                <c:pt idx="4841">
                  <c:v>4.45</c:v>
                </c:pt>
                <c:pt idx="4842">
                  <c:v>4.45</c:v>
                </c:pt>
                <c:pt idx="4843">
                  <c:v>4.45</c:v>
                </c:pt>
                <c:pt idx="4844">
                  <c:v>4.46</c:v>
                </c:pt>
                <c:pt idx="4845">
                  <c:v>4.49</c:v>
                </c:pt>
                <c:pt idx="4846">
                  <c:v>4.51</c:v>
                </c:pt>
                <c:pt idx="4847">
                  <c:v>4.53</c:v>
                </c:pt>
                <c:pt idx="4848">
                  <c:v>4.53</c:v>
                </c:pt>
                <c:pt idx="4849">
                  <c:v>4.52</c:v>
                </c:pt>
                <c:pt idx="4850">
                  <c:v>4.51</c:v>
                </c:pt>
                <c:pt idx="4851">
                  <c:v>4.5</c:v>
                </c:pt>
                <c:pt idx="4852">
                  <c:v>4.46</c:v>
                </c:pt>
                <c:pt idx="4853">
                  <c:v>4.41</c:v>
                </c:pt>
                <c:pt idx="4854">
                  <c:v>4.359999999999999</c:v>
                </c:pt>
                <c:pt idx="4855">
                  <c:v>4.34</c:v>
                </c:pt>
                <c:pt idx="4856">
                  <c:v>4.27</c:v>
                </c:pt>
                <c:pt idx="4857">
                  <c:v>4.24</c:v>
                </c:pt>
                <c:pt idx="4858">
                  <c:v>4.2</c:v>
                </c:pt>
                <c:pt idx="4859">
                  <c:v>4.18</c:v>
                </c:pt>
                <c:pt idx="4860">
                  <c:v>4.149999999999999</c:v>
                </c:pt>
                <c:pt idx="4861">
                  <c:v>4.109999999999999</c:v>
                </c:pt>
                <c:pt idx="4862">
                  <c:v>4.09</c:v>
                </c:pt>
                <c:pt idx="4863">
                  <c:v>4.08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Sheet1!$B$2</c:f>
              <c:strCache>
                <c:ptCount val="1"/>
                <c:pt idx="0">
                  <c:v>California</c:v>
                </c:pt>
              </c:strCache>
            </c:strRef>
          </c:tx>
          <c:marker>
            <c:symbol val="none"/>
          </c:marker>
          <c:cat>
            <c:numRef>
              <c:f>Sheet1!$A$3:$A$4866</c:f>
              <c:numCache>
                <c:formatCode>m/d/yyyy</c:formatCode>
                <c:ptCount val="4864"/>
                <c:pt idx="0">
                  <c:v>34702.0</c:v>
                </c:pt>
                <c:pt idx="1">
                  <c:v>34703.0</c:v>
                </c:pt>
                <c:pt idx="2">
                  <c:v>34704.0</c:v>
                </c:pt>
                <c:pt idx="3">
                  <c:v>34705.0</c:v>
                </c:pt>
                <c:pt idx="4">
                  <c:v>34708.0</c:v>
                </c:pt>
                <c:pt idx="5">
                  <c:v>34709.0</c:v>
                </c:pt>
                <c:pt idx="6">
                  <c:v>34710.0</c:v>
                </c:pt>
                <c:pt idx="7">
                  <c:v>34711.0</c:v>
                </c:pt>
                <c:pt idx="8">
                  <c:v>34712.0</c:v>
                </c:pt>
                <c:pt idx="9">
                  <c:v>34716.0</c:v>
                </c:pt>
                <c:pt idx="10">
                  <c:v>34717.0</c:v>
                </c:pt>
                <c:pt idx="11">
                  <c:v>34718.0</c:v>
                </c:pt>
                <c:pt idx="12">
                  <c:v>34719.0</c:v>
                </c:pt>
                <c:pt idx="13">
                  <c:v>34722.0</c:v>
                </c:pt>
                <c:pt idx="14">
                  <c:v>34723.0</c:v>
                </c:pt>
                <c:pt idx="15">
                  <c:v>34724.0</c:v>
                </c:pt>
                <c:pt idx="16">
                  <c:v>34725.0</c:v>
                </c:pt>
                <c:pt idx="17">
                  <c:v>34726.0</c:v>
                </c:pt>
                <c:pt idx="18">
                  <c:v>34729.0</c:v>
                </c:pt>
                <c:pt idx="19">
                  <c:v>34730.0</c:v>
                </c:pt>
                <c:pt idx="20">
                  <c:v>34731.0</c:v>
                </c:pt>
                <c:pt idx="21">
                  <c:v>34732.0</c:v>
                </c:pt>
                <c:pt idx="22">
                  <c:v>34733.0</c:v>
                </c:pt>
                <c:pt idx="23">
                  <c:v>34736.0</c:v>
                </c:pt>
                <c:pt idx="24">
                  <c:v>34737.0</c:v>
                </c:pt>
                <c:pt idx="25">
                  <c:v>34738.0</c:v>
                </c:pt>
                <c:pt idx="26">
                  <c:v>34739.0</c:v>
                </c:pt>
                <c:pt idx="27">
                  <c:v>34740.0</c:v>
                </c:pt>
                <c:pt idx="28">
                  <c:v>34743.0</c:v>
                </c:pt>
                <c:pt idx="29">
                  <c:v>34744.0</c:v>
                </c:pt>
                <c:pt idx="30">
                  <c:v>34745.0</c:v>
                </c:pt>
                <c:pt idx="31">
                  <c:v>34746.0</c:v>
                </c:pt>
                <c:pt idx="32">
                  <c:v>34747.0</c:v>
                </c:pt>
                <c:pt idx="33">
                  <c:v>34751.0</c:v>
                </c:pt>
                <c:pt idx="34">
                  <c:v>34752.0</c:v>
                </c:pt>
                <c:pt idx="35">
                  <c:v>34753.0</c:v>
                </c:pt>
                <c:pt idx="36">
                  <c:v>34754.0</c:v>
                </c:pt>
                <c:pt idx="37">
                  <c:v>34757.0</c:v>
                </c:pt>
                <c:pt idx="38">
                  <c:v>34758.0</c:v>
                </c:pt>
                <c:pt idx="39">
                  <c:v>34759.0</c:v>
                </c:pt>
                <c:pt idx="40">
                  <c:v>34760.0</c:v>
                </c:pt>
                <c:pt idx="41">
                  <c:v>34761.0</c:v>
                </c:pt>
                <c:pt idx="42">
                  <c:v>34764.0</c:v>
                </c:pt>
                <c:pt idx="43">
                  <c:v>34765.0</c:v>
                </c:pt>
                <c:pt idx="44">
                  <c:v>34766.0</c:v>
                </c:pt>
                <c:pt idx="45">
                  <c:v>34767.0</c:v>
                </c:pt>
                <c:pt idx="46">
                  <c:v>34768.0</c:v>
                </c:pt>
                <c:pt idx="47">
                  <c:v>34771.0</c:v>
                </c:pt>
                <c:pt idx="48">
                  <c:v>34772.0</c:v>
                </c:pt>
                <c:pt idx="49">
                  <c:v>34773.0</c:v>
                </c:pt>
                <c:pt idx="50">
                  <c:v>34774.0</c:v>
                </c:pt>
                <c:pt idx="51">
                  <c:v>34775.0</c:v>
                </c:pt>
                <c:pt idx="52">
                  <c:v>34778.0</c:v>
                </c:pt>
                <c:pt idx="53">
                  <c:v>34779.0</c:v>
                </c:pt>
                <c:pt idx="54">
                  <c:v>34780.0</c:v>
                </c:pt>
                <c:pt idx="55">
                  <c:v>34781.0</c:v>
                </c:pt>
                <c:pt idx="56">
                  <c:v>34782.0</c:v>
                </c:pt>
                <c:pt idx="57">
                  <c:v>34785.0</c:v>
                </c:pt>
                <c:pt idx="58">
                  <c:v>34786.0</c:v>
                </c:pt>
                <c:pt idx="59">
                  <c:v>34787.0</c:v>
                </c:pt>
                <c:pt idx="60">
                  <c:v>34788.0</c:v>
                </c:pt>
                <c:pt idx="61">
                  <c:v>34789.0</c:v>
                </c:pt>
                <c:pt idx="62">
                  <c:v>34792.0</c:v>
                </c:pt>
                <c:pt idx="63">
                  <c:v>34793.0</c:v>
                </c:pt>
                <c:pt idx="64">
                  <c:v>34794.0</c:v>
                </c:pt>
                <c:pt idx="65">
                  <c:v>34795.0</c:v>
                </c:pt>
                <c:pt idx="66">
                  <c:v>34796.0</c:v>
                </c:pt>
                <c:pt idx="67">
                  <c:v>34799.0</c:v>
                </c:pt>
                <c:pt idx="68">
                  <c:v>34800.0</c:v>
                </c:pt>
                <c:pt idx="69">
                  <c:v>34801.0</c:v>
                </c:pt>
                <c:pt idx="70">
                  <c:v>34802.0</c:v>
                </c:pt>
                <c:pt idx="71">
                  <c:v>34803.0</c:v>
                </c:pt>
                <c:pt idx="72">
                  <c:v>34806.0</c:v>
                </c:pt>
                <c:pt idx="73">
                  <c:v>34807.0</c:v>
                </c:pt>
                <c:pt idx="74">
                  <c:v>34808.0</c:v>
                </c:pt>
                <c:pt idx="75">
                  <c:v>34809.0</c:v>
                </c:pt>
                <c:pt idx="76">
                  <c:v>34810.0</c:v>
                </c:pt>
                <c:pt idx="77">
                  <c:v>34813.0</c:v>
                </c:pt>
                <c:pt idx="78">
                  <c:v>34814.0</c:v>
                </c:pt>
                <c:pt idx="79">
                  <c:v>34815.0</c:v>
                </c:pt>
                <c:pt idx="80">
                  <c:v>34816.0</c:v>
                </c:pt>
                <c:pt idx="81">
                  <c:v>34817.0</c:v>
                </c:pt>
                <c:pt idx="82">
                  <c:v>34820.0</c:v>
                </c:pt>
                <c:pt idx="83">
                  <c:v>34821.0</c:v>
                </c:pt>
                <c:pt idx="84">
                  <c:v>34822.0</c:v>
                </c:pt>
                <c:pt idx="85">
                  <c:v>34823.0</c:v>
                </c:pt>
                <c:pt idx="86">
                  <c:v>34824.0</c:v>
                </c:pt>
                <c:pt idx="87">
                  <c:v>34827.0</c:v>
                </c:pt>
                <c:pt idx="88">
                  <c:v>34828.0</c:v>
                </c:pt>
                <c:pt idx="89">
                  <c:v>34829.0</c:v>
                </c:pt>
                <c:pt idx="90">
                  <c:v>34830.0</c:v>
                </c:pt>
                <c:pt idx="91">
                  <c:v>34831.0</c:v>
                </c:pt>
                <c:pt idx="92">
                  <c:v>34834.0</c:v>
                </c:pt>
                <c:pt idx="93">
                  <c:v>34835.0</c:v>
                </c:pt>
                <c:pt idx="94">
                  <c:v>34836.0</c:v>
                </c:pt>
                <c:pt idx="95">
                  <c:v>34837.0</c:v>
                </c:pt>
                <c:pt idx="96">
                  <c:v>34838.0</c:v>
                </c:pt>
                <c:pt idx="97">
                  <c:v>34841.0</c:v>
                </c:pt>
                <c:pt idx="98">
                  <c:v>34842.0</c:v>
                </c:pt>
                <c:pt idx="99">
                  <c:v>34843.0</c:v>
                </c:pt>
                <c:pt idx="100">
                  <c:v>34844.0</c:v>
                </c:pt>
                <c:pt idx="101">
                  <c:v>34845.0</c:v>
                </c:pt>
                <c:pt idx="102">
                  <c:v>34848.0</c:v>
                </c:pt>
                <c:pt idx="103">
                  <c:v>34849.0</c:v>
                </c:pt>
                <c:pt idx="104">
                  <c:v>34850.0</c:v>
                </c:pt>
                <c:pt idx="105">
                  <c:v>34851.0</c:v>
                </c:pt>
                <c:pt idx="106">
                  <c:v>34852.0</c:v>
                </c:pt>
                <c:pt idx="107">
                  <c:v>34855.0</c:v>
                </c:pt>
                <c:pt idx="108">
                  <c:v>34856.0</c:v>
                </c:pt>
                <c:pt idx="109">
                  <c:v>34857.0</c:v>
                </c:pt>
                <c:pt idx="110">
                  <c:v>34858.0</c:v>
                </c:pt>
                <c:pt idx="111">
                  <c:v>34859.0</c:v>
                </c:pt>
                <c:pt idx="112">
                  <c:v>34862.0</c:v>
                </c:pt>
                <c:pt idx="113">
                  <c:v>34863.0</c:v>
                </c:pt>
                <c:pt idx="114">
                  <c:v>34864.0</c:v>
                </c:pt>
                <c:pt idx="115">
                  <c:v>34865.0</c:v>
                </c:pt>
                <c:pt idx="116">
                  <c:v>34866.0</c:v>
                </c:pt>
                <c:pt idx="117">
                  <c:v>34869.0</c:v>
                </c:pt>
                <c:pt idx="118">
                  <c:v>34870.0</c:v>
                </c:pt>
                <c:pt idx="119">
                  <c:v>34871.0</c:v>
                </c:pt>
                <c:pt idx="120">
                  <c:v>34872.0</c:v>
                </c:pt>
                <c:pt idx="121">
                  <c:v>34873.0</c:v>
                </c:pt>
                <c:pt idx="122">
                  <c:v>34876.0</c:v>
                </c:pt>
                <c:pt idx="123">
                  <c:v>34877.0</c:v>
                </c:pt>
                <c:pt idx="124">
                  <c:v>34878.0</c:v>
                </c:pt>
                <c:pt idx="125">
                  <c:v>34879.0</c:v>
                </c:pt>
                <c:pt idx="126">
                  <c:v>34880.0</c:v>
                </c:pt>
                <c:pt idx="127">
                  <c:v>34883.0</c:v>
                </c:pt>
                <c:pt idx="128">
                  <c:v>34884.0</c:v>
                </c:pt>
                <c:pt idx="129">
                  <c:v>34885.0</c:v>
                </c:pt>
                <c:pt idx="130">
                  <c:v>34886.0</c:v>
                </c:pt>
                <c:pt idx="131">
                  <c:v>34887.0</c:v>
                </c:pt>
                <c:pt idx="132">
                  <c:v>34890.0</c:v>
                </c:pt>
                <c:pt idx="133">
                  <c:v>34891.0</c:v>
                </c:pt>
                <c:pt idx="134">
                  <c:v>34892.0</c:v>
                </c:pt>
                <c:pt idx="135">
                  <c:v>34893.0</c:v>
                </c:pt>
                <c:pt idx="136">
                  <c:v>34894.0</c:v>
                </c:pt>
                <c:pt idx="137">
                  <c:v>34897.0</c:v>
                </c:pt>
                <c:pt idx="138">
                  <c:v>34898.0</c:v>
                </c:pt>
                <c:pt idx="139">
                  <c:v>34899.0</c:v>
                </c:pt>
                <c:pt idx="140">
                  <c:v>34900.0</c:v>
                </c:pt>
                <c:pt idx="141">
                  <c:v>34901.0</c:v>
                </c:pt>
                <c:pt idx="142">
                  <c:v>34904.0</c:v>
                </c:pt>
                <c:pt idx="143">
                  <c:v>34905.0</c:v>
                </c:pt>
                <c:pt idx="144">
                  <c:v>34906.0</c:v>
                </c:pt>
                <c:pt idx="145">
                  <c:v>34907.0</c:v>
                </c:pt>
                <c:pt idx="146">
                  <c:v>34908.0</c:v>
                </c:pt>
                <c:pt idx="147">
                  <c:v>34911.0</c:v>
                </c:pt>
                <c:pt idx="148">
                  <c:v>34912.0</c:v>
                </c:pt>
                <c:pt idx="149">
                  <c:v>34913.0</c:v>
                </c:pt>
                <c:pt idx="150">
                  <c:v>34914.0</c:v>
                </c:pt>
                <c:pt idx="151">
                  <c:v>34915.0</c:v>
                </c:pt>
                <c:pt idx="152">
                  <c:v>34918.0</c:v>
                </c:pt>
                <c:pt idx="153">
                  <c:v>34919.0</c:v>
                </c:pt>
                <c:pt idx="154">
                  <c:v>34920.0</c:v>
                </c:pt>
                <c:pt idx="155">
                  <c:v>34921.0</c:v>
                </c:pt>
                <c:pt idx="156">
                  <c:v>34922.0</c:v>
                </c:pt>
                <c:pt idx="157">
                  <c:v>34925.0</c:v>
                </c:pt>
                <c:pt idx="158">
                  <c:v>34926.0</c:v>
                </c:pt>
                <c:pt idx="159">
                  <c:v>34927.0</c:v>
                </c:pt>
                <c:pt idx="160">
                  <c:v>34928.0</c:v>
                </c:pt>
                <c:pt idx="161">
                  <c:v>34929.0</c:v>
                </c:pt>
                <c:pt idx="162">
                  <c:v>34932.0</c:v>
                </c:pt>
                <c:pt idx="163">
                  <c:v>34933.0</c:v>
                </c:pt>
                <c:pt idx="164">
                  <c:v>34934.0</c:v>
                </c:pt>
                <c:pt idx="165">
                  <c:v>34935.0</c:v>
                </c:pt>
                <c:pt idx="166">
                  <c:v>34936.0</c:v>
                </c:pt>
                <c:pt idx="167">
                  <c:v>34939.0</c:v>
                </c:pt>
                <c:pt idx="168">
                  <c:v>34940.0</c:v>
                </c:pt>
                <c:pt idx="169">
                  <c:v>34941.0</c:v>
                </c:pt>
                <c:pt idx="170">
                  <c:v>34942.0</c:v>
                </c:pt>
                <c:pt idx="171">
                  <c:v>34943.0</c:v>
                </c:pt>
                <c:pt idx="172">
                  <c:v>34947.0</c:v>
                </c:pt>
                <c:pt idx="173">
                  <c:v>34948.0</c:v>
                </c:pt>
                <c:pt idx="174">
                  <c:v>34949.0</c:v>
                </c:pt>
                <c:pt idx="175">
                  <c:v>34950.0</c:v>
                </c:pt>
                <c:pt idx="176">
                  <c:v>34953.0</c:v>
                </c:pt>
                <c:pt idx="177">
                  <c:v>34954.0</c:v>
                </c:pt>
                <c:pt idx="178">
                  <c:v>34955.0</c:v>
                </c:pt>
                <c:pt idx="179">
                  <c:v>34956.0</c:v>
                </c:pt>
                <c:pt idx="180">
                  <c:v>34957.0</c:v>
                </c:pt>
                <c:pt idx="181">
                  <c:v>34960.0</c:v>
                </c:pt>
                <c:pt idx="182">
                  <c:v>34961.0</c:v>
                </c:pt>
                <c:pt idx="183">
                  <c:v>34962.0</c:v>
                </c:pt>
                <c:pt idx="184">
                  <c:v>34963.0</c:v>
                </c:pt>
                <c:pt idx="185">
                  <c:v>34964.0</c:v>
                </c:pt>
                <c:pt idx="186">
                  <c:v>34967.0</c:v>
                </c:pt>
                <c:pt idx="187">
                  <c:v>34968.0</c:v>
                </c:pt>
                <c:pt idx="188">
                  <c:v>34969.0</c:v>
                </c:pt>
                <c:pt idx="189">
                  <c:v>34970.0</c:v>
                </c:pt>
                <c:pt idx="190">
                  <c:v>34971.0</c:v>
                </c:pt>
                <c:pt idx="191">
                  <c:v>34974.0</c:v>
                </c:pt>
                <c:pt idx="192">
                  <c:v>34975.0</c:v>
                </c:pt>
                <c:pt idx="193">
                  <c:v>34976.0</c:v>
                </c:pt>
                <c:pt idx="194">
                  <c:v>34977.0</c:v>
                </c:pt>
                <c:pt idx="195">
                  <c:v>34978.0</c:v>
                </c:pt>
                <c:pt idx="196">
                  <c:v>34981.0</c:v>
                </c:pt>
                <c:pt idx="197">
                  <c:v>34982.0</c:v>
                </c:pt>
                <c:pt idx="198">
                  <c:v>34983.0</c:v>
                </c:pt>
                <c:pt idx="199">
                  <c:v>34984.0</c:v>
                </c:pt>
                <c:pt idx="200">
                  <c:v>34985.0</c:v>
                </c:pt>
                <c:pt idx="201">
                  <c:v>34988.0</c:v>
                </c:pt>
                <c:pt idx="202">
                  <c:v>34989.0</c:v>
                </c:pt>
                <c:pt idx="203">
                  <c:v>34990.0</c:v>
                </c:pt>
                <c:pt idx="204">
                  <c:v>34991.0</c:v>
                </c:pt>
                <c:pt idx="205">
                  <c:v>34992.0</c:v>
                </c:pt>
                <c:pt idx="206">
                  <c:v>34995.0</c:v>
                </c:pt>
                <c:pt idx="207">
                  <c:v>34996.0</c:v>
                </c:pt>
                <c:pt idx="208">
                  <c:v>34997.0</c:v>
                </c:pt>
                <c:pt idx="209">
                  <c:v>34998.0</c:v>
                </c:pt>
                <c:pt idx="210">
                  <c:v>34999.0</c:v>
                </c:pt>
                <c:pt idx="211">
                  <c:v>35002.0</c:v>
                </c:pt>
                <c:pt idx="212">
                  <c:v>35003.0</c:v>
                </c:pt>
                <c:pt idx="213">
                  <c:v>35004.0</c:v>
                </c:pt>
                <c:pt idx="214">
                  <c:v>35005.0</c:v>
                </c:pt>
                <c:pt idx="215">
                  <c:v>35006.0</c:v>
                </c:pt>
                <c:pt idx="216">
                  <c:v>35009.0</c:v>
                </c:pt>
                <c:pt idx="217">
                  <c:v>35010.0</c:v>
                </c:pt>
                <c:pt idx="218">
                  <c:v>35011.0</c:v>
                </c:pt>
                <c:pt idx="219">
                  <c:v>35012.0</c:v>
                </c:pt>
                <c:pt idx="220">
                  <c:v>35013.0</c:v>
                </c:pt>
                <c:pt idx="221">
                  <c:v>35016.0</c:v>
                </c:pt>
                <c:pt idx="222">
                  <c:v>35017.0</c:v>
                </c:pt>
                <c:pt idx="223">
                  <c:v>35018.0</c:v>
                </c:pt>
                <c:pt idx="224">
                  <c:v>35019.0</c:v>
                </c:pt>
                <c:pt idx="225">
                  <c:v>35020.0</c:v>
                </c:pt>
                <c:pt idx="226">
                  <c:v>35023.0</c:v>
                </c:pt>
                <c:pt idx="227">
                  <c:v>35024.0</c:v>
                </c:pt>
                <c:pt idx="228">
                  <c:v>35025.0</c:v>
                </c:pt>
                <c:pt idx="229">
                  <c:v>35026.0</c:v>
                </c:pt>
                <c:pt idx="230">
                  <c:v>35027.0</c:v>
                </c:pt>
                <c:pt idx="231">
                  <c:v>35030.0</c:v>
                </c:pt>
                <c:pt idx="232">
                  <c:v>35031.0</c:v>
                </c:pt>
                <c:pt idx="233">
                  <c:v>35032.0</c:v>
                </c:pt>
                <c:pt idx="234">
                  <c:v>35033.0</c:v>
                </c:pt>
                <c:pt idx="235">
                  <c:v>35034.0</c:v>
                </c:pt>
                <c:pt idx="236">
                  <c:v>35037.0</c:v>
                </c:pt>
                <c:pt idx="237">
                  <c:v>35038.0</c:v>
                </c:pt>
                <c:pt idx="238">
                  <c:v>35039.0</c:v>
                </c:pt>
                <c:pt idx="239">
                  <c:v>35040.0</c:v>
                </c:pt>
                <c:pt idx="240">
                  <c:v>35041.0</c:v>
                </c:pt>
                <c:pt idx="241">
                  <c:v>35044.0</c:v>
                </c:pt>
                <c:pt idx="242">
                  <c:v>35045.0</c:v>
                </c:pt>
                <c:pt idx="243">
                  <c:v>35046.0</c:v>
                </c:pt>
                <c:pt idx="244">
                  <c:v>35047.0</c:v>
                </c:pt>
                <c:pt idx="245">
                  <c:v>35048.0</c:v>
                </c:pt>
                <c:pt idx="246">
                  <c:v>35051.0</c:v>
                </c:pt>
                <c:pt idx="247">
                  <c:v>35052.0</c:v>
                </c:pt>
                <c:pt idx="248">
                  <c:v>35053.0</c:v>
                </c:pt>
                <c:pt idx="249">
                  <c:v>35054.0</c:v>
                </c:pt>
                <c:pt idx="250">
                  <c:v>35055.0</c:v>
                </c:pt>
                <c:pt idx="251">
                  <c:v>35058.0</c:v>
                </c:pt>
                <c:pt idx="252">
                  <c:v>35059.0</c:v>
                </c:pt>
                <c:pt idx="253">
                  <c:v>35060.0</c:v>
                </c:pt>
                <c:pt idx="254">
                  <c:v>35061.0</c:v>
                </c:pt>
                <c:pt idx="255">
                  <c:v>35062.0</c:v>
                </c:pt>
                <c:pt idx="256">
                  <c:v>35065.0</c:v>
                </c:pt>
                <c:pt idx="257">
                  <c:v>35066.0</c:v>
                </c:pt>
                <c:pt idx="258">
                  <c:v>35067.0</c:v>
                </c:pt>
                <c:pt idx="259">
                  <c:v>35068.0</c:v>
                </c:pt>
                <c:pt idx="260">
                  <c:v>35069.0</c:v>
                </c:pt>
                <c:pt idx="261">
                  <c:v>35072.0</c:v>
                </c:pt>
                <c:pt idx="262">
                  <c:v>35073.0</c:v>
                </c:pt>
                <c:pt idx="263">
                  <c:v>35074.0</c:v>
                </c:pt>
                <c:pt idx="264">
                  <c:v>35075.0</c:v>
                </c:pt>
                <c:pt idx="265">
                  <c:v>35076.0</c:v>
                </c:pt>
                <c:pt idx="266">
                  <c:v>35079.0</c:v>
                </c:pt>
                <c:pt idx="267">
                  <c:v>35080.0</c:v>
                </c:pt>
                <c:pt idx="268">
                  <c:v>35081.0</c:v>
                </c:pt>
                <c:pt idx="269">
                  <c:v>35082.0</c:v>
                </c:pt>
                <c:pt idx="270">
                  <c:v>35083.0</c:v>
                </c:pt>
                <c:pt idx="271">
                  <c:v>35086.0</c:v>
                </c:pt>
                <c:pt idx="272">
                  <c:v>35087.0</c:v>
                </c:pt>
                <c:pt idx="273">
                  <c:v>35088.0</c:v>
                </c:pt>
                <c:pt idx="274">
                  <c:v>35089.0</c:v>
                </c:pt>
                <c:pt idx="275">
                  <c:v>35090.0</c:v>
                </c:pt>
                <c:pt idx="276">
                  <c:v>35093.0</c:v>
                </c:pt>
                <c:pt idx="277">
                  <c:v>35094.0</c:v>
                </c:pt>
                <c:pt idx="278">
                  <c:v>35095.0</c:v>
                </c:pt>
                <c:pt idx="279">
                  <c:v>35096.0</c:v>
                </c:pt>
                <c:pt idx="280">
                  <c:v>35097.0</c:v>
                </c:pt>
                <c:pt idx="281">
                  <c:v>35100.0</c:v>
                </c:pt>
                <c:pt idx="282">
                  <c:v>35101.0</c:v>
                </c:pt>
                <c:pt idx="283">
                  <c:v>35102.0</c:v>
                </c:pt>
                <c:pt idx="284">
                  <c:v>35103.0</c:v>
                </c:pt>
                <c:pt idx="285">
                  <c:v>35104.0</c:v>
                </c:pt>
                <c:pt idx="286">
                  <c:v>35107.0</c:v>
                </c:pt>
                <c:pt idx="287">
                  <c:v>35108.0</c:v>
                </c:pt>
                <c:pt idx="288">
                  <c:v>35109.0</c:v>
                </c:pt>
                <c:pt idx="289">
                  <c:v>35110.0</c:v>
                </c:pt>
                <c:pt idx="290">
                  <c:v>35111.0</c:v>
                </c:pt>
                <c:pt idx="291">
                  <c:v>35114.0</c:v>
                </c:pt>
                <c:pt idx="292">
                  <c:v>35115.0</c:v>
                </c:pt>
                <c:pt idx="293">
                  <c:v>35116.0</c:v>
                </c:pt>
                <c:pt idx="294">
                  <c:v>35117.0</c:v>
                </c:pt>
                <c:pt idx="295">
                  <c:v>35118.0</c:v>
                </c:pt>
                <c:pt idx="296">
                  <c:v>35121.0</c:v>
                </c:pt>
                <c:pt idx="297">
                  <c:v>35122.0</c:v>
                </c:pt>
                <c:pt idx="298">
                  <c:v>35123.0</c:v>
                </c:pt>
                <c:pt idx="299">
                  <c:v>35124.0</c:v>
                </c:pt>
                <c:pt idx="300">
                  <c:v>35125.0</c:v>
                </c:pt>
                <c:pt idx="301">
                  <c:v>35128.0</c:v>
                </c:pt>
                <c:pt idx="302">
                  <c:v>35129.0</c:v>
                </c:pt>
                <c:pt idx="303">
                  <c:v>35130.0</c:v>
                </c:pt>
                <c:pt idx="304">
                  <c:v>35131.0</c:v>
                </c:pt>
                <c:pt idx="305">
                  <c:v>35132.0</c:v>
                </c:pt>
                <c:pt idx="306">
                  <c:v>35135.0</c:v>
                </c:pt>
                <c:pt idx="307">
                  <c:v>35136.0</c:v>
                </c:pt>
                <c:pt idx="308">
                  <c:v>35137.0</c:v>
                </c:pt>
                <c:pt idx="309">
                  <c:v>35138.0</c:v>
                </c:pt>
                <c:pt idx="310">
                  <c:v>35139.0</c:v>
                </c:pt>
                <c:pt idx="311">
                  <c:v>35142.0</c:v>
                </c:pt>
                <c:pt idx="312">
                  <c:v>35143.0</c:v>
                </c:pt>
                <c:pt idx="313">
                  <c:v>35144.0</c:v>
                </c:pt>
                <c:pt idx="314">
                  <c:v>35145.0</c:v>
                </c:pt>
                <c:pt idx="315">
                  <c:v>35146.0</c:v>
                </c:pt>
                <c:pt idx="316">
                  <c:v>35149.0</c:v>
                </c:pt>
                <c:pt idx="317">
                  <c:v>35150.0</c:v>
                </c:pt>
                <c:pt idx="318">
                  <c:v>35151.0</c:v>
                </c:pt>
                <c:pt idx="319">
                  <c:v>35152.0</c:v>
                </c:pt>
                <c:pt idx="320">
                  <c:v>35153.0</c:v>
                </c:pt>
                <c:pt idx="321">
                  <c:v>35156.0</c:v>
                </c:pt>
                <c:pt idx="322">
                  <c:v>35157.0</c:v>
                </c:pt>
                <c:pt idx="323">
                  <c:v>35158.0</c:v>
                </c:pt>
                <c:pt idx="324">
                  <c:v>35159.0</c:v>
                </c:pt>
                <c:pt idx="325">
                  <c:v>35160.0</c:v>
                </c:pt>
                <c:pt idx="326">
                  <c:v>35163.0</c:v>
                </c:pt>
                <c:pt idx="327">
                  <c:v>35164.0</c:v>
                </c:pt>
                <c:pt idx="328">
                  <c:v>35165.0</c:v>
                </c:pt>
                <c:pt idx="329">
                  <c:v>35166.0</c:v>
                </c:pt>
                <c:pt idx="330">
                  <c:v>35167.0</c:v>
                </c:pt>
                <c:pt idx="331">
                  <c:v>35170.0</c:v>
                </c:pt>
                <c:pt idx="332">
                  <c:v>35171.0</c:v>
                </c:pt>
                <c:pt idx="333">
                  <c:v>35172.0</c:v>
                </c:pt>
                <c:pt idx="334">
                  <c:v>35173.0</c:v>
                </c:pt>
                <c:pt idx="335">
                  <c:v>35174.0</c:v>
                </c:pt>
                <c:pt idx="336">
                  <c:v>35177.0</c:v>
                </c:pt>
                <c:pt idx="337">
                  <c:v>35178.0</c:v>
                </c:pt>
                <c:pt idx="338">
                  <c:v>35179.0</c:v>
                </c:pt>
                <c:pt idx="339">
                  <c:v>35180.0</c:v>
                </c:pt>
                <c:pt idx="340">
                  <c:v>35181.0</c:v>
                </c:pt>
                <c:pt idx="341">
                  <c:v>35184.0</c:v>
                </c:pt>
                <c:pt idx="342">
                  <c:v>35185.0</c:v>
                </c:pt>
                <c:pt idx="343">
                  <c:v>35186.0</c:v>
                </c:pt>
                <c:pt idx="344">
                  <c:v>35187.0</c:v>
                </c:pt>
                <c:pt idx="345">
                  <c:v>35188.0</c:v>
                </c:pt>
                <c:pt idx="346">
                  <c:v>35191.0</c:v>
                </c:pt>
                <c:pt idx="347">
                  <c:v>35192.0</c:v>
                </c:pt>
                <c:pt idx="348">
                  <c:v>35193.0</c:v>
                </c:pt>
                <c:pt idx="349">
                  <c:v>35194.0</c:v>
                </c:pt>
                <c:pt idx="350">
                  <c:v>35195.0</c:v>
                </c:pt>
                <c:pt idx="351">
                  <c:v>35198.0</c:v>
                </c:pt>
                <c:pt idx="352">
                  <c:v>35199.0</c:v>
                </c:pt>
                <c:pt idx="353">
                  <c:v>35200.0</c:v>
                </c:pt>
                <c:pt idx="354">
                  <c:v>35201.0</c:v>
                </c:pt>
                <c:pt idx="355">
                  <c:v>35202.0</c:v>
                </c:pt>
                <c:pt idx="356">
                  <c:v>35205.0</c:v>
                </c:pt>
                <c:pt idx="357">
                  <c:v>35206.0</c:v>
                </c:pt>
                <c:pt idx="358">
                  <c:v>35207.0</c:v>
                </c:pt>
                <c:pt idx="359">
                  <c:v>35208.0</c:v>
                </c:pt>
                <c:pt idx="360">
                  <c:v>35209.0</c:v>
                </c:pt>
                <c:pt idx="361">
                  <c:v>35212.0</c:v>
                </c:pt>
                <c:pt idx="362">
                  <c:v>35213.0</c:v>
                </c:pt>
                <c:pt idx="363">
                  <c:v>35214.0</c:v>
                </c:pt>
                <c:pt idx="364">
                  <c:v>35215.0</c:v>
                </c:pt>
                <c:pt idx="365">
                  <c:v>35216.0</c:v>
                </c:pt>
                <c:pt idx="366">
                  <c:v>35219.0</c:v>
                </c:pt>
                <c:pt idx="367">
                  <c:v>35220.0</c:v>
                </c:pt>
                <c:pt idx="368">
                  <c:v>35221.0</c:v>
                </c:pt>
                <c:pt idx="369">
                  <c:v>35222.0</c:v>
                </c:pt>
                <c:pt idx="370">
                  <c:v>35223.0</c:v>
                </c:pt>
                <c:pt idx="371">
                  <c:v>35226.0</c:v>
                </c:pt>
                <c:pt idx="372">
                  <c:v>35227.0</c:v>
                </c:pt>
                <c:pt idx="373">
                  <c:v>35228.0</c:v>
                </c:pt>
                <c:pt idx="374">
                  <c:v>35229.0</c:v>
                </c:pt>
                <c:pt idx="375">
                  <c:v>35230.0</c:v>
                </c:pt>
                <c:pt idx="376">
                  <c:v>35233.0</c:v>
                </c:pt>
                <c:pt idx="377">
                  <c:v>35234.0</c:v>
                </c:pt>
                <c:pt idx="378">
                  <c:v>35235.0</c:v>
                </c:pt>
                <c:pt idx="379">
                  <c:v>35236.0</c:v>
                </c:pt>
                <c:pt idx="380">
                  <c:v>35237.0</c:v>
                </c:pt>
                <c:pt idx="381">
                  <c:v>35240.0</c:v>
                </c:pt>
                <c:pt idx="382">
                  <c:v>35241.0</c:v>
                </c:pt>
                <c:pt idx="383">
                  <c:v>35242.0</c:v>
                </c:pt>
                <c:pt idx="384">
                  <c:v>35243.0</c:v>
                </c:pt>
                <c:pt idx="385">
                  <c:v>35244.0</c:v>
                </c:pt>
                <c:pt idx="386">
                  <c:v>35247.0</c:v>
                </c:pt>
                <c:pt idx="387">
                  <c:v>35248.0</c:v>
                </c:pt>
                <c:pt idx="388">
                  <c:v>35249.0</c:v>
                </c:pt>
                <c:pt idx="389">
                  <c:v>35250.0</c:v>
                </c:pt>
                <c:pt idx="390">
                  <c:v>35251.0</c:v>
                </c:pt>
                <c:pt idx="391">
                  <c:v>35254.0</c:v>
                </c:pt>
                <c:pt idx="392">
                  <c:v>35255.0</c:v>
                </c:pt>
                <c:pt idx="393">
                  <c:v>35256.0</c:v>
                </c:pt>
                <c:pt idx="394">
                  <c:v>35257.0</c:v>
                </c:pt>
                <c:pt idx="395">
                  <c:v>35258.0</c:v>
                </c:pt>
                <c:pt idx="396">
                  <c:v>35261.0</c:v>
                </c:pt>
                <c:pt idx="397">
                  <c:v>35262.0</c:v>
                </c:pt>
                <c:pt idx="398">
                  <c:v>35263.0</c:v>
                </c:pt>
                <c:pt idx="399">
                  <c:v>35264.0</c:v>
                </c:pt>
                <c:pt idx="400">
                  <c:v>35265.0</c:v>
                </c:pt>
                <c:pt idx="401">
                  <c:v>35268.0</c:v>
                </c:pt>
                <c:pt idx="402">
                  <c:v>35269.0</c:v>
                </c:pt>
                <c:pt idx="403">
                  <c:v>35270.0</c:v>
                </c:pt>
                <c:pt idx="404">
                  <c:v>35271.0</c:v>
                </c:pt>
                <c:pt idx="405">
                  <c:v>35272.0</c:v>
                </c:pt>
                <c:pt idx="406">
                  <c:v>35275.0</c:v>
                </c:pt>
                <c:pt idx="407">
                  <c:v>35276.0</c:v>
                </c:pt>
                <c:pt idx="408">
                  <c:v>35277.0</c:v>
                </c:pt>
                <c:pt idx="409">
                  <c:v>35278.0</c:v>
                </c:pt>
                <c:pt idx="410">
                  <c:v>35279.0</c:v>
                </c:pt>
                <c:pt idx="411">
                  <c:v>35282.0</c:v>
                </c:pt>
                <c:pt idx="412">
                  <c:v>35283.0</c:v>
                </c:pt>
                <c:pt idx="413">
                  <c:v>35284.0</c:v>
                </c:pt>
                <c:pt idx="414">
                  <c:v>35285.0</c:v>
                </c:pt>
                <c:pt idx="415">
                  <c:v>35286.0</c:v>
                </c:pt>
                <c:pt idx="416">
                  <c:v>35289.0</c:v>
                </c:pt>
                <c:pt idx="417">
                  <c:v>35290.0</c:v>
                </c:pt>
                <c:pt idx="418">
                  <c:v>35291.0</c:v>
                </c:pt>
                <c:pt idx="419">
                  <c:v>35292.0</c:v>
                </c:pt>
                <c:pt idx="420">
                  <c:v>35293.0</c:v>
                </c:pt>
                <c:pt idx="421">
                  <c:v>35296.0</c:v>
                </c:pt>
                <c:pt idx="422">
                  <c:v>35297.0</c:v>
                </c:pt>
                <c:pt idx="423">
                  <c:v>35298.0</c:v>
                </c:pt>
                <c:pt idx="424">
                  <c:v>35299.0</c:v>
                </c:pt>
                <c:pt idx="425">
                  <c:v>35300.0</c:v>
                </c:pt>
                <c:pt idx="426">
                  <c:v>35303.0</c:v>
                </c:pt>
                <c:pt idx="427">
                  <c:v>35304.0</c:v>
                </c:pt>
                <c:pt idx="428">
                  <c:v>35305.0</c:v>
                </c:pt>
                <c:pt idx="429">
                  <c:v>35306.0</c:v>
                </c:pt>
                <c:pt idx="430">
                  <c:v>35307.0</c:v>
                </c:pt>
                <c:pt idx="431">
                  <c:v>35310.0</c:v>
                </c:pt>
                <c:pt idx="432">
                  <c:v>35311.0</c:v>
                </c:pt>
                <c:pt idx="433">
                  <c:v>35312.0</c:v>
                </c:pt>
                <c:pt idx="434">
                  <c:v>35313.0</c:v>
                </c:pt>
                <c:pt idx="435">
                  <c:v>35314.0</c:v>
                </c:pt>
                <c:pt idx="436">
                  <c:v>35317.0</c:v>
                </c:pt>
                <c:pt idx="437">
                  <c:v>35318.0</c:v>
                </c:pt>
                <c:pt idx="438">
                  <c:v>35319.0</c:v>
                </c:pt>
                <c:pt idx="439">
                  <c:v>35320.0</c:v>
                </c:pt>
                <c:pt idx="440">
                  <c:v>35321.0</c:v>
                </c:pt>
                <c:pt idx="441">
                  <c:v>35324.0</c:v>
                </c:pt>
                <c:pt idx="442">
                  <c:v>35325.0</c:v>
                </c:pt>
                <c:pt idx="443">
                  <c:v>35326.0</c:v>
                </c:pt>
                <c:pt idx="444">
                  <c:v>35327.0</c:v>
                </c:pt>
                <c:pt idx="445">
                  <c:v>35328.0</c:v>
                </c:pt>
                <c:pt idx="446">
                  <c:v>35331.0</c:v>
                </c:pt>
                <c:pt idx="447">
                  <c:v>35332.0</c:v>
                </c:pt>
                <c:pt idx="448">
                  <c:v>35333.0</c:v>
                </c:pt>
                <c:pt idx="449">
                  <c:v>35334.0</c:v>
                </c:pt>
                <c:pt idx="450">
                  <c:v>35335.0</c:v>
                </c:pt>
                <c:pt idx="451">
                  <c:v>35338.0</c:v>
                </c:pt>
                <c:pt idx="452">
                  <c:v>35339.0</c:v>
                </c:pt>
                <c:pt idx="453">
                  <c:v>35340.0</c:v>
                </c:pt>
                <c:pt idx="454">
                  <c:v>35341.0</c:v>
                </c:pt>
                <c:pt idx="455">
                  <c:v>35342.0</c:v>
                </c:pt>
                <c:pt idx="456">
                  <c:v>35345.0</c:v>
                </c:pt>
                <c:pt idx="457">
                  <c:v>35346.0</c:v>
                </c:pt>
                <c:pt idx="458">
                  <c:v>35347.0</c:v>
                </c:pt>
                <c:pt idx="459">
                  <c:v>35348.0</c:v>
                </c:pt>
                <c:pt idx="460">
                  <c:v>35349.0</c:v>
                </c:pt>
                <c:pt idx="461">
                  <c:v>35352.0</c:v>
                </c:pt>
                <c:pt idx="462">
                  <c:v>35353.0</c:v>
                </c:pt>
                <c:pt idx="463">
                  <c:v>35354.0</c:v>
                </c:pt>
                <c:pt idx="464">
                  <c:v>35355.0</c:v>
                </c:pt>
                <c:pt idx="465">
                  <c:v>35356.0</c:v>
                </c:pt>
                <c:pt idx="466">
                  <c:v>35359.0</c:v>
                </c:pt>
                <c:pt idx="467">
                  <c:v>35360.0</c:v>
                </c:pt>
                <c:pt idx="468">
                  <c:v>35361.0</c:v>
                </c:pt>
                <c:pt idx="469">
                  <c:v>35362.0</c:v>
                </c:pt>
                <c:pt idx="470">
                  <c:v>35363.0</c:v>
                </c:pt>
                <c:pt idx="471">
                  <c:v>35366.0</c:v>
                </c:pt>
                <c:pt idx="472">
                  <c:v>35367.0</c:v>
                </c:pt>
                <c:pt idx="473">
                  <c:v>35368.0</c:v>
                </c:pt>
                <c:pt idx="474">
                  <c:v>35369.0</c:v>
                </c:pt>
                <c:pt idx="475">
                  <c:v>35370.0</c:v>
                </c:pt>
                <c:pt idx="476">
                  <c:v>35373.0</c:v>
                </c:pt>
                <c:pt idx="477">
                  <c:v>35374.0</c:v>
                </c:pt>
                <c:pt idx="478">
                  <c:v>35375.0</c:v>
                </c:pt>
                <c:pt idx="479">
                  <c:v>35376.0</c:v>
                </c:pt>
                <c:pt idx="480">
                  <c:v>35377.0</c:v>
                </c:pt>
                <c:pt idx="481">
                  <c:v>35380.0</c:v>
                </c:pt>
                <c:pt idx="482">
                  <c:v>35381.0</c:v>
                </c:pt>
                <c:pt idx="483">
                  <c:v>35382.0</c:v>
                </c:pt>
                <c:pt idx="484">
                  <c:v>35383.0</c:v>
                </c:pt>
                <c:pt idx="485">
                  <c:v>35384.0</c:v>
                </c:pt>
                <c:pt idx="486">
                  <c:v>35387.0</c:v>
                </c:pt>
                <c:pt idx="487">
                  <c:v>35388.0</c:v>
                </c:pt>
                <c:pt idx="488">
                  <c:v>35389.0</c:v>
                </c:pt>
                <c:pt idx="489">
                  <c:v>35390.0</c:v>
                </c:pt>
                <c:pt idx="490">
                  <c:v>35394.0</c:v>
                </c:pt>
                <c:pt idx="491">
                  <c:v>35395.0</c:v>
                </c:pt>
                <c:pt idx="492">
                  <c:v>35396.0</c:v>
                </c:pt>
                <c:pt idx="493">
                  <c:v>35397.0</c:v>
                </c:pt>
                <c:pt idx="494">
                  <c:v>35398.0</c:v>
                </c:pt>
                <c:pt idx="495">
                  <c:v>35401.0</c:v>
                </c:pt>
                <c:pt idx="496">
                  <c:v>35402.0</c:v>
                </c:pt>
                <c:pt idx="497">
                  <c:v>35403.0</c:v>
                </c:pt>
                <c:pt idx="498">
                  <c:v>35404.0</c:v>
                </c:pt>
                <c:pt idx="499">
                  <c:v>35405.0</c:v>
                </c:pt>
                <c:pt idx="500">
                  <c:v>35408.0</c:v>
                </c:pt>
                <c:pt idx="501">
                  <c:v>35409.0</c:v>
                </c:pt>
                <c:pt idx="502">
                  <c:v>35410.0</c:v>
                </c:pt>
                <c:pt idx="503">
                  <c:v>35411.0</c:v>
                </c:pt>
                <c:pt idx="504">
                  <c:v>35412.0</c:v>
                </c:pt>
                <c:pt idx="505">
                  <c:v>35415.0</c:v>
                </c:pt>
                <c:pt idx="506">
                  <c:v>35416.0</c:v>
                </c:pt>
                <c:pt idx="507">
                  <c:v>35417.0</c:v>
                </c:pt>
                <c:pt idx="508">
                  <c:v>35418.0</c:v>
                </c:pt>
                <c:pt idx="509">
                  <c:v>35419.0</c:v>
                </c:pt>
                <c:pt idx="510">
                  <c:v>35422.0</c:v>
                </c:pt>
                <c:pt idx="511">
                  <c:v>35423.0</c:v>
                </c:pt>
                <c:pt idx="512">
                  <c:v>35424.0</c:v>
                </c:pt>
                <c:pt idx="513">
                  <c:v>35425.0</c:v>
                </c:pt>
                <c:pt idx="514">
                  <c:v>35426.0</c:v>
                </c:pt>
                <c:pt idx="515">
                  <c:v>35429.0</c:v>
                </c:pt>
                <c:pt idx="516">
                  <c:v>35430.0</c:v>
                </c:pt>
                <c:pt idx="517">
                  <c:v>35431.0</c:v>
                </c:pt>
                <c:pt idx="518">
                  <c:v>35432.0</c:v>
                </c:pt>
                <c:pt idx="519">
                  <c:v>35433.0</c:v>
                </c:pt>
                <c:pt idx="520">
                  <c:v>35436.0</c:v>
                </c:pt>
                <c:pt idx="521">
                  <c:v>35437.0</c:v>
                </c:pt>
                <c:pt idx="522">
                  <c:v>35438.0</c:v>
                </c:pt>
                <c:pt idx="523">
                  <c:v>35439.0</c:v>
                </c:pt>
                <c:pt idx="524">
                  <c:v>35440.0</c:v>
                </c:pt>
                <c:pt idx="525">
                  <c:v>35443.0</c:v>
                </c:pt>
                <c:pt idx="526">
                  <c:v>35444.0</c:v>
                </c:pt>
                <c:pt idx="527">
                  <c:v>35445.0</c:v>
                </c:pt>
                <c:pt idx="528">
                  <c:v>35446.0</c:v>
                </c:pt>
                <c:pt idx="529">
                  <c:v>35447.0</c:v>
                </c:pt>
                <c:pt idx="530">
                  <c:v>35450.0</c:v>
                </c:pt>
                <c:pt idx="531">
                  <c:v>35451.0</c:v>
                </c:pt>
                <c:pt idx="532">
                  <c:v>35452.0</c:v>
                </c:pt>
                <c:pt idx="533">
                  <c:v>35453.0</c:v>
                </c:pt>
                <c:pt idx="534">
                  <c:v>35454.0</c:v>
                </c:pt>
                <c:pt idx="535">
                  <c:v>35457.0</c:v>
                </c:pt>
                <c:pt idx="536">
                  <c:v>35458.0</c:v>
                </c:pt>
                <c:pt idx="537">
                  <c:v>35459.0</c:v>
                </c:pt>
                <c:pt idx="538">
                  <c:v>35460.0</c:v>
                </c:pt>
                <c:pt idx="539">
                  <c:v>35461.0</c:v>
                </c:pt>
                <c:pt idx="540">
                  <c:v>35464.0</c:v>
                </c:pt>
                <c:pt idx="541">
                  <c:v>35465.0</c:v>
                </c:pt>
                <c:pt idx="542">
                  <c:v>35466.0</c:v>
                </c:pt>
                <c:pt idx="543">
                  <c:v>35467.0</c:v>
                </c:pt>
                <c:pt idx="544">
                  <c:v>35468.0</c:v>
                </c:pt>
                <c:pt idx="545">
                  <c:v>35471.0</c:v>
                </c:pt>
                <c:pt idx="546">
                  <c:v>35472.0</c:v>
                </c:pt>
                <c:pt idx="547">
                  <c:v>35473.0</c:v>
                </c:pt>
                <c:pt idx="548">
                  <c:v>35474.0</c:v>
                </c:pt>
                <c:pt idx="549">
                  <c:v>35475.0</c:v>
                </c:pt>
                <c:pt idx="550">
                  <c:v>35478.0</c:v>
                </c:pt>
                <c:pt idx="551">
                  <c:v>35479.0</c:v>
                </c:pt>
                <c:pt idx="552">
                  <c:v>35480.0</c:v>
                </c:pt>
                <c:pt idx="553">
                  <c:v>35481.0</c:v>
                </c:pt>
                <c:pt idx="554">
                  <c:v>35482.0</c:v>
                </c:pt>
                <c:pt idx="555">
                  <c:v>35485.0</c:v>
                </c:pt>
                <c:pt idx="556">
                  <c:v>35486.0</c:v>
                </c:pt>
                <c:pt idx="557">
                  <c:v>35487.0</c:v>
                </c:pt>
                <c:pt idx="558">
                  <c:v>35488.0</c:v>
                </c:pt>
                <c:pt idx="559">
                  <c:v>35489.0</c:v>
                </c:pt>
                <c:pt idx="560">
                  <c:v>35492.0</c:v>
                </c:pt>
                <c:pt idx="561">
                  <c:v>35493.0</c:v>
                </c:pt>
                <c:pt idx="562">
                  <c:v>35494.0</c:v>
                </c:pt>
                <c:pt idx="563">
                  <c:v>35495.0</c:v>
                </c:pt>
                <c:pt idx="564">
                  <c:v>35496.0</c:v>
                </c:pt>
                <c:pt idx="565">
                  <c:v>35499.0</c:v>
                </c:pt>
                <c:pt idx="566">
                  <c:v>35500.0</c:v>
                </c:pt>
                <c:pt idx="567">
                  <c:v>35501.0</c:v>
                </c:pt>
                <c:pt idx="568">
                  <c:v>35502.0</c:v>
                </c:pt>
                <c:pt idx="569">
                  <c:v>35503.0</c:v>
                </c:pt>
                <c:pt idx="570">
                  <c:v>35506.0</c:v>
                </c:pt>
                <c:pt idx="571">
                  <c:v>35507.0</c:v>
                </c:pt>
                <c:pt idx="572">
                  <c:v>35508.0</c:v>
                </c:pt>
                <c:pt idx="573">
                  <c:v>35509.0</c:v>
                </c:pt>
                <c:pt idx="574">
                  <c:v>35510.0</c:v>
                </c:pt>
                <c:pt idx="575">
                  <c:v>35513.0</c:v>
                </c:pt>
                <c:pt idx="576">
                  <c:v>35514.0</c:v>
                </c:pt>
                <c:pt idx="577">
                  <c:v>35515.0</c:v>
                </c:pt>
                <c:pt idx="578">
                  <c:v>35516.0</c:v>
                </c:pt>
                <c:pt idx="579">
                  <c:v>35517.0</c:v>
                </c:pt>
                <c:pt idx="580">
                  <c:v>35520.0</c:v>
                </c:pt>
                <c:pt idx="581">
                  <c:v>35521.0</c:v>
                </c:pt>
                <c:pt idx="582">
                  <c:v>35522.0</c:v>
                </c:pt>
                <c:pt idx="583">
                  <c:v>35523.0</c:v>
                </c:pt>
                <c:pt idx="584">
                  <c:v>35524.0</c:v>
                </c:pt>
                <c:pt idx="585">
                  <c:v>35527.0</c:v>
                </c:pt>
                <c:pt idx="586">
                  <c:v>35528.0</c:v>
                </c:pt>
                <c:pt idx="587">
                  <c:v>35529.0</c:v>
                </c:pt>
                <c:pt idx="588">
                  <c:v>35530.0</c:v>
                </c:pt>
                <c:pt idx="589">
                  <c:v>35531.0</c:v>
                </c:pt>
                <c:pt idx="590">
                  <c:v>35534.0</c:v>
                </c:pt>
                <c:pt idx="591">
                  <c:v>35535.0</c:v>
                </c:pt>
                <c:pt idx="592">
                  <c:v>35536.0</c:v>
                </c:pt>
                <c:pt idx="593">
                  <c:v>35537.0</c:v>
                </c:pt>
                <c:pt idx="594">
                  <c:v>35538.0</c:v>
                </c:pt>
                <c:pt idx="595">
                  <c:v>35541.0</c:v>
                </c:pt>
                <c:pt idx="596">
                  <c:v>35542.0</c:v>
                </c:pt>
                <c:pt idx="597">
                  <c:v>35543.0</c:v>
                </c:pt>
                <c:pt idx="598">
                  <c:v>35544.0</c:v>
                </c:pt>
                <c:pt idx="599">
                  <c:v>35545.0</c:v>
                </c:pt>
                <c:pt idx="600">
                  <c:v>35548.0</c:v>
                </c:pt>
                <c:pt idx="601">
                  <c:v>35549.0</c:v>
                </c:pt>
                <c:pt idx="602">
                  <c:v>35550.0</c:v>
                </c:pt>
                <c:pt idx="603">
                  <c:v>35551.0</c:v>
                </c:pt>
                <c:pt idx="604">
                  <c:v>35552.0</c:v>
                </c:pt>
                <c:pt idx="605">
                  <c:v>35555.0</c:v>
                </c:pt>
                <c:pt idx="606">
                  <c:v>35556.0</c:v>
                </c:pt>
                <c:pt idx="607">
                  <c:v>35557.0</c:v>
                </c:pt>
                <c:pt idx="608">
                  <c:v>35558.0</c:v>
                </c:pt>
                <c:pt idx="609">
                  <c:v>35559.0</c:v>
                </c:pt>
                <c:pt idx="610">
                  <c:v>35562.0</c:v>
                </c:pt>
                <c:pt idx="611">
                  <c:v>35563.0</c:v>
                </c:pt>
                <c:pt idx="612">
                  <c:v>35564.0</c:v>
                </c:pt>
                <c:pt idx="613">
                  <c:v>35565.0</c:v>
                </c:pt>
                <c:pt idx="614">
                  <c:v>35566.0</c:v>
                </c:pt>
                <c:pt idx="615">
                  <c:v>35569.0</c:v>
                </c:pt>
                <c:pt idx="616">
                  <c:v>35570.0</c:v>
                </c:pt>
                <c:pt idx="617">
                  <c:v>35571.0</c:v>
                </c:pt>
                <c:pt idx="618">
                  <c:v>35572.0</c:v>
                </c:pt>
                <c:pt idx="619">
                  <c:v>35573.0</c:v>
                </c:pt>
                <c:pt idx="620">
                  <c:v>35576.0</c:v>
                </c:pt>
                <c:pt idx="621">
                  <c:v>35577.0</c:v>
                </c:pt>
                <c:pt idx="622">
                  <c:v>35578.0</c:v>
                </c:pt>
                <c:pt idx="623">
                  <c:v>35579.0</c:v>
                </c:pt>
                <c:pt idx="624">
                  <c:v>35580.0</c:v>
                </c:pt>
                <c:pt idx="625">
                  <c:v>35583.0</c:v>
                </c:pt>
                <c:pt idx="626">
                  <c:v>35584.0</c:v>
                </c:pt>
                <c:pt idx="627">
                  <c:v>35585.0</c:v>
                </c:pt>
                <c:pt idx="628">
                  <c:v>35586.0</c:v>
                </c:pt>
                <c:pt idx="629">
                  <c:v>35587.0</c:v>
                </c:pt>
                <c:pt idx="630">
                  <c:v>35590.0</c:v>
                </c:pt>
                <c:pt idx="631">
                  <c:v>35591.0</c:v>
                </c:pt>
                <c:pt idx="632">
                  <c:v>35592.0</c:v>
                </c:pt>
                <c:pt idx="633">
                  <c:v>35593.0</c:v>
                </c:pt>
                <c:pt idx="634">
                  <c:v>35594.0</c:v>
                </c:pt>
                <c:pt idx="635">
                  <c:v>35597.0</c:v>
                </c:pt>
                <c:pt idx="636">
                  <c:v>35598.0</c:v>
                </c:pt>
                <c:pt idx="637">
                  <c:v>35599.0</c:v>
                </c:pt>
                <c:pt idx="638">
                  <c:v>35600.0</c:v>
                </c:pt>
                <c:pt idx="639">
                  <c:v>35601.0</c:v>
                </c:pt>
                <c:pt idx="640">
                  <c:v>35604.0</c:v>
                </c:pt>
                <c:pt idx="641">
                  <c:v>35605.0</c:v>
                </c:pt>
                <c:pt idx="642">
                  <c:v>35606.0</c:v>
                </c:pt>
                <c:pt idx="643">
                  <c:v>35607.0</c:v>
                </c:pt>
                <c:pt idx="644">
                  <c:v>35608.0</c:v>
                </c:pt>
                <c:pt idx="645">
                  <c:v>35611.0</c:v>
                </c:pt>
                <c:pt idx="646">
                  <c:v>35612.0</c:v>
                </c:pt>
                <c:pt idx="647">
                  <c:v>35613.0</c:v>
                </c:pt>
                <c:pt idx="648">
                  <c:v>35614.0</c:v>
                </c:pt>
                <c:pt idx="649">
                  <c:v>35615.0</c:v>
                </c:pt>
                <c:pt idx="650">
                  <c:v>35618.0</c:v>
                </c:pt>
                <c:pt idx="651">
                  <c:v>35619.0</c:v>
                </c:pt>
                <c:pt idx="652">
                  <c:v>35620.0</c:v>
                </c:pt>
                <c:pt idx="653">
                  <c:v>35621.0</c:v>
                </c:pt>
                <c:pt idx="654">
                  <c:v>35622.0</c:v>
                </c:pt>
                <c:pt idx="655">
                  <c:v>35625.0</c:v>
                </c:pt>
                <c:pt idx="656">
                  <c:v>35626.0</c:v>
                </c:pt>
                <c:pt idx="657">
                  <c:v>35627.0</c:v>
                </c:pt>
                <c:pt idx="658">
                  <c:v>35628.0</c:v>
                </c:pt>
                <c:pt idx="659">
                  <c:v>35629.0</c:v>
                </c:pt>
                <c:pt idx="660">
                  <c:v>35632.0</c:v>
                </c:pt>
                <c:pt idx="661">
                  <c:v>35633.0</c:v>
                </c:pt>
                <c:pt idx="662">
                  <c:v>35634.0</c:v>
                </c:pt>
                <c:pt idx="663">
                  <c:v>35635.0</c:v>
                </c:pt>
                <c:pt idx="664">
                  <c:v>35636.0</c:v>
                </c:pt>
                <c:pt idx="665">
                  <c:v>35639.0</c:v>
                </c:pt>
                <c:pt idx="666">
                  <c:v>35640.0</c:v>
                </c:pt>
                <c:pt idx="667">
                  <c:v>35641.0</c:v>
                </c:pt>
                <c:pt idx="668">
                  <c:v>35642.0</c:v>
                </c:pt>
                <c:pt idx="669">
                  <c:v>35643.0</c:v>
                </c:pt>
                <c:pt idx="670">
                  <c:v>35646.0</c:v>
                </c:pt>
                <c:pt idx="671">
                  <c:v>35647.0</c:v>
                </c:pt>
                <c:pt idx="672">
                  <c:v>35648.0</c:v>
                </c:pt>
                <c:pt idx="673">
                  <c:v>35649.0</c:v>
                </c:pt>
                <c:pt idx="674">
                  <c:v>35650.0</c:v>
                </c:pt>
                <c:pt idx="675">
                  <c:v>35653.0</c:v>
                </c:pt>
                <c:pt idx="676">
                  <c:v>35654.0</c:v>
                </c:pt>
                <c:pt idx="677">
                  <c:v>35655.0</c:v>
                </c:pt>
                <c:pt idx="678">
                  <c:v>35656.0</c:v>
                </c:pt>
                <c:pt idx="679">
                  <c:v>35657.0</c:v>
                </c:pt>
                <c:pt idx="680">
                  <c:v>35660.0</c:v>
                </c:pt>
                <c:pt idx="681">
                  <c:v>35661.0</c:v>
                </c:pt>
                <c:pt idx="682">
                  <c:v>35662.0</c:v>
                </c:pt>
                <c:pt idx="683">
                  <c:v>35663.0</c:v>
                </c:pt>
                <c:pt idx="684">
                  <c:v>35664.0</c:v>
                </c:pt>
                <c:pt idx="685">
                  <c:v>35667.0</c:v>
                </c:pt>
                <c:pt idx="686">
                  <c:v>35668.0</c:v>
                </c:pt>
                <c:pt idx="687">
                  <c:v>35669.0</c:v>
                </c:pt>
                <c:pt idx="688">
                  <c:v>35670.0</c:v>
                </c:pt>
                <c:pt idx="689">
                  <c:v>35671.0</c:v>
                </c:pt>
                <c:pt idx="690">
                  <c:v>35674.0</c:v>
                </c:pt>
                <c:pt idx="691">
                  <c:v>35675.0</c:v>
                </c:pt>
                <c:pt idx="692">
                  <c:v>35676.0</c:v>
                </c:pt>
                <c:pt idx="693">
                  <c:v>35677.0</c:v>
                </c:pt>
                <c:pt idx="694">
                  <c:v>35678.0</c:v>
                </c:pt>
                <c:pt idx="695">
                  <c:v>35681.0</c:v>
                </c:pt>
                <c:pt idx="696">
                  <c:v>35682.0</c:v>
                </c:pt>
                <c:pt idx="697">
                  <c:v>35683.0</c:v>
                </c:pt>
                <c:pt idx="698">
                  <c:v>35684.0</c:v>
                </c:pt>
                <c:pt idx="699">
                  <c:v>35685.0</c:v>
                </c:pt>
                <c:pt idx="700">
                  <c:v>35688.0</c:v>
                </c:pt>
                <c:pt idx="701">
                  <c:v>35689.0</c:v>
                </c:pt>
                <c:pt idx="702">
                  <c:v>35690.0</c:v>
                </c:pt>
                <c:pt idx="703">
                  <c:v>35691.0</c:v>
                </c:pt>
                <c:pt idx="704">
                  <c:v>35692.0</c:v>
                </c:pt>
                <c:pt idx="705">
                  <c:v>35695.0</c:v>
                </c:pt>
                <c:pt idx="706">
                  <c:v>35696.0</c:v>
                </c:pt>
                <c:pt idx="707">
                  <c:v>35697.0</c:v>
                </c:pt>
                <c:pt idx="708">
                  <c:v>35698.0</c:v>
                </c:pt>
                <c:pt idx="709">
                  <c:v>35699.0</c:v>
                </c:pt>
                <c:pt idx="710">
                  <c:v>35702.0</c:v>
                </c:pt>
                <c:pt idx="711">
                  <c:v>35703.0</c:v>
                </c:pt>
                <c:pt idx="712">
                  <c:v>35704.0</c:v>
                </c:pt>
                <c:pt idx="713">
                  <c:v>35705.0</c:v>
                </c:pt>
                <c:pt idx="714">
                  <c:v>35706.0</c:v>
                </c:pt>
                <c:pt idx="715">
                  <c:v>35709.0</c:v>
                </c:pt>
                <c:pt idx="716">
                  <c:v>35710.0</c:v>
                </c:pt>
                <c:pt idx="717">
                  <c:v>35711.0</c:v>
                </c:pt>
                <c:pt idx="718">
                  <c:v>35712.0</c:v>
                </c:pt>
                <c:pt idx="719">
                  <c:v>35713.0</c:v>
                </c:pt>
                <c:pt idx="720">
                  <c:v>35716.0</c:v>
                </c:pt>
                <c:pt idx="721">
                  <c:v>35717.0</c:v>
                </c:pt>
                <c:pt idx="722">
                  <c:v>35718.0</c:v>
                </c:pt>
                <c:pt idx="723">
                  <c:v>35719.0</c:v>
                </c:pt>
                <c:pt idx="724">
                  <c:v>35720.0</c:v>
                </c:pt>
                <c:pt idx="725">
                  <c:v>35723.0</c:v>
                </c:pt>
                <c:pt idx="726">
                  <c:v>35724.0</c:v>
                </c:pt>
                <c:pt idx="727">
                  <c:v>35725.0</c:v>
                </c:pt>
                <c:pt idx="728">
                  <c:v>35726.0</c:v>
                </c:pt>
                <c:pt idx="729">
                  <c:v>35727.0</c:v>
                </c:pt>
                <c:pt idx="730">
                  <c:v>35730.0</c:v>
                </c:pt>
                <c:pt idx="731">
                  <c:v>35731.0</c:v>
                </c:pt>
                <c:pt idx="732">
                  <c:v>35732.0</c:v>
                </c:pt>
                <c:pt idx="733">
                  <c:v>35733.0</c:v>
                </c:pt>
                <c:pt idx="734">
                  <c:v>35734.0</c:v>
                </c:pt>
                <c:pt idx="735">
                  <c:v>35737.0</c:v>
                </c:pt>
                <c:pt idx="736">
                  <c:v>35738.0</c:v>
                </c:pt>
                <c:pt idx="737">
                  <c:v>35739.0</c:v>
                </c:pt>
                <c:pt idx="738">
                  <c:v>35740.0</c:v>
                </c:pt>
                <c:pt idx="739">
                  <c:v>35741.0</c:v>
                </c:pt>
                <c:pt idx="740">
                  <c:v>35744.0</c:v>
                </c:pt>
                <c:pt idx="741">
                  <c:v>35745.0</c:v>
                </c:pt>
                <c:pt idx="742">
                  <c:v>35746.0</c:v>
                </c:pt>
                <c:pt idx="743">
                  <c:v>35747.0</c:v>
                </c:pt>
                <c:pt idx="744">
                  <c:v>35748.0</c:v>
                </c:pt>
                <c:pt idx="745">
                  <c:v>35751.0</c:v>
                </c:pt>
                <c:pt idx="746">
                  <c:v>35752.0</c:v>
                </c:pt>
                <c:pt idx="747">
                  <c:v>35753.0</c:v>
                </c:pt>
                <c:pt idx="748">
                  <c:v>35754.0</c:v>
                </c:pt>
                <c:pt idx="749">
                  <c:v>35755.0</c:v>
                </c:pt>
                <c:pt idx="750">
                  <c:v>35758.0</c:v>
                </c:pt>
                <c:pt idx="751">
                  <c:v>35759.0</c:v>
                </c:pt>
                <c:pt idx="752">
                  <c:v>35760.0</c:v>
                </c:pt>
                <c:pt idx="753">
                  <c:v>35761.0</c:v>
                </c:pt>
                <c:pt idx="754">
                  <c:v>35762.0</c:v>
                </c:pt>
                <c:pt idx="755">
                  <c:v>35765.0</c:v>
                </c:pt>
                <c:pt idx="756">
                  <c:v>35766.0</c:v>
                </c:pt>
                <c:pt idx="757">
                  <c:v>35767.0</c:v>
                </c:pt>
                <c:pt idx="758">
                  <c:v>35768.0</c:v>
                </c:pt>
                <c:pt idx="759">
                  <c:v>35769.0</c:v>
                </c:pt>
                <c:pt idx="760">
                  <c:v>35772.0</c:v>
                </c:pt>
                <c:pt idx="761">
                  <c:v>35773.0</c:v>
                </c:pt>
                <c:pt idx="762">
                  <c:v>35774.0</c:v>
                </c:pt>
                <c:pt idx="763">
                  <c:v>35775.0</c:v>
                </c:pt>
                <c:pt idx="764">
                  <c:v>35776.0</c:v>
                </c:pt>
                <c:pt idx="765">
                  <c:v>35779.0</c:v>
                </c:pt>
                <c:pt idx="766">
                  <c:v>35780.0</c:v>
                </c:pt>
                <c:pt idx="767">
                  <c:v>35781.0</c:v>
                </c:pt>
                <c:pt idx="768">
                  <c:v>35782.0</c:v>
                </c:pt>
                <c:pt idx="769">
                  <c:v>35783.0</c:v>
                </c:pt>
                <c:pt idx="770">
                  <c:v>35786.0</c:v>
                </c:pt>
                <c:pt idx="771">
                  <c:v>35787.0</c:v>
                </c:pt>
                <c:pt idx="772">
                  <c:v>35788.0</c:v>
                </c:pt>
                <c:pt idx="773">
                  <c:v>35789.0</c:v>
                </c:pt>
                <c:pt idx="774">
                  <c:v>35790.0</c:v>
                </c:pt>
                <c:pt idx="775">
                  <c:v>35793.0</c:v>
                </c:pt>
                <c:pt idx="776">
                  <c:v>35794.0</c:v>
                </c:pt>
                <c:pt idx="777">
                  <c:v>35795.0</c:v>
                </c:pt>
                <c:pt idx="778">
                  <c:v>35796.0</c:v>
                </c:pt>
                <c:pt idx="779">
                  <c:v>35797.0</c:v>
                </c:pt>
                <c:pt idx="780">
                  <c:v>35800.0</c:v>
                </c:pt>
                <c:pt idx="781">
                  <c:v>35801.0</c:v>
                </c:pt>
                <c:pt idx="782">
                  <c:v>35802.0</c:v>
                </c:pt>
                <c:pt idx="783">
                  <c:v>35803.0</c:v>
                </c:pt>
                <c:pt idx="784">
                  <c:v>35804.0</c:v>
                </c:pt>
                <c:pt idx="785">
                  <c:v>35807.0</c:v>
                </c:pt>
                <c:pt idx="786">
                  <c:v>35808.0</c:v>
                </c:pt>
                <c:pt idx="787">
                  <c:v>35809.0</c:v>
                </c:pt>
                <c:pt idx="788">
                  <c:v>35810.0</c:v>
                </c:pt>
                <c:pt idx="789">
                  <c:v>35811.0</c:v>
                </c:pt>
                <c:pt idx="790">
                  <c:v>35814.0</c:v>
                </c:pt>
                <c:pt idx="791">
                  <c:v>35815.0</c:v>
                </c:pt>
                <c:pt idx="792">
                  <c:v>35816.0</c:v>
                </c:pt>
                <c:pt idx="793">
                  <c:v>35817.0</c:v>
                </c:pt>
                <c:pt idx="794">
                  <c:v>35818.0</c:v>
                </c:pt>
                <c:pt idx="795">
                  <c:v>35821.0</c:v>
                </c:pt>
                <c:pt idx="796">
                  <c:v>35822.0</c:v>
                </c:pt>
                <c:pt idx="797">
                  <c:v>35823.0</c:v>
                </c:pt>
                <c:pt idx="798">
                  <c:v>35824.0</c:v>
                </c:pt>
                <c:pt idx="799">
                  <c:v>35825.0</c:v>
                </c:pt>
                <c:pt idx="800">
                  <c:v>35828.0</c:v>
                </c:pt>
                <c:pt idx="801">
                  <c:v>35829.0</c:v>
                </c:pt>
                <c:pt idx="802">
                  <c:v>35830.0</c:v>
                </c:pt>
                <c:pt idx="803">
                  <c:v>35831.0</c:v>
                </c:pt>
                <c:pt idx="804">
                  <c:v>35832.0</c:v>
                </c:pt>
                <c:pt idx="805">
                  <c:v>35835.0</c:v>
                </c:pt>
                <c:pt idx="806">
                  <c:v>35836.0</c:v>
                </c:pt>
                <c:pt idx="807">
                  <c:v>35837.0</c:v>
                </c:pt>
                <c:pt idx="808">
                  <c:v>35838.0</c:v>
                </c:pt>
                <c:pt idx="809">
                  <c:v>35839.0</c:v>
                </c:pt>
                <c:pt idx="810">
                  <c:v>35842.0</c:v>
                </c:pt>
                <c:pt idx="811">
                  <c:v>35843.0</c:v>
                </c:pt>
                <c:pt idx="812">
                  <c:v>35844.0</c:v>
                </c:pt>
                <c:pt idx="813">
                  <c:v>35845.0</c:v>
                </c:pt>
                <c:pt idx="814">
                  <c:v>35846.0</c:v>
                </c:pt>
                <c:pt idx="815">
                  <c:v>35849.0</c:v>
                </c:pt>
                <c:pt idx="816">
                  <c:v>35850.0</c:v>
                </c:pt>
                <c:pt idx="817">
                  <c:v>35851.0</c:v>
                </c:pt>
                <c:pt idx="818">
                  <c:v>35852.0</c:v>
                </c:pt>
                <c:pt idx="819">
                  <c:v>35853.0</c:v>
                </c:pt>
                <c:pt idx="820">
                  <c:v>35856.0</c:v>
                </c:pt>
                <c:pt idx="821">
                  <c:v>35857.0</c:v>
                </c:pt>
                <c:pt idx="822">
                  <c:v>35858.0</c:v>
                </c:pt>
                <c:pt idx="823">
                  <c:v>35859.0</c:v>
                </c:pt>
                <c:pt idx="824">
                  <c:v>35860.0</c:v>
                </c:pt>
                <c:pt idx="825">
                  <c:v>35863.0</c:v>
                </c:pt>
                <c:pt idx="826">
                  <c:v>35864.0</c:v>
                </c:pt>
                <c:pt idx="827">
                  <c:v>35865.0</c:v>
                </c:pt>
                <c:pt idx="828">
                  <c:v>35866.0</c:v>
                </c:pt>
                <c:pt idx="829">
                  <c:v>35867.0</c:v>
                </c:pt>
                <c:pt idx="830">
                  <c:v>35870.0</c:v>
                </c:pt>
                <c:pt idx="831">
                  <c:v>35871.0</c:v>
                </c:pt>
                <c:pt idx="832">
                  <c:v>35872.0</c:v>
                </c:pt>
                <c:pt idx="833">
                  <c:v>35873.0</c:v>
                </c:pt>
                <c:pt idx="834">
                  <c:v>35874.0</c:v>
                </c:pt>
                <c:pt idx="835">
                  <c:v>35877.0</c:v>
                </c:pt>
                <c:pt idx="836">
                  <c:v>35878.0</c:v>
                </c:pt>
                <c:pt idx="837">
                  <c:v>35879.0</c:v>
                </c:pt>
                <c:pt idx="838">
                  <c:v>35880.0</c:v>
                </c:pt>
                <c:pt idx="839">
                  <c:v>35881.0</c:v>
                </c:pt>
                <c:pt idx="840">
                  <c:v>35884.0</c:v>
                </c:pt>
                <c:pt idx="841">
                  <c:v>35885.0</c:v>
                </c:pt>
                <c:pt idx="842">
                  <c:v>35886.0</c:v>
                </c:pt>
                <c:pt idx="843">
                  <c:v>35887.0</c:v>
                </c:pt>
                <c:pt idx="844">
                  <c:v>35888.0</c:v>
                </c:pt>
                <c:pt idx="845">
                  <c:v>35891.0</c:v>
                </c:pt>
                <c:pt idx="846">
                  <c:v>35892.0</c:v>
                </c:pt>
                <c:pt idx="847">
                  <c:v>35893.0</c:v>
                </c:pt>
                <c:pt idx="848">
                  <c:v>35894.0</c:v>
                </c:pt>
                <c:pt idx="849">
                  <c:v>35895.0</c:v>
                </c:pt>
                <c:pt idx="850">
                  <c:v>35898.0</c:v>
                </c:pt>
                <c:pt idx="851">
                  <c:v>35899.0</c:v>
                </c:pt>
                <c:pt idx="852">
                  <c:v>35900.0</c:v>
                </c:pt>
                <c:pt idx="853">
                  <c:v>35901.0</c:v>
                </c:pt>
                <c:pt idx="854">
                  <c:v>35902.0</c:v>
                </c:pt>
                <c:pt idx="855">
                  <c:v>35905.0</c:v>
                </c:pt>
                <c:pt idx="856">
                  <c:v>35906.0</c:v>
                </c:pt>
                <c:pt idx="857">
                  <c:v>35907.0</c:v>
                </c:pt>
                <c:pt idx="858">
                  <c:v>35908.0</c:v>
                </c:pt>
                <c:pt idx="859">
                  <c:v>35909.0</c:v>
                </c:pt>
                <c:pt idx="860">
                  <c:v>35912.0</c:v>
                </c:pt>
                <c:pt idx="861">
                  <c:v>35913.0</c:v>
                </c:pt>
                <c:pt idx="862">
                  <c:v>35914.0</c:v>
                </c:pt>
                <c:pt idx="863">
                  <c:v>35915.0</c:v>
                </c:pt>
                <c:pt idx="864">
                  <c:v>35916.0</c:v>
                </c:pt>
                <c:pt idx="865">
                  <c:v>35919.0</c:v>
                </c:pt>
                <c:pt idx="866">
                  <c:v>35920.0</c:v>
                </c:pt>
                <c:pt idx="867">
                  <c:v>35921.0</c:v>
                </c:pt>
                <c:pt idx="868">
                  <c:v>35922.0</c:v>
                </c:pt>
                <c:pt idx="869">
                  <c:v>35926.0</c:v>
                </c:pt>
                <c:pt idx="870">
                  <c:v>35927.0</c:v>
                </c:pt>
                <c:pt idx="871">
                  <c:v>35928.0</c:v>
                </c:pt>
                <c:pt idx="872">
                  <c:v>35929.0</c:v>
                </c:pt>
                <c:pt idx="873">
                  <c:v>35930.0</c:v>
                </c:pt>
                <c:pt idx="874">
                  <c:v>35933.0</c:v>
                </c:pt>
                <c:pt idx="875">
                  <c:v>35934.0</c:v>
                </c:pt>
                <c:pt idx="876">
                  <c:v>35935.0</c:v>
                </c:pt>
                <c:pt idx="877">
                  <c:v>35936.0</c:v>
                </c:pt>
                <c:pt idx="878">
                  <c:v>35937.0</c:v>
                </c:pt>
                <c:pt idx="879">
                  <c:v>35940.0</c:v>
                </c:pt>
                <c:pt idx="880">
                  <c:v>35941.0</c:v>
                </c:pt>
                <c:pt idx="881">
                  <c:v>35942.0</c:v>
                </c:pt>
                <c:pt idx="882">
                  <c:v>35943.0</c:v>
                </c:pt>
                <c:pt idx="883">
                  <c:v>35944.0</c:v>
                </c:pt>
                <c:pt idx="884">
                  <c:v>35947.0</c:v>
                </c:pt>
                <c:pt idx="885">
                  <c:v>35948.0</c:v>
                </c:pt>
                <c:pt idx="886">
                  <c:v>35949.0</c:v>
                </c:pt>
                <c:pt idx="887">
                  <c:v>35950.0</c:v>
                </c:pt>
                <c:pt idx="888">
                  <c:v>35951.0</c:v>
                </c:pt>
                <c:pt idx="889">
                  <c:v>35954.0</c:v>
                </c:pt>
                <c:pt idx="890">
                  <c:v>35955.0</c:v>
                </c:pt>
                <c:pt idx="891">
                  <c:v>35956.0</c:v>
                </c:pt>
                <c:pt idx="892">
                  <c:v>35957.0</c:v>
                </c:pt>
                <c:pt idx="893">
                  <c:v>35958.0</c:v>
                </c:pt>
                <c:pt idx="894">
                  <c:v>35961.0</c:v>
                </c:pt>
                <c:pt idx="895">
                  <c:v>35962.0</c:v>
                </c:pt>
                <c:pt idx="896">
                  <c:v>35963.0</c:v>
                </c:pt>
                <c:pt idx="897">
                  <c:v>35964.0</c:v>
                </c:pt>
                <c:pt idx="898">
                  <c:v>35965.0</c:v>
                </c:pt>
                <c:pt idx="899">
                  <c:v>35968.0</c:v>
                </c:pt>
                <c:pt idx="900">
                  <c:v>35969.0</c:v>
                </c:pt>
                <c:pt idx="901">
                  <c:v>35970.0</c:v>
                </c:pt>
                <c:pt idx="902">
                  <c:v>35971.0</c:v>
                </c:pt>
                <c:pt idx="903">
                  <c:v>35972.0</c:v>
                </c:pt>
                <c:pt idx="904">
                  <c:v>35975.0</c:v>
                </c:pt>
                <c:pt idx="905">
                  <c:v>35976.0</c:v>
                </c:pt>
                <c:pt idx="906">
                  <c:v>35977.0</c:v>
                </c:pt>
                <c:pt idx="907">
                  <c:v>35978.0</c:v>
                </c:pt>
                <c:pt idx="908">
                  <c:v>35979.0</c:v>
                </c:pt>
                <c:pt idx="909">
                  <c:v>35982.0</c:v>
                </c:pt>
                <c:pt idx="910">
                  <c:v>35983.0</c:v>
                </c:pt>
                <c:pt idx="911">
                  <c:v>35984.0</c:v>
                </c:pt>
                <c:pt idx="912">
                  <c:v>35985.0</c:v>
                </c:pt>
                <c:pt idx="913">
                  <c:v>35986.0</c:v>
                </c:pt>
                <c:pt idx="914">
                  <c:v>35989.0</c:v>
                </c:pt>
                <c:pt idx="915">
                  <c:v>35990.0</c:v>
                </c:pt>
                <c:pt idx="916">
                  <c:v>35991.0</c:v>
                </c:pt>
                <c:pt idx="917">
                  <c:v>35992.0</c:v>
                </c:pt>
                <c:pt idx="918">
                  <c:v>35993.0</c:v>
                </c:pt>
                <c:pt idx="919">
                  <c:v>35996.0</c:v>
                </c:pt>
                <c:pt idx="920">
                  <c:v>35997.0</c:v>
                </c:pt>
                <c:pt idx="921">
                  <c:v>35998.0</c:v>
                </c:pt>
                <c:pt idx="922">
                  <c:v>35999.0</c:v>
                </c:pt>
                <c:pt idx="923">
                  <c:v>36000.0</c:v>
                </c:pt>
                <c:pt idx="924">
                  <c:v>36003.0</c:v>
                </c:pt>
                <c:pt idx="925">
                  <c:v>36004.0</c:v>
                </c:pt>
                <c:pt idx="926">
                  <c:v>36005.0</c:v>
                </c:pt>
                <c:pt idx="927">
                  <c:v>36006.0</c:v>
                </c:pt>
                <c:pt idx="928">
                  <c:v>36007.0</c:v>
                </c:pt>
                <c:pt idx="929">
                  <c:v>36010.0</c:v>
                </c:pt>
                <c:pt idx="930">
                  <c:v>36011.0</c:v>
                </c:pt>
                <c:pt idx="931">
                  <c:v>36012.0</c:v>
                </c:pt>
                <c:pt idx="932">
                  <c:v>36013.0</c:v>
                </c:pt>
                <c:pt idx="933">
                  <c:v>36014.0</c:v>
                </c:pt>
                <c:pt idx="934">
                  <c:v>36017.0</c:v>
                </c:pt>
                <c:pt idx="935">
                  <c:v>36018.0</c:v>
                </c:pt>
                <c:pt idx="936">
                  <c:v>36019.0</c:v>
                </c:pt>
                <c:pt idx="937">
                  <c:v>36020.0</c:v>
                </c:pt>
                <c:pt idx="938">
                  <c:v>36021.0</c:v>
                </c:pt>
                <c:pt idx="939">
                  <c:v>36024.0</c:v>
                </c:pt>
                <c:pt idx="940">
                  <c:v>36025.0</c:v>
                </c:pt>
                <c:pt idx="941">
                  <c:v>36026.0</c:v>
                </c:pt>
                <c:pt idx="942">
                  <c:v>36027.0</c:v>
                </c:pt>
                <c:pt idx="943">
                  <c:v>36028.0</c:v>
                </c:pt>
                <c:pt idx="944">
                  <c:v>36031.0</c:v>
                </c:pt>
                <c:pt idx="945">
                  <c:v>36032.0</c:v>
                </c:pt>
                <c:pt idx="946">
                  <c:v>36033.0</c:v>
                </c:pt>
                <c:pt idx="947">
                  <c:v>36034.0</c:v>
                </c:pt>
                <c:pt idx="948">
                  <c:v>36035.0</c:v>
                </c:pt>
                <c:pt idx="949">
                  <c:v>36038.0</c:v>
                </c:pt>
                <c:pt idx="950">
                  <c:v>36039.0</c:v>
                </c:pt>
                <c:pt idx="951">
                  <c:v>36040.0</c:v>
                </c:pt>
                <c:pt idx="952">
                  <c:v>36041.0</c:v>
                </c:pt>
                <c:pt idx="953">
                  <c:v>36042.0</c:v>
                </c:pt>
                <c:pt idx="954">
                  <c:v>36045.0</c:v>
                </c:pt>
                <c:pt idx="955">
                  <c:v>36046.0</c:v>
                </c:pt>
                <c:pt idx="956">
                  <c:v>36047.0</c:v>
                </c:pt>
                <c:pt idx="957">
                  <c:v>36048.0</c:v>
                </c:pt>
                <c:pt idx="958">
                  <c:v>36049.0</c:v>
                </c:pt>
                <c:pt idx="959">
                  <c:v>36052.0</c:v>
                </c:pt>
                <c:pt idx="960">
                  <c:v>36053.0</c:v>
                </c:pt>
                <c:pt idx="961">
                  <c:v>36054.0</c:v>
                </c:pt>
                <c:pt idx="962">
                  <c:v>36055.0</c:v>
                </c:pt>
                <c:pt idx="963">
                  <c:v>36056.0</c:v>
                </c:pt>
                <c:pt idx="964">
                  <c:v>36059.0</c:v>
                </c:pt>
                <c:pt idx="965">
                  <c:v>36060.0</c:v>
                </c:pt>
                <c:pt idx="966">
                  <c:v>36061.0</c:v>
                </c:pt>
                <c:pt idx="967">
                  <c:v>36062.0</c:v>
                </c:pt>
                <c:pt idx="968">
                  <c:v>36063.0</c:v>
                </c:pt>
                <c:pt idx="969">
                  <c:v>36066.0</c:v>
                </c:pt>
                <c:pt idx="970">
                  <c:v>36067.0</c:v>
                </c:pt>
                <c:pt idx="971">
                  <c:v>36068.0</c:v>
                </c:pt>
                <c:pt idx="972">
                  <c:v>36069.0</c:v>
                </c:pt>
                <c:pt idx="973">
                  <c:v>36070.0</c:v>
                </c:pt>
                <c:pt idx="974">
                  <c:v>36073.0</c:v>
                </c:pt>
                <c:pt idx="975">
                  <c:v>36074.0</c:v>
                </c:pt>
                <c:pt idx="976">
                  <c:v>36075.0</c:v>
                </c:pt>
                <c:pt idx="977">
                  <c:v>36076.0</c:v>
                </c:pt>
                <c:pt idx="978">
                  <c:v>36077.0</c:v>
                </c:pt>
                <c:pt idx="979">
                  <c:v>36080.0</c:v>
                </c:pt>
                <c:pt idx="980">
                  <c:v>36081.0</c:v>
                </c:pt>
                <c:pt idx="981">
                  <c:v>36082.0</c:v>
                </c:pt>
                <c:pt idx="982">
                  <c:v>36083.0</c:v>
                </c:pt>
                <c:pt idx="983">
                  <c:v>36084.0</c:v>
                </c:pt>
                <c:pt idx="984">
                  <c:v>36087.0</c:v>
                </c:pt>
                <c:pt idx="985">
                  <c:v>36088.0</c:v>
                </c:pt>
                <c:pt idx="986">
                  <c:v>36089.0</c:v>
                </c:pt>
                <c:pt idx="987">
                  <c:v>36090.0</c:v>
                </c:pt>
                <c:pt idx="988">
                  <c:v>36091.0</c:v>
                </c:pt>
                <c:pt idx="989">
                  <c:v>36094.0</c:v>
                </c:pt>
                <c:pt idx="990">
                  <c:v>36095.0</c:v>
                </c:pt>
                <c:pt idx="991">
                  <c:v>36096.0</c:v>
                </c:pt>
                <c:pt idx="992">
                  <c:v>36097.0</c:v>
                </c:pt>
                <c:pt idx="993">
                  <c:v>36098.0</c:v>
                </c:pt>
                <c:pt idx="994">
                  <c:v>36101.0</c:v>
                </c:pt>
                <c:pt idx="995">
                  <c:v>36102.0</c:v>
                </c:pt>
                <c:pt idx="996">
                  <c:v>36103.0</c:v>
                </c:pt>
                <c:pt idx="997">
                  <c:v>36104.0</c:v>
                </c:pt>
                <c:pt idx="998">
                  <c:v>36105.0</c:v>
                </c:pt>
                <c:pt idx="999">
                  <c:v>36108.0</c:v>
                </c:pt>
                <c:pt idx="1000">
                  <c:v>36109.0</c:v>
                </c:pt>
                <c:pt idx="1001">
                  <c:v>36110.0</c:v>
                </c:pt>
                <c:pt idx="1002">
                  <c:v>36111.0</c:v>
                </c:pt>
                <c:pt idx="1003">
                  <c:v>36112.0</c:v>
                </c:pt>
                <c:pt idx="1004">
                  <c:v>36115.0</c:v>
                </c:pt>
                <c:pt idx="1005">
                  <c:v>36116.0</c:v>
                </c:pt>
                <c:pt idx="1006">
                  <c:v>36117.0</c:v>
                </c:pt>
                <c:pt idx="1007">
                  <c:v>36118.0</c:v>
                </c:pt>
                <c:pt idx="1008">
                  <c:v>36119.0</c:v>
                </c:pt>
                <c:pt idx="1009">
                  <c:v>36122.0</c:v>
                </c:pt>
                <c:pt idx="1010">
                  <c:v>36123.0</c:v>
                </c:pt>
                <c:pt idx="1011">
                  <c:v>36124.0</c:v>
                </c:pt>
                <c:pt idx="1012">
                  <c:v>36125.0</c:v>
                </c:pt>
                <c:pt idx="1013">
                  <c:v>36126.0</c:v>
                </c:pt>
                <c:pt idx="1014">
                  <c:v>36129.0</c:v>
                </c:pt>
                <c:pt idx="1015">
                  <c:v>36130.0</c:v>
                </c:pt>
                <c:pt idx="1016">
                  <c:v>36131.0</c:v>
                </c:pt>
                <c:pt idx="1017">
                  <c:v>36132.0</c:v>
                </c:pt>
                <c:pt idx="1018">
                  <c:v>36133.0</c:v>
                </c:pt>
                <c:pt idx="1019">
                  <c:v>36136.0</c:v>
                </c:pt>
                <c:pt idx="1020">
                  <c:v>36137.0</c:v>
                </c:pt>
                <c:pt idx="1021">
                  <c:v>36138.0</c:v>
                </c:pt>
                <c:pt idx="1022">
                  <c:v>36139.0</c:v>
                </c:pt>
                <c:pt idx="1023">
                  <c:v>36140.0</c:v>
                </c:pt>
                <c:pt idx="1024">
                  <c:v>36143.0</c:v>
                </c:pt>
                <c:pt idx="1025">
                  <c:v>36144.0</c:v>
                </c:pt>
                <c:pt idx="1026">
                  <c:v>36145.0</c:v>
                </c:pt>
                <c:pt idx="1027">
                  <c:v>36146.0</c:v>
                </c:pt>
                <c:pt idx="1028">
                  <c:v>36147.0</c:v>
                </c:pt>
                <c:pt idx="1029">
                  <c:v>36150.0</c:v>
                </c:pt>
                <c:pt idx="1030">
                  <c:v>36151.0</c:v>
                </c:pt>
                <c:pt idx="1031">
                  <c:v>36152.0</c:v>
                </c:pt>
                <c:pt idx="1032">
                  <c:v>36153.0</c:v>
                </c:pt>
                <c:pt idx="1033">
                  <c:v>36154.0</c:v>
                </c:pt>
                <c:pt idx="1034">
                  <c:v>36157.0</c:v>
                </c:pt>
                <c:pt idx="1035">
                  <c:v>36158.0</c:v>
                </c:pt>
                <c:pt idx="1036">
                  <c:v>36159.0</c:v>
                </c:pt>
                <c:pt idx="1037">
                  <c:v>36160.0</c:v>
                </c:pt>
                <c:pt idx="1038">
                  <c:v>36161.0</c:v>
                </c:pt>
                <c:pt idx="1039">
                  <c:v>36164.0</c:v>
                </c:pt>
                <c:pt idx="1040">
                  <c:v>36165.0</c:v>
                </c:pt>
                <c:pt idx="1041">
                  <c:v>36166.0</c:v>
                </c:pt>
                <c:pt idx="1042">
                  <c:v>36167.0</c:v>
                </c:pt>
                <c:pt idx="1043">
                  <c:v>36168.0</c:v>
                </c:pt>
                <c:pt idx="1044">
                  <c:v>36171.0</c:v>
                </c:pt>
                <c:pt idx="1045">
                  <c:v>36172.0</c:v>
                </c:pt>
                <c:pt idx="1046">
                  <c:v>36173.0</c:v>
                </c:pt>
                <c:pt idx="1047">
                  <c:v>36174.0</c:v>
                </c:pt>
                <c:pt idx="1048">
                  <c:v>36175.0</c:v>
                </c:pt>
                <c:pt idx="1049">
                  <c:v>36178.0</c:v>
                </c:pt>
                <c:pt idx="1050">
                  <c:v>36179.0</c:v>
                </c:pt>
                <c:pt idx="1051">
                  <c:v>36180.0</c:v>
                </c:pt>
                <c:pt idx="1052">
                  <c:v>36181.0</c:v>
                </c:pt>
                <c:pt idx="1053">
                  <c:v>36182.0</c:v>
                </c:pt>
                <c:pt idx="1054">
                  <c:v>36185.0</c:v>
                </c:pt>
                <c:pt idx="1055">
                  <c:v>36187.0</c:v>
                </c:pt>
                <c:pt idx="1056">
                  <c:v>36188.0</c:v>
                </c:pt>
                <c:pt idx="1057">
                  <c:v>36189.0</c:v>
                </c:pt>
                <c:pt idx="1058">
                  <c:v>36192.0</c:v>
                </c:pt>
                <c:pt idx="1059">
                  <c:v>36194.0</c:v>
                </c:pt>
                <c:pt idx="1060">
                  <c:v>36195.0</c:v>
                </c:pt>
                <c:pt idx="1061">
                  <c:v>36196.0</c:v>
                </c:pt>
                <c:pt idx="1062">
                  <c:v>36199.0</c:v>
                </c:pt>
                <c:pt idx="1063">
                  <c:v>36200.0</c:v>
                </c:pt>
                <c:pt idx="1064">
                  <c:v>36201.0</c:v>
                </c:pt>
                <c:pt idx="1065">
                  <c:v>36202.0</c:v>
                </c:pt>
                <c:pt idx="1066">
                  <c:v>36203.0</c:v>
                </c:pt>
                <c:pt idx="1067">
                  <c:v>36206.0</c:v>
                </c:pt>
                <c:pt idx="1068">
                  <c:v>36207.0</c:v>
                </c:pt>
                <c:pt idx="1069">
                  <c:v>36208.0</c:v>
                </c:pt>
                <c:pt idx="1070">
                  <c:v>36209.0</c:v>
                </c:pt>
                <c:pt idx="1071">
                  <c:v>36210.0</c:v>
                </c:pt>
                <c:pt idx="1072">
                  <c:v>36213.0</c:v>
                </c:pt>
                <c:pt idx="1073">
                  <c:v>36214.0</c:v>
                </c:pt>
                <c:pt idx="1074">
                  <c:v>36215.0</c:v>
                </c:pt>
                <c:pt idx="1075">
                  <c:v>36216.0</c:v>
                </c:pt>
                <c:pt idx="1076">
                  <c:v>36217.0</c:v>
                </c:pt>
                <c:pt idx="1077">
                  <c:v>36220.0</c:v>
                </c:pt>
                <c:pt idx="1078">
                  <c:v>36221.0</c:v>
                </c:pt>
                <c:pt idx="1079">
                  <c:v>36222.0</c:v>
                </c:pt>
                <c:pt idx="1080">
                  <c:v>36223.0</c:v>
                </c:pt>
                <c:pt idx="1081">
                  <c:v>36224.0</c:v>
                </c:pt>
                <c:pt idx="1082">
                  <c:v>36227.0</c:v>
                </c:pt>
                <c:pt idx="1083">
                  <c:v>36228.0</c:v>
                </c:pt>
                <c:pt idx="1084">
                  <c:v>36229.0</c:v>
                </c:pt>
                <c:pt idx="1085">
                  <c:v>36230.0</c:v>
                </c:pt>
                <c:pt idx="1086">
                  <c:v>36231.0</c:v>
                </c:pt>
                <c:pt idx="1087">
                  <c:v>36234.0</c:v>
                </c:pt>
                <c:pt idx="1088">
                  <c:v>36235.0</c:v>
                </c:pt>
                <c:pt idx="1089">
                  <c:v>36236.0</c:v>
                </c:pt>
                <c:pt idx="1090">
                  <c:v>36237.0</c:v>
                </c:pt>
                <c:pt idx="1091">
                  <c:v>36238.0</c:v>
                </c:pt>
                <c:pt idx="1092">
                  <c:v>36241.0</c:v>
                </c:pt>
                <c:pt idx="1093">
                  <c:v>36242.0</c:v>
                </c:pt>
                <c:pt idx="1094">
                  <c:v>36243.0</c:v>
                </c:pt>
                <c:pt idx="1095">
                  <c:v>36244.0</c:v>
                </c:pt>
                <c:pt idx="1096">
                  <c:v>36245.0</c:v>
                </c:pt>
                <c:pt idx="1097">
                  <c:v>36248.0</c:v>
                </c:pt>
                <c:pt idx="1098">
                  <c:v>36249.0</c:v>
                </c:pt>
                <c:pt idx="1099">
                  <c:v>36250.0</c:v>
                </c:pt>
                <c:pt idx="1100">
                  <c:v>36251.0</c:v>
                </c:pt>
                <c:pt idx="1101">
                  <c:v>36252.0</c:v>
                </c:pt>
                <c:pt idx="1102">
                  <c:v>36255.0</c:v>
                </c:pt>
                <c:pt idx="1103">
                  <c:v>36256.0</c:v>
                </c:pt>
                <c:pt idx="1104">
                  <c:v>36257.0</c:v>
                </c:pt>
                <c:pt idx="1105">
                  <c:v>36258.0</c:v>
                </c:pt>
                <c:pt idx="1106">
                  <c:v>36259.0</c:v>
                </c:pt>
                <c:pt idx="1107">
                  <c:v>36262.0</c:v>
                </c:pt>
                <c:pt idx="1108">
                  <c:v>36263.0</c:v>
                </c:pt>
                <c:pt idx="1109">
                  <c:v>36264.0</c:v>
                </c:pt>
                <c:pt idx="1110">
                  <c:v>36265.0</c:v>
                </c:pt>
                <c:pt idx="1111">
                  <c:v>36266.0</c:v>
                </c:pt>
                <c:pt idx="1112">
                  <c:v>36269.0</c:v>
                </c:pt>
                <c:pt idx="1113">
                  <c:v>36270.0</c:v>
                </c:pt>
                <c:pt idx="1114">
                  <c:v>36271.0</c:v>
                </c:pt>
                <c:pt idx="1115">
                  <c:v>36272.0</c:v>
                </c:pt>
                <c:pt idx="1116">
                  <c:v>36273.0</c:v>
                </c:pt>
                <c:pt idx="1117">
                  <c:v>36276.0</c:v>
                </c:pt>
                <c:pt idx="1118">
                  <c:v>36277.0</c:v>
                </c:pt>
                <c:pt idx="1119">
                  <c:v>36278.0</c:v>
                </c:pt>
                <c:pt idx="1120">
                  <c:v>36279.0</c:v>
                </c:pt>
                <c:pt idx="1121">
                  <c:v>36280.0</c:v>
                </c:pt>
                <c:pt idx="1122">
                  <c:v>36283.0</c:v>
                </c:pt>
                <c:pt idx="1123">
                  <c:v>36284.0</c:v>
                </c:pt>
                <c:pt idx="1124">
                  <c:v>36285.0</c:v>
                </c:pt>
                <c:pt idx="1125">
                  <c:v>36286.0</c:v>
                </c:pt>
                <c:pt idx="1126">
                  <c:v>36287.0</c:v>
                </c:pt>
                <c:pt idx="1127">
                  <c:v>36290.0</c:v>
                </c:pt>
                <c:pt idx="1128">
                  <c:v>36291.0</c:v>
                </c:pt>
                <c:pt idx="1129">
                  <c:v>36292.0</c:v>
                </c:pt>
                <c:pt idx="1130">
                  <c:v>36293.0</c:v>
                </c:pt>
                <c:pt idx="1131">
                  <c:v>36294.0</c:v>
                </c:pt>
                <c:pt idx="1132">
                  <c:v>36297.0</c:v>
                </c:pt>
                <c:pt idx="1133">
                  <c:v>36298.0</c:v>
                </c:pt>
                <c:pt idx="1134">
                  <c:v>36299.0</c:v>
                </c:pt>
                <c:pt idx="1135">
                  <c:v>36300.0</c:v>
                </c:pt>
                <c:pt idx="1136">
                  <c:v>36301.0</c:v>
                </c:pt>
                <c:pt idx="1137">
                  <c:v>36304.0</c:v>
                </c:pt>
                <c:pt idx="1138">
                  <c:v>36305.0</c:v>
                </c:pt>
                <c:pt idx="1139">
                  <c:v>36306.0</c:v>
                </c:pt>
                <c:pt idx="1140">
                  <c:v>36307.0</c:v>
                </c:pt>
                <c:pt idx="1141">
                  <c:v>36311.0</c:v>
                </c:pt>
                <c:pt idx="1142">
                  <c:v>36312.0</c:v>
                </c:pt>
                <c:pt idx="1143">
                  <c:v>36313.0</c:v>
                </c:pt>
                <c:pt idx="1144">
                  <c:v>36314.0</c:v>
                </c:pt>
                <c:pt idx="1145">
                  <c:v>36315.0</c:v>
                </c:pt>
                <c:pt idx="1146">
                  <c:v>36318.0</c:v>
                </c:pt>
                <c:pt idx="1147">
                  <c:v>36319.0</c:v>
                </c:pt>
                <c:pt idx="1148">
                  <c:v>36320.0</c:v>
                </c:pt>
                <c:pt idx="1149">
                  <c:v>36321.0</c:v>
                </c:pt>
                <c:pt idx="1150">
                  <c:v>36322.0</c:v>
                </c:pt>
                <c:pt idx="1151">
                  <c:v>36325.0</c:v>
                </c:pt>
                <c:pt idx="1152">
                  <c:v>36326.0</c:v>
                </c:pt>
                <c:pt idx="1153">
                  <c:v>36327.0</c:v>
                </c:pt>
                <c:pt idx="1154">
                  <c:v>36328.0</c:v>
                </c:pt>
                <c:pt idx="1155">
                  <c:v>36329.0</c:v>
                </c:pt>
                <c:pt idx="1156">
                  <c:v>36332.0</c:v>
                </c:pt>
                <c:pt idx="1157">
                  <c:v>36333.0</c:v>
                </c:pt>
                <c:pt idx="1158">
                  <c:v>36334.0</c:v>
                </c:pt>
                <c:pt idx="1159">
                  <c:v>36335.0</c:v>
                </c:pt>
                <c:pt idx="1160">
                  <c:v>36336.0</c:v>
                </c:pt>
                <c:pt idx="1161">
                  <c:v>36339.0</c:v>
                </c:pt>
                <c:pt idx="1162">
                  <c:v>36340.0</c:v>
                </c:pt>
                <c:pt idx="1163">
                  <c:v>36341.0</c:v>
                </c:pt>
                <c:pt idx="1164">
                  <c:v>36342.0</c:v>
                </c:pt>
                <c:pt idx="1165">
                  <c:v>36343.0</c:v>
                </c:pt>
                <c:pt idx="1166">
                  <c:v>36346.0</c:v>
                </c:pt>
                <c:pt idx="1167">
                  <c:v>36347.0</c:v>
                </c:pt>
                <c:pt idx="1168">
                  <c:v>36348.0</c:v>
                </c:pt>
                <c:pt idx="1169">
                  <c:v>36349.0</c:v>
                </c:pt>
                <c:pt idx="1170">
                  <c:v>36350.0</c:v>
                </c:pt>
                <c:pt idx="1171">
                  <c:v>36353.0</c:v>
                </c:pt>
                <c:pt idx="1172">
                  <c:v>36354.0</c:v>
                </c:pt>
                <c:pt idx="1173">
                  <c:v>36355.0</c:v>
                </c:pt>
                <c:pt idx="1174">
                  <c:v>36356.0</c:v>
                </c:pt>
                <c:pt idx="1175">
                  <c:v>36357.0</c:v>
                </c:pt>
                <c:pt idx="1176">
                  <c:v>36360.0</c:v>
                </c:pt>
                <c:pt idx="1177">
                  <c:v>36361.0</c:v>
                </c:pt>
                <c:pt idx="1178">
                  <c:v>36362.0</c:v>
                </c:pt>
                <c:pt idx="1179">
                  <c:v>36363.0</c:v>
                </c:pt>
                <c:pt idx="1180">
                  <c:v>36364.0</c:v>
                </c:pt>
                <c:pt idx="1181">
                  <c:v>36367.0</c:v>
                </c:pt>
                <c:pt idx="1182">
                  <c:v>36368.0</c:v>
                </c:pt>
                <c:pt idx="1183">
                  <c:v>36369.0</c:v>
                </c:pt>
                <c:pt idx="1184">
                  <c:v>36370.0</c:v>
                </c:pt>
                <c:pt idx="1185">
                  <c:v>36371.0</c:v>
                </c:pt>
                <c:pt idx="1186">
                  <c:v>36374.0</c:v>
                </c:pt>
                <c:pt idx="1187">
                  <c:v>36375.0</c:v>
                </c:pt>
                <c:pt idx="1188">
                  <c:v>36376.0</c:v>
                </c:pt>
                <c:pt idx="1189">
                  <c:v>36377.0</c:v>
                </c:pt>
                <c:pt idx="1190">
                  <c:v>36378.0</c:v>
                </c:pt>
                <c:pt idx="1191">
                  <c:v>36381.0</c:v>
                </c:pt>
                <c:pt idx="1192">
                  <c:v>36382.0</c:v>
                </c:pt>
                <c:pt idx="1193">
                  <c:v>36383.0</c:v>
                </c:pt>
                <c:pt idx="1194">
                  <c:v>36384.0</c:v>
                </c:pt>
                <c:pt idx="1195">
                  <c:v>36385.0</c:v>
                </c:pt>
                <c:pt idx="1196">
                  <c:v>36388.0</c:v>
                </c:pt>
                <c:pt idx="1197">
                  <c:v>36389.0</c:v>
                </c:pt>
                <c:pt idx="1198">
                  <c:v>36390.0</c:v>
                </c:pt>
                <c:pt idx="1199">
                  <c:v>36391.0</c:v>
                </c:pt>
                <c:pt idx="1200">
                  <c:v>36392.0</c:v>
                </c:pt>
                <c:pt idx="1201">
                  <c:v>36395.0</c:v>
                </c:pt>
                <c:pt idx="1202">
                  <c:v>36396.0</c:v>
                </c:pt>
                <c:pt idx="1203">
                  <c:v>36397.0</c:v>
                </c:pt>
                <c:pt idx="1204">
                  <c:v>36398.0</c:v>
                </c:pt>
                <c:pt idx="1205">
                  <c:v>36399.0</c:v>
                </c:pt>
                <c:pt idx="1206">
                  <c:v>36402.0</c:v>
                </c:pt>
                <c:pt idx="1207">
                  <c:v>36403.0</c:v>
                </c:pt>
                <c:pt idx="1208">
                  <c:v>36404.0</c:v>
                </c:pt>
                <c:pt idx="1209">
                  <c:v>36405.0</c:v>
                </c:pt>
                <c:pt idx="1210">
                  <c:v>36406.0</c:v>
                </c:pt>
                <c:pt idx="1211">
                  <c:v>36409.0</c:v>
                </c:pt>
                <c:pt idx="1212">
                  <c:v>36410.0</c:v>
                </c:pt>
                <c:pt idx="1213">
                  <c:v>36411.0</c:v>
                </c:pt>
                <c:pt idx="1214">
                  <c:v>36412.0</c:v>
                </c:pt>
                <c:pt idx="1215">
                  <c:v>36413.0</c:v>
                </c:pt>
                <c:pt idx="1216">
                  <c:v>36416.0</c:v>
                </c:pt>
                <c:pt idx="1217">
                  <c:v>36417.0</c:v>
                </c:pt>
                <c:pt idx="1218">
                  <c:v>36418.0</c:v>
                </c:pt>
                <c:pt idx="1219">
                  <c:v>36419.0</c:v>
                </c:pt>
                <c:pt idx="1220">
                  <c:v>36420.0</c:v>
                </c:pt>
                <c:pt idx="1221">
                  <c:v>36423.0</c:v>
                </c:pt>
                <c:pt idx="1222">
                  <c:v>36424.0</c:v>
                </c:pt>
                <c:pt idx="1223">
                  <c:v>36425.0</c:v>
                </c:pt>
                <c:pt idx="1224">
                  <c:v>36426.0</c:v>
                </c:pt>
                <c:pt idx="1225">
                  <c:v>36427.0</c:v>
                </c:pt>
                <c:pt idx="1226">
                  <c:v>36430.0</c:v>
                </c:pt>
                <c:pt idx="1227">
                  <c:v>36431.0</c:v>
                </c:pt>
                <c:pt idx="1228">
                  <c:v>36432.0</c:v>
                </c:pt>
                <c:pt idx="1229">
                  <c:v>36433.0</c:v>
                </c:pt>
                <c:pt idx="1230">
                  <c:v>36434.0</c:v>
                </c:pt>
                <c:pt idx="1231">
                  <c:v>36437.0</c:v>
                </c:pt>
                <c:pt idx="1232">
                  <c:v>36438.0</c:v>
                </c:pt>
                <c:pt idx="1233">
                  <c:v>36439.0</c:v>
                </c:pt>
                <c:pt idx="1234">
                  <c:v>36440.0</c:v>
                </c:pt>
                <c:pt idx="1235">
                  <c:v>36441.0</c:v>
                </c:pt>
                <c:pt idx="1236">
                  <c:v>36444.0</c:v>
                </c:pt>
                <c:pt idx="1237">
                  <c:v>36445.0</c:v>
                </c:pt>
                <c:pt idx="1238">
                  <c:v>36446.0</c:v>
                </c:pt>
                <c:pt idx="1239">
                  <c:v>36447.0</c:v>
                </c:pt>
                <c:pt idx="1240">
                  <c:v>36448.0</c:v>
                </c:pt>
                <c:pt idx="1241">
                  <c:v>36451.0</c:v>
                </c:pt>
                <c:pt idx="1242">
                  <c:v>36452.0</c:v>
                </c:pt>
                <c:pt idx="1243">
                  <c:v>36453.0</c:v>
                </c:pt>
                <c:pt idx="1244">
                  <c:v>36454.0</c:v>
                </c:pt>
                <c:pt idx="1245">
                  <c:v>36455.0</c:v>
                </c:pt>
                <c:pt idx="1246">
                  <c:v>36458.0</c:v>
                </c:pt>
                <c:pt idx="1247">
                  <c:v>36459.0</c:v>
                </c:pt>
                <c:pt idx="1248">
                  <c:v>36460.0</c:v>
                </c:pt>
                <c:pt idx="1249">
                  <c:v>36461.0</c:v>
                </c:pt>
                <c:pt idx="1250">
                  <c:v>36462.0</c:v>
                </c:pt>
                <c:pt idx="1251">
                  <c:v>36465.0</c:v>
                </c:pt>
                <c:pt idx="1252">
                  <c:v>36466.0</c:v>
                </c:pt>
                <c:pt idx="1253">
                  <c:v>36467.0</c:v>
                </c:pt>
                <c:pt idx="1254">
                  <c:v>36468.0</c:v>
                </c:pt>
                <c:pt idx="1255">
                  <c:v>36469.0</c:v>
                </c:pt>
                <c:pt idx="1256">
                  <c:v>36472.0</c:v>
                </c:pt>
                <c:pt idx="1257">
                  <c:v>36474.0</c:v>
                </c:pt>
                <c:pt idx="1258">
                  <c:v>36475.0</c:v>
                </c:pt>
                <c:pt idx="1259">
                  <c:v>36476.0</c:v>
                </c:pt>
                <c:pt idx="1260">
                  <c:v>36479.0</c:v>
                </c:pt>
                <c:pt idx="1261">
                  <c:v>36480.0</c:v>
                </c:pt>
                <c:pt idx="1262">
                  <c:v>36481.0</c:v>
                </c:pt>
                <c:pt idx="1263">
                  <c:v>36482.0</c:v>
                </c:pt>
                <c:pt idx="1264">
                  <c:v>36483.0</c:v>
                </c:pt>
                <c:pt idx="1265">
                  <c:v>36486.0</c:v>
                </c:pt>
                <c:pt idx="1266">
                  <c:v>36487.0</c:v>
                </c:pt>
                <c:pt idx="1267">
                  <c:v>36488.0</c:v>
                </c:pt>
                <c:pt idx="1268">
                  <c:v>36489.0</c:v>
                </c:pt>
                <c:pt idx="1269">
                  <c:v>36490.0</c:v>
                </c:pt>
                <c:pt idx="1270">
                  <c:v>36493.0</c:v>
                </c:pt>
                <c:pt idx="1271">
                  <c:v>36494.0</c:v>
                </c:pt>
                <c:pt idx="1272">
                  <c:v>36495.0</c:v>
                </c:pt>
                <c:pt idx="1273">
                  <c:v>36496.0</c:v>
                </c:pt>
                <c:pt idx="1274">
                  <c:v>36497.0</c:v>
                </c:pt>
                <c:pt idx="1275">
                  <c:v>36500.0</c:v>
                </c:pt>
                <c:pt idx="1276">
                  <c:v>36501.0</c:v>
                </c:pt>
                <c:pt idx="1277">
                  <c:v>36502.0</c:v>
                </c:pt>
                <c:pt idx="1278">
                  <c:v>36503.0</c:v>
                </c:pt>
                <c:pt idx="1279">
                  <c:v>36504.0</c:v>
                </c:pt>
                <c:pt idx="1280">
                  <c:v>36507.0</c:v>
                </c:pt>
                <c:pt idx="1281">
                  <c:v>36508.0</c:v>
                </c:pt>
                <c:pt idx="1282">
                  <c:v>36509.0</c:v>
                </c:pt>
                <c:pt idx="1283">
                  <c:v>36510.0</c:v>
                </c:pt>
                <c:pt idx="1284">
                  <c:v>36511.0</c:v>
                </c:pt>
                <c:pt idx="1285">
                  <c:v>36514.0</c:v>
                </c:pt>
                <c:pt idx="1286">
                  <c:v>36515.0</c:v>
                </c:pt>
                <c:pt idx="1287">
                  <c:v>36516.0</c:v>
                </c:pt>
                <c:pt idx="1288">
                  <c:v>36517.0</c:v>
                </c:pt>
                <c:pt idx="1289">
                  <c:v>36518.0</c:v>
                </c:pt>
                <c:pt idx="1290">
                  <c:v>36521.0</c:v>
                </c:pt>
                <c:pt idx="1291">
                  <c:v>36522.0</c:v>
                </c:pt>
                <c:pt idx="1292">
                  <c:v>36523.0</c:v>
                </c:pt>
                <c:pt idx="1293">
                  <c:v>36524.0</c:v>
                </c:pt>
                <c:pt idx="1294">
                  <c:v>36525.0</c:v>
                </c:pt>
                <c:pt idx="1295">
                  <c:v>36528.0</c:v>
                </c:pt>
                <c:pt idx="1296">
                  <c:v>36529.0</c:v>
                </c:pt>
                <c:pt idx="1297">
                  <c:v>36530.0</c:v>
                </c:pt>
                <c:pt idx="1298">
                  <c:v>36531.0</c:v>
                </c:pt>
                <c:pt idx="1299">
                  <c:v>36532.0</c:v>
                </c:pt>
                <c:pt idx="1300">
                  <c:v>36535.0</c:v>
                </c:pt>
                <c:pt idx="1301">
                  <c:v>36536.0</c:v>
                </c:pt>
                <c:pt idx="1302">
                  <c:v>36537.0</c:v>
                </c:pt>
                <c:pt idx="1303">
                  <c:v>36538.0</c:v>
                </c:pt>
                <c:pt idx="1304">
                  <c:v>36539.0</c:v>
                </c:pt>
                <c:pt idx="1305">
                  <c:v>36542.0</c:v>
                </c:pt>
                <c:pt idx="1306">
                  <c:v>36543.0</c:v>
                </c:pt>
                <c:pt idx="1307">
                  <c:v>36544.0</c:v>
                </c:pt>
                <c:pt idx="1308">
                  <c:v>36545.0</c:v>
                </c:pt>
                <c:pt idx="1309">
                  <c:v>36546.0</c:v>
                </c:pt>
                <c:pt idx="1310">
                  <c:v>36549.0</c:v>
                </c:pt>
                <c:pt idx="1311">
                  <c:v>36550.0</c:v>
                </c:pt>
                <c:pt idx="1312">
                  <c:v>36551.0</c:v>
                </c:pt>
                <c:pt idx="1313">
                  <c:v>36552.0</c:v>
                </c:pt>
                <c:pt idx="1314">
                  <c:v>36553.0</c:v>
                </c:pt>
                <c:pt idx="1315">
                  <c:v>36556.0</c:v>
                </c:pt>
                <c:pt idx="1316">
                  <c:v>36557.0</c:v>
                </c:pt>
                <c:pt idx="1317">
                  <c:v>36558.0</c:v>
                </c:pt>
                <c:pt idx="1318">
                  <c:v>36559.0</c:v>
                </c:pt>
                <c:pt idx="1319">
                  <c:v>36560.0</c:v>
                </c:pt>
                <c:pt idx="1320">
                  <c:v>36563.0</c:v>
                </c:pt>
                <c:pt idx="1321">
                  <c:v>36564.0</c:v>
                </c:pt>
                <c:pt idx="1322">
                  <c:v>36565.0</c:v>
                </c:pt>
                <c:pt idx="1323">
                  <c:v>36566.0</c:v>
                </c:pt>
                <c:pt idx="1324">
                  <c:v>36567.0</c:v>
                </c:pt>
                <c:pt idx="1325">
                  <c:v>36570.0</c:v>
                </c:pt>
                <c:pt idx="1326">
                  <c:v>36571.0</c:v>
                </c:pt>
                <c:pt idx="1327">
                  <c:v>36572.0</c:v>
                </c:pt>
                <c:pt idx="1328">
                  <c:v>36573.0</c:v>
                </c:pt>
                <c:pt idx="1329">
                  <c:v>36574.0</c:v>
                </c:pt>
                <c:pt idx="1330">
                  <c:v>36577.0</c:v>
                </c:pt>
                <c:pt idx="1331">
                  <c:v>36578.0</c:v>
                </c:pt>
                <c:pt idx="1332">
                  <c:v>36579.0</c:v>
                </c:pt>
                <c:pt idx="1333">
                  <c:v>36580.0</c:v>
                </c:pt>
                <c:pt idx="1334">
                  <c:v>36581.0</c:v>
                </c:pt>
                <c:pt idx="1335">
                  <c:v>36584.0</c:v>
                </c:pt>
                <c:pt idx="1336">
                  <c:v>36585.0</c:v>
                </c:pt>
                <c:pt idx="1337">
                  <c:v>36586.0</c:v>
                </c:pt>
                <c:pt idx="1338">
                  <c:v>36587.0</c:v>
                </c:pt>
                <c:pt idx="1339">
                  <c:v>36588.0</c:v>
                </c:pt>
                <c:pt idx="1340">
                  <c:v>36591.0</c:v>
                </c:pt>
                <c:pt idx="1341">
                  <c:v>36592.0</c:v>
                </c:pt>
                <c:pt idx="1342">
                  <c:v>36593.0</c:v>
                </c:pt>
                <c:pt idx="1343">
                  <c:v>36594.0</c:v>
                </c:pt>
                <c:pt idx="1344">
                  <c:v>36595.0</c:v>
                </c:pt>
                <c:pt idx="1345">
                  <c:v>36598.0</c:v>
                </c:pt>
                <c:pt idx="1346">
                  <c:v>36599.0</c:v>
                </c:pt>
                <c:pt idx="1347">
                  <c:v>36600.0</c:v>
                </c:pt>
                <c:pt idx="1348">
                  <c:v>36601.0</c:v>
                </c:pt>
                <c:pt idx="1349">
                  <c:v>36602.0</c:v>
                </c:pt>
                <c:pt idx="1350">
                  <c:v>36605.0</c:v>
                </c:pt>
                <c:pt idx="1351">
                  <c:v>36606.0</c:v>
                </c:pt>
                <c:pt idx="1352">
                  <c:v>36607.0</c:v>
                </c:pt>
                <c:pt idx="1353">
                  <c:v>36608.0</c:v>
                </c:pt>
                <c:pt idx="1354">
                  <c:v>36609.0</c:v>
                </c:pt>
                <c:pt idx="1355">
                  <c:v>36612.0</c:v>
                </c:pt>
                <c:pt idx="1356">
                  <c:v>36613.0</c:v>
                </c:pt>
                <c:pt idx="1357">
                  <c:v>36614.0</c:v>
                </c:pt>
                <c:pt idx="1358">
                  <c:v>36615.0</c:v>
                </c:pt>
                <c:pt idx="1359">
                  <c:v>36616.0</c:v>
                </c:pt>
                <c:pt idx="1360">
                  <c:v>36619.0</c:v>
                </c:pt>
                <c:pt idx="1361">
                  <c:v>36620.0</c:v>
                </c:pt>
                <c:pt idx="1362">
                  <c:v>36621.0</c:v>
                </c:pt>
                <c:pt idx="1363">
                  <c:v>36622.0</c:v>
                </c:pt>
                <c:pt idx="1364">
                  <c:v>36623.0</c:v>
                </c:pt>
                <c:pt idx="1365">
                  <c:v>36626.0</c:v>
                </c:pt>
                <c:pt idx="1366">
                  <c:v>36627.0</c:v>
                </c:pt>
                <c:pt idx="1367">
                  <c:v>36628.0</c:v>
                </c:pt>
                <c:pt idx="1368">
                  <c:v>36629.0</c:v>
                </c:pt>
                <c:pt idx="1369">
                  <c:v>36630.0</c:v>
                </c:pt>
                <c:pt idx="1370">
                  <c:v>36633.0</c:v>
                </c:pt>
                <c:pt idx="1371">
                  <c:v>36634.0</c:v>
                </c:pt>
                <c:pt idx="1372">
                  <c:v>36635.0</c:v>
                </c:pt>
                <c:pt idx="1373">
                  <c:v>36636.0</c:v>
                </c:pt>
                <c:pt idx="1374">
                  <c:v>36637.0</c:v>
                </c:pt>
                <c:pt idx="1375">
                  <c:v>36641.0</c:v>
                </c:pt>
                <c:pt idx="1376">
                  <c:v>36642.0</c:v>
                </c:pt>
                <c:pt idx="1377">
                  <c:v>36643.0</c:v>
                </c:pt>
                <c:pt idx="1378">
                  <c:v>36644.0</c:v>
                </c:pt>
                <c:pt idx="1379">
                  <c:v>36647.0</c:v>
                </c:pt>
                <c:pt idx="1380">
                  <c:v>36648.0</c:v>
                </c:pt>
                <c:pt idx="1381">
                  <c:v>36649.0</c:v>
                </c:pt>
                <c:pt idx="1382">
                  <c:v>36650.0</c:v>
                </c:pt>
                <c:pt idx="1383">
                  <c:v>36651.0</c:v>
                </c:pt>
                <c:pt idx="1384">
                  <c:v>36655.0</c:v>
                </c:pt>
                <c:pt idx="1385">
                  <c:v>36656.0</c:v>
                </c:pt>
                <c:pt idx="1386">
                  <c:v>36657.0</c:v>
                </c:pt>
                <c:pt idx="1387">
                  <c:v>36658.0</c:v>
                </c:pt>
                <c:pt idx="1388">
                  <c:v>36661.0</c:v>
                </c:pt>
                <c:pt idx="1389">
                  <c:v>36662.0</c:v>
                </c:pt>
                <c:pt idx="1390">
                  <c:v>36663.0</c:v>
                </c:pt>
                <c:pt idx="1391">
                  <c:v>36664.0</c:v>
                </c:pt>
                <c:pt idx="1392">
                  <c:v>36665.0</c:v>
                </c:pt>
                <c:pt idx="1393">
                  <c:v>36668.0</c:v>
                </c:pt>
                <c:pt idx="1394">
                  <c:v>36669.0</c:v>
                </c:pt>
                <c:pt idx="1395">
                  <c:v>36670.0</c:v>
                </c:pt>
                <c:pt idx="1396">
                  <c:v>36671.0</c:v>
                </c:pt>
                <c:pt idx="1397">
                  <c:v>36672.0</c:v>
                </c:pt>
                <c:pt idx="1398">
                  <c:v>36675.0</c:v>
                </c:pt>
                <c:pt idx="1399">
                  <c:v>36676.0</c:v>
                </c:pt>
                <c:pt idx="1400">
                  <c:v>36677.0</c:v>
                </c:pt>
                <c:pt idx="1401">
                  <c:v>36678.0</c:v>
                </c:pt>
                <c:pt idx="1402">
                  <c:v>36679.0</c:v>
                </c:pt>
                <c:pt idx="1403">
                  <c:v>36682.0</c:v>
                </c:pt>
                <c:pt idx="1404">
                  <c:v>36683.0</c:v>
                </c:pt>
                <c:pt idx="1405">
                  <c:v>36684.0</c:v>
                </c:pt>
                <c:pt idx="1406">
                  <c:v>36685.0</c:v>
                </c:pt>
                <c:pt idx="1407">
                  <c:v>36686.0</c:v>
                </c:pt>
                <c:pt idx="1408">
                  <c:v>36689.0</c:v>
                </c:pt>
                <c:pt idx="1409">
                  <c:v>36690.0</c:v>
                </c:pt>
                <c:pt idx="1410">
                  <c:v>36691.0</c:v>
                </c:pt>
                <c:pt idx="1411">
                  <c:v>36692.0</c:v>
                </c:pt>
                <c:pt idx="1412">
                  <c:v>36693.0</c:v>
                </c:pt>
                <c:pt idx="1413">
                  <c:v>36696.0</c:v>
                </c:pt>
                <c:pt idx="1414">
                  <c:v>36697.0</c:v>
                </c:pt>
                <c:pt idx="1415">
                  <c:v>36698.0</c:v>
                </c:pt>
                <c:pt idx="1416">
                  <c:v>36699.0</c:v>
                </c:pt>
                <c:pt idx="1417">
                  <c:v>36700.0</c:v>
                </c:pt>
                <c:pt idx="1418">
                  <c:v>36703.0</c:v>
                </c:pt>
                <c:pt idx="1419">
                  <c:v>36704.0</c:v>
                </c:pt>
                <c:pt idx="1420">
                  <c:v>36705.0</c:v>
                </c:pt>
                <c:pt idx="1421">
                  <c:v>36706.0</c:v>
                </c:pt>
                <c:pt idx="1422">
                  <c:v>36707.0</c:v>
                </c:pt>
                <c:pt idx="1423">
                  <c:v>36710.0</c:v>
                </c:pt>
                <c:pt idx="1424">
                  <c:v>36711.0</c:v>
                </c:pt>
                <c:pt idx="1425">
                  <c:v>36712.0</c:v>
                </c:pt>
                <c:pt idx="1426">
                  <c:v>36713.0</c:v>
                </c:pt>
                <c:pt idx="1427">
                  <c:v>36714.0</c:v>
                </c:pt>
                <c:pt idx="1428">
                  <c:v>36717.0</c:v>
                </c:pt>
                <c:pt idx="1429">
                  <c:v>36718.0</c:v>
                </c:pt>
                <c:pt idx="1430">
                  <c:v>36719.0</c:v>
                </c:pt>
                <c:pt idx="1431">
                  <c:v>36720.0</c:v>
                </c:pt>
                <c:pt idx="1432">
                  <c:v>36721.0</c:v>
                </c:pt>
                <c:pt idx="1433">
                  <c:v>36724.0</c:v>
                </c:pt>
                <c:pt idx="1434">
                  <c:v>36725.0</c:v>
                </c:pt>
                <c:pt idx="1435">
                  <c:v>36726.0</c:v>
                </c:pt>
                <c:pt idx="1436">
                  <c:v>36727.0</c:v>
                </c:pt>
                <c:pt idx="1437">
                  <c:v>36728.0</c:v>
                </c:pt>
                <c:pt idx="1438">
                  <c:v>36731.0</c:v>
                </c:pt>
                <c:pt idx="1439">
                  <c:v>36732.0</c:v>
                </c:pt>
                <c:pt idx="1440">
                  <c:v>36733.0</c:v>
                </c:pt>
                <c:pt idx="1441">
                  <c:v>36734.0</c:v>
                </c:pt>
                <c:pt idx="1442">
                  <c:v>36735.0</c:v>
                </c:pt>
                <c:pt idx="1443">
                  <c:v>36738.0</c:v>
                </c:pt>
                <c:pt idx="1444">
                  <c:v>36739.0</c:v>
                </c:pt>
                <c:pt idx="1445">
                  <c:v>36740.0</c:v>
                </c:pt>
                <c:pt idx="1446">
                  <c:v>36741.0</c:v>
                </c:pt>
                <c:pt idx="1447">
                  <c:v>36742.0</c:v>
                </c:pt>
                <c:pt idx="1448">
                  <c:v>36745.0</c:v>
                </c:pt>
                <c:pt idx="1449">
                  <c:v>36746.0</c:v>
                </c:pt>
                <c:pt idx="1450">
                  <c:v>36747.0</c:v>
                </c:pt>
                <c:pt idx="1451">
                  <c:v>36749.0</c:v>
                </c:pt>
                <c:pt idx="1452">
                  <c:v>36752.0</c:v>
                </c:pt>
                <c:pt idx="1453">
                  <c:v>36753.0</c:v>
                </c:pt>
                <c:pt idx="1454">
                  <c:v>36754.0</c:v>
                </c:pt>
                <c:pt idx="1455">
                  <c:v>36755.0</c:v>
                </c:pt>
                <c:pt idx="1456">
                  <c:v>36756.0</c:v>
                </c:pt>
                <c:pt idx="1457">
                  <c:v>36759.0</c:v>
                </c:pt>
                <c:pt idx="1458">
                  <c:v>36760.0</c:v>
                </c:pt>
                <c:pt idx="1459">
                  <c:v>36761.0</c:v>
                </c:pt>
                <c:pt idx="1460">
                  <c:v>36762.0</c:v>
                </c:pt>
                <c:pt idx="1461">
                  <c:v>36763.0</c:v>
                </c:pt>
                <c:pt idx="1462">
                  <c:v>36766.0</c:v>
                </c:pt>
                <c:pt idx="1463">
                  <c:v>36767.0</c:v>
                </c:pt>
                <c:pt idx="1464">
                  <c:v>36768.0</c:v>
                </c:pt>
                <c:pt idx="1465">
                  <c:v>36769.0</c:v>
                </c:pt>
                <c:pt idx="1466">
                  <c:v>36770.0</c:v>
                </c:pt>
                <c:pt idx="1467">
                  <c:v>36774.0</c:v>
                </c:pt>
                <c:pt idx="1468">
                  <c:v>36775.0</c:v>
                </c:pt>
                <c:pt idx="1469">
                  <c:v>36776.0</c:v>
                </c:pt>
                <c:pt idx="1470">
                  <c:v>36777.0</c:v>
                </c:pt>
                <c:pt idx="1471">
                  <c:v>36780.0</c:v>
                </c:pt>
                <c:pt idx="1472">
                  <c:v>36781.0</c:v>
                </c:pt>
                <c:pt idx="1473">
                  <c:v>36782.0</c:v>
                </c:pt>
                <c:pt idx="1474">
                  <c:v>36783.0</c:v>
                </c:pt>
                <c:pt idx="1475">
                  <c:v>36784.0</c:v>
                </c:pt>
                <c:pt idx="1476">
                  <c:v>36787.0</c:v>
                </c:pt>
                <c:pt idx="1477">
                  <c:v>36788.0</c:v>
                </c:pt>
                <c:pt idx="1478">
                  <c:v>36789.0</c:v>
                </c:pt>
                <c:pt idx="1479">
                  <c:v>36790.0</c:v>
                </c:pt>
                <c:pt idx="1480">
                  <c:v>36791.0</c:v>
                </c:pt>
                <c:pt idx="1481">
                  <c:v>36794.0</c:v>
                </c:pt>
                <c:pt idx="1482">
                  <c:v>36795.0</c:v>
                </c:pt>
                <c:pt idx="1483">
                  <c:v>36796.0</c:v>
                </c:pt>
                <c:pt idx="1484">
                  <c:v>36797.0</c:v>
                </c:pt>
                <c:pt idx="1485">
                  <c:v>36798.0</c:v>
                </c:pt>
                <c:pt idx="1486">
                  <c:v>36801.0</c:v>
                </c:pt>
                <c:pt idx="1487">
                  <c:v>36802.0</c:v>
                </c:pt>
                <c:pt idx="1488">
                  <c:v>36803.0</c:v>
                </c:pt>
                <c:pt idx="1489">
                  <c:v>36804.0</c:v>
                </c:pt>
                <c:pt idx="1490">
                  <c:v>36805.0</c:v>
                </c:pt>
                <c:pt idx="1491">
                  <c:v>36808.0</c:v>
                </c:pt>
                <c:pt idx="1492">
                  <c:v>36809.0</c:v>
                </c:pt>
                <c:pt idx="1493">
                  <c:v>36810.0</c:v>
                </c:pt>
                <c:pt idx="1494">
                  <c:v>36811.0</c:v>
                </c:pt>
                <c:pt idx="1495">
                  <c:v>36812.0</c:v>
                </c:pt>
                <c:pt idx="1496">
                  <c:v>36815.0</c:v>
                </c:pt>
                <c:pt idx="1497">
                  <c:v>36816.0</c:v>
                </c:pt>
                <c:pt idx="1498">
                  <c:v>36817.0</c:v>
                </c:pt>
                <c:pt idx="1499">
                  <c:v>36818.0</c:v>
                </c:pt>
                <c:pt idx="1500">
                  <c:v>36819.0</c:v>
                </c:pt>
                <c:pt idx="1501">
                  <c:v>36822.0</c:v>
                </c:pt>
                <c:pt idx="1502">
                  <c:v>36823.0</c:v>
                </c:pt>
                <c:pt idx="1503">
                  <c:v>36824.0</c:v>
                </c:pt>
                <c:pt idx="1504">
                  <c:v>36825.0</c:v>
                </c:pt>
                <c:pt idx="1505">
                  <c:v>36826.0</c:v>
                </c:pt>
                <c:pt idx="1506">
                  <c:v>36829.0</c:v>
                </c:pt>
                <c:pt idx="1507">
                  <c:v>36830.0</c:v>
                </c:pt>
                <c:pt idx="1508">
                  <c:v>36831.0</c:v>
                </c:pt>
                <c:pt idx="1509">
                  <c:v>36832.0</c:v>
                </c:pt>
                <c:pt idx="1510">
                  <c:v>36833.0</c:v>
                </c:pt>
                <c:pt idx="1511">
                  <c:v>36836.0</c:v>
                </c:pt>
                <c:pt idx="1512">
                  <c:v>36837.0</c:v>
                </c:pt>
                <c:pt idx="1513">
                  <c:v>36838.0</c:v>
                </c:pt>
                <c:pt idx="1514">
                  <c:v>36839.0</c:v>
                </c:pt>
                <c:pt idx="1515">
                  <c:v>36840.0</c:v>
                </c:pt>
                <c:pt idx="1516">
                  <c:v>36843.0</c:v>
                </c:pt>
                <c:pt idx="1517">
                  <c:v>36844.0</c:v>
                </c:pt>
                <c:pt idx="1518">
                  <c:v>36845.0</c:v>
                </c:pt>
                <c:pt idx="1519">
                  <c:v>36846.0</c:v>
                </c:pt>
                <c:pt idx="1520">
                  <c:v>36847.0</c:v>
                </c:pt>
                <c:pt idx="1521">
                  <c:v>36850.0</c:v>
                </c:pt>
                <c:pt idx="1522">
                  <c:v>36851.0</c:v>
                </c:pt>
                <c:pt idx="1523">
                  <c:v>36852.0</c:v>
                </c:pt>
                <c:pt idx="1524">
                  <c:v>36853.0</c:v>
                </c:pt>
                <c:pt idx="1525">
                  <c:v>36854.0</c:v>
                </c:pt>
                <c:pt idx="1526">
                  <c:v>36857.0</c:v>
                </c:pt>
                <c:pt idx="1527">
                  <c:v>36858.0</c:v>
                </c:pt>
                <c:pt idx="1528">
                  <c:v>36859.0</c:v>
                </c:pt>
                <c:pt idx="1529">
                  <c:v>36860.0</c:v>
                </c:pt>
                <c:pt idx="1530">
                  <c:v>36861.0</c:v>
                </c:pt>
                <c:pt idx="1531">
                  <c:v>36864.0</c:v>
                </c:pt>
                <c:pt idx="1532">
                  <c:v>36865.0</c:v>
                </c:pt>
                <c:pt idx="1533">
                  <c:v>36866.0</c:v>
                </c:pt>
                <c:pt idx="1534">
                  <c:v>36867.0</c:v>
                </c:pt>
                <c:pt idx="1535">
                  <c:v>36868.0</c:v>
                </c:pt>
                <c:pt idx="1536">
                  <c:v>36871.0</c:v>
                </c:pt>
                <c:pt idx="1537">
                  <c:v>36872.0</c:v>
                </c:pt>
                <c:pt idx="1538">
                  <c:v>36873.0</c:v>
                </c:pt>
                <c:pt idx="1539">
                  <c:v>36874.0</c:v>
                </c:pt>
                <c:pt idx="1540">
                  <c:v>36875.0</c:v>
                </c:pt>
                <c:pt idx="1541">
                  <c:v>36878.0</c:v>
                </c:pt>
                <c:pt idx="1542">
                  <c:v>36879.0</c:v>
                </c:pt>
                <c:pt idx="1543">
                  <c:v>36880.0</c:v>
                </c:pt>
                <c:pt idx="1544">
                  <c:v>36881.0</c:v>
                </c:pt>
                <c:pt idx="1545">
                  <c:v>36882.0</c:v>
                </c:pt>
                <c:pt idx="1546">
                  <c:v>36885.0</c:v>
                </c:pt>
                <c:pt idx="1547">
                  <c:v>36886.0</c:v>
                </c:pt>
                <c:pt idx="1548">
                  <c:v>36887.0</c:v>
                </c:pt>
                <c:pt idx="1549">
                  <c:v>36888.0</c:v>
                </c:pt>
                <c:pt idx="1550">
                  <c:v>36889.0</c:v>
                </c:pt>
                <c:pt idx="1551">
                  <c:v>36893.0</c:v>
                </c:pt>
                <c:pt idx="1552">
                  <c:v>36894.0</c:v>
                </c:pt>
                <c:pt idx="1553">
                  <c:v>36895.0</c:v>
                </c:pt>
                <c:pt idx="1554">
                  <c:v>36896.0</c:v>
                </c:pt>
                <c:pt idx="1555">
                  <c:v>36899.0</c:v>
                </c:pt>
                <c:pt idx="1556">
                  <c:v>36900.0</c:v>
                </c:pt>
                <c:pt idx="1557">
                  <c:v>36901.0</c:v>
                </c:pt>
                <c:pt idx="1558">
                  <c:v>36902.0</c:v>
                </c:pt>
                <c:pt idx="1559">
                  <c:v>36903.0</c:v>
                </c:pt>
                <c:pt idx="1560">
                  <c:v>36906.0</c:v>
                </c:pt>
                <c:pt idx="1561">
                  <c:v>36907.0</c:v>
                </c:pt>
                <c:pt idx="1562">
                  <c:v>36908.0</c:v>
                </c:pt>
                <c:pt idx="1563">
                  <c:v>36909.0</c:v>
                </c:pt>
                <c:pt idx="1564">
                  <c:v>36910.0</c:v>
                </c:pt>
                <c:pt idx="1565">
                  <c:v>36913.0</c:v>
                </c:pt>
                <c:pt idx="1566">
                  <c:v>36914.0</c:v>
                </c:pt>
                <c:pt idx="1567">
                  <c:v>36915.0</c:v>
                </c:pt>
                <c:pt idx="1568">
                  <c:v>36916.0</c:v>
                </c:pt>
                <c:pt idx="1569">
                  <c:v>36917.0</c:v>
                </c:pt>
                <c:pt idx="1570">
                  <c:v>36920.0</c:v>
                </c:pt>
                <c:pt idx="1571">
                  <c:v>36921.0</c:v>
                </c:pt>
                <c:pt idx="1572">
                  <c:v>36922.0</c:v>
                </c:pt>
                <c:pt idx="1573">
                  <c:v>36923.0</c:v>
                </c:pt>
                <c:pt idx="1574">
                  <c:v>36924.0</c:v>
                </c:pt>
                <c:pt idx="1575">
                  <c:v>36927.0</c:v>
                </c:pt>
                <c:pt idx="1576">
                  <c:v>36928.0</c:v>
                </c:pt>
                <c:pt idx="1577">
                  <c:v>36929.0</c:v>
                </c:pt>
                <c:pt idx="1578">
                  <c:v>36930.0</c:v>
                </c:pt>
                <c:pt idx="1579">
                  <c:v>36931.0</c:v>
                </c:pt>
                <c:pt idx="1580">
                  <c:v>36934.0</c:v>
                </c:pt>
                <c:pt idx="1581">
                  <c:v>36935.0</c:v>
                </c:pt>
                <c:pt idx="1582">
                  <c:v>36936.0</c:v>
                </c:pt>
                <c:pt idx="1583">
                  <c:v>36937.0</c:v>
                </c:pt>
                <c:pt idx="1584">
                  <c:v>36938.0</c:v>
                </c:pt>
                <c:pt idx="1585">
                  <c:v>36941.0</c:v>
                </c:pt>
                <c:pt idx="1586">
                  <c:v>36942.0</c:v>
                </c:pt>
                <c:pt idx="1587">
                  <c:v>36943.0</c:v>
                </c:pt>
                <c:pt idx="1588">
                  <c:v>36944.0</c:v>
                </c:pt>
                <c:pt idx="1589">
                  <c:v>36945.0</c:v>
                </c:pt>
                <c:pt idx="1590">
                  <c:v>36948.0</c:v>
                </c:pt>
                <c:pt idx="1591">
                  <c:v>36949.0</c:v>
                </c:pt>
                <c:pt idx="1592">
                  <c:v>36950.0</c:v>
                </c:pt>
                <c:pt idx="1593">
                  <c:v>36951.0</c:v>
                </c:pt>
                <c:pt idx="1594">
                  <c:v>36952.0</c:v>
                </c:pt>
                <c:pt idx="1595">
                  <c:v>36955.0</c:v>
                </c:pt>
                <c:pt idx="1596">
                  <c:v>36956.0</c:v>
                </c:pt>
                <c:pt idx="1597">
                  <c:v>36957.0</c:v>
                </c:pt>
                <c:pt idx="1598">
                  <c:v>36958.0</c:v>
                </c:pt>
                <c:pt idx="1599">
                  <c:v>36959.0</c:v>
                </c:pt>
                <c:pt idx="1600">
                  <c:v>36962.0</c:v>
                </c:pt>
                <c:pt idx="1601">
                  <c:v>36963.0</c:v>
                </c:pt>
                <c:pt idx="1602">
                  <c:v>36964.0</c:v>
                </c:pt>
                <c:pt idx="1603">
                  <c:v>36965.0</c:v>
                </c:pt>
                <c:pt idx="1604">
                  <c:v>36966.0</c:v>
                </c:pt>
                <c:pt idx="1605">
                  <c:v>36969.0</c:v>
                </c:pt>
                <c:pt idx="1606">
                  <c:v>36970.0</c:v>
                </c:pt>
                <c:pt idx="1607">
                  <c:v>36971.0</c:v>
                </c:pt>
                <c:pt idx="1608">
                  <c:v>36972.0</c:v>
                </c:pt>
                <c:pt idx="1609">
                  <c:v>36973.0</c:v>
                </c:pt>
                <c:pt idx="1610">
                  <c:v>36976.0</c:v>
                </c:pt>
                <c:pt idx="1611">
                  <c:v>36977.0</c:v>
                </c:pt>
                <c:pt idx="1612">
                  <c:v>36978.0</c:v>
                </c:pt>
                <c:pt idx="1613">
                  <c:v>36979.0</c:v>
                </c:pt>
                <c:pt idx="1614">
                  <c:v>36980.0</c:v>
                </c:pt>
                <c:pt idx="1615">
                  <c:v>36983.0</c:v>
                </c:pt>
                <c:pt idx="1616">
                  <c:v>36984.0</c:v>
                </c:pt>
                <c:pt idx="1617">
                  <c:v>36985.0</c:v>
                </c:pt>
                <c:pt idx="1618">
                  <c:v>36986.0</c:v>
                </c:pt>
                <c:pt idx="1619">
                  <c:v>36987.0</c:v>
                </c:pt>
                <c:pt idx="1620">
                  <c:v>36990.0</c:v>
                </c:pt>
                <c:pt idx="1621">
                  <c:v>36991.0</c:v>
                </c:pt>
                <c:pt idx="1622">
                  <c:v>36992.0</c:v>
                </c:pt>
                <c:pt idx="1623">
                  <c:v>36993.0</c:v>
                </c:pt>
                <c:pt idx="1624">
                  <c:v>36994.0</c:v>
                </c:pt>
                <c:pt idx="1625">
                  <c:v>36997.0</c:v>
                </c:pt>
                <c:pt idx="1626">
                  <c:v>36998.0</c:v>
                </c:pt>
                <c:pt idx="1627">
                  <c:v>36999.0</c:v>
                </c:pt>
                <c:pt idx="1628">
                  <c:v>37000.0</c:v>
                </c:pt>
                <c:pt idx="1629">
                  <c:v>37001.0</c:v>
                </c:pt>
                <c:pt idx="1630">
                  <c:v>37004.0</c:v>
                </c:pt>
                <c:pt idx="1631">
                  <c:v>37005.0</c:v>
                </c:pt>
                <c:pt idx="1632">
                  <c:v>37006.0</c:v>
                </c:pt>
                <c:pt idx="1633">
                  <c:v>37007.0</c:v>
                </c:pt>
                <c:pt idx="1634">
                  <c:v>37008.0</c:v>
                </c:pt>
                <c:pt idx="1635">
                  <c:v>37011.0</c:v>
                </c:pt>
                <c:pt idx="1636">
                  <c:v>37012.0</c:v>
                </c:pt>
                <c:pt idx="1637">
                  <c:v>37013.0</c:v>
                </c:pt>
                <c:pt idx="1638">
                  <c:v>37014.0</c:v>
                </c:pt>
                <c:pt idx="1639">
                  <c:v>37015.0</c:v>
                </c:pt>
                <c:pt idx="1640">
                  <c:v>37018.0</c:v>
                </c:pt>
                <c:pt idx="1641">
                  <c:v>37019.0</c:v>
                </c:pt>
                <c:pt idx="1642">
                  <c:v>37020.0</c:v>
                </c:pt>
                <c:pt idx="1643">
                  <c:v>37021.0</c:v>
                </c:pt>
                <c:pt idx="1644">
                  <c:v>37022.0</c:v>
                </c:pt>
                <c:pt idx="1645">
                  <c:v>37025.0</c:v>
                </c:pt>
                <c:pt idx="1646">
                  <c:v>37026.0</c:v>
                </c:pt>
                <c:pt idx="1647">
                  <c:v>37027.0</c:v>
                </c:pt>
                <c:pt idx="1648">
                  <c:v>37028.0</c:v>
                </c:pt>
                <c:pt idx="1649">
                  <c:v>37029.0</c:v>
                </c:pt>
                <c:pt idx="1650">
                  <c:v>37032.0</c:v>
                </c:pt>
                <c:pt idx="1651">
                  <c:v>37033.0</c:v>
                </c:pt>
                <c:pt idx="1652">
                  <c:v>37034.0</c:v>
                </c:pt>
                <c:pt idx="1653">
                  <c:v>37035.0</c:v>
                </c:pt>
                <c:pt idx="1654">
                  <c:v>37036.0</c:v>
                </c:pt>
                <c:pt idx="1655">
                  <c:v>37039.0</c:v>
                </c:pt>
                <c:pt idx="1656">
                  <c:v>37040.0</c:v>
                </c:pt>
                <c:pt idx="1657">
                  <c:v>37041.0</c:v>
                </c:pt>
                <c:pt idx="1658">
                  <c:v>37042.0</c:v>
                </c:pt>
                <c:pt idx="1659">
                  <c:v>37043.0</c:v>
                </c:pt>
                <c:pt idx="1660">
                  <c:v>37046.0</c:v>
                </c:pt>
                <c:pt idx="1661">
                  <c:v>37048.0</c:v>
                </c:pt>
                <c:pt idx="1662">
                  <c:v>37049.0</c:v>
                </c:pt>
                <c:pt idx="1663">
                  <c:v>37050.0</c:v>
                </c:pt>
                <c:pt idx="1664">
                  <c:v>37053.0</c:v>
                </c:pt>
                <c:pt idx="1665">
                  <c:v>37054.0</c:v>
                </c:pt>
                <c:pt idx="1666">
                  <c:v>37055.0</c:v>
                </c:pt>
                <c:pt idx="1667">
                  <c:v>37056.0</c:v>
                </c:pt>
                <c:pt idx="1668">
                  <c:v>37057.0</c:v>
                </c:pt>
                <c:pt idx="1669">
                  <c:v>37060.0</c:v>
                </c:pt>
                <c:pt idx="1670">
                  <c:v>37061.0</c:v>
                </c:pt>
                <c:pt idx="1671">
                  <c:v>37062.0</c:v>
                </c:pt>
                <c:pt idx="1672">
                  <c:v>37063.0</c:v>
                </c:pt>
                <c:pt idx="1673">
                  <c:v>37064.0</c:v>
                </c:pt>
                <c:pt idx="1674">
                  <c:v>37067.0</c:v>
                </c:pt>
                <c:pt idx="1675">
                  <c:v>37068.0</c:v>
                </c:pt>
                <c:pt idx="1676">
                  <c:v>37069.0</c:v>
                </c:pt>
                <c:pt idx="1677">
                  <c:v>37070.0</c:v>
                </c:pt>
                <c:pt idx="1678">
                  <c:v>37071.0</c:v>
                </c:pt>
                <c:pt idx="1679">
                  <c:v>37074.0</c:v>
                </c:pt>
                <c:pt idx="1680">
                  <c:v>37075.0</c:v>
                </c:pt>
                <c:pt idx="1681">
                  <c:v>37076.0</c:v>
                </c:pt>
                <c:pt idx="1682">
                  <c:v>37077.0</c:v>
                </c:pt>
                <c:pt idx="1683">
                  <c:v>37078.0</c:v>
                </c:pt>
                <c:pt idx="1684">
                  <c:v>37081.0</c:v>
                </c:pt>
                <c:pt idx="1685">
                  <c:v>37082.0</c:v>
                </c:pt>
                <c:pt idx="1686">
                  <c:v>37083.0</c:v>
                </c:pt>
                <c:pt idx="1687">
                  <c:v>37084.0</c:v>
                </c:pt>
                <c:pt idx="1688">
                  <c:v>37085.0</c:v>
                </c:pt>
                <c:pt idx="1689">
                  <c:v>37088.0</c:v>
                </c:pt>
                <c:pt idx="1690">
                  <c:v>37089.0</c:v>
                </c:pt>
                <c:pt idx="1691">
                  <c:v>37090.0</c:v>
                </c:pt>
                <c:pt idx="1692">
                  <c:v>37091.0</c:v>
                </c:pt>
                <c:pt idx="1693">
                  <c:v>37092.0</c:v>
                </c:pt>
                <c:pt idx="1694">
                  <c:v>37095.0</c:v>
                </c:pt>
                <c:pt idx="1695">
                  <c:v>37096.0</c:v>
                </c:pt>
                <c:pt idx="1696">
                  <c:v>37097.0</c:v>
                </c:pt>
                <c:pt idx="1697">
                  <c:v>37098.0</c:v>
                </c:pt>
                <c:pt idx="1698">
                  <c:v>37099.0</c:v>
                </c:pt>
                <c:pt idx="1699">
                  <c:v>37102.0</c:v>
                </c:pt>
                <c:pt idx="1700">
                  <c:v>37103.0</c:v>
                </c:pt>
                <c:pt idx="1701">
                  <c:v>37104.0</c:v>
                </c:pt>
                <c:pt idx="1702">
                  <c:v>37105.0</c:v>
                </c:pt>
                <c:pt idx="1703">
                  <c:v>37106.0</c:v>
                </c:pt>
                <c:pt idx="1704">
                  <c:v>37109.0</c:v>
                </c:pt>
                <c:pt idx="1705">
                  <c:v>37110.0</c:v>
                </c:pt>
                <c:pt idx="1706">
                  <c:v>37111.0</c:v>
                </c:pt>
                <c:pt idx="1707">
                  <c:v>37112.0</c:v>
                </c:pt>
                <c:pt idx="1708">
                  <c:v>37113.0</c:v>
                </c:pt>
                <c:pt idx="1709">
                  <c:v>37116.0</c:v>
                </c:pt>
                <c:pt idx="1710">
                  <c:v>37117.0</c:v>
                </c:pt>
                <c:pt idx="1711">
                  <c:v>37118.0</c:v>
                </c:pt>
                <c:pt idx="1712">
                  <c:v>37119.0</c:v>
                </c:pt>
                <c:pt idx="1713">
                  <c:v>37120.0</c:v>
                </c:pt>
                <c:pt idx="1714">
                  <c:v>37123.0</c:v>
                </c:pt>
                <c:pt idx="1715">
                  <c:v>37124.0</c:v>
                </c:pt>
                <c:pt idx="1716">
                  <c:v>37125.0</c:v>
                </c:pt>
                <c:pt idx="1717">
                  <c:v>37126.0</c:v>
                </c:pt>
                <c:pt idx="1718">
                  <c:v>37127.0</c:v>
                </c:pt>
                <c:pt idx="1719">
                  <c:v>37130.0</c:v>
                </c:pt>
                <c:pt idx="1720">
                  <c:v>37131.0</c:v>
                </c:pt>
                <c:pt idx="1721">
                  <c:v>37132.0</c:v>
                </c:pt>
                <c:pt idx="1722">
                  <c:v>37133.0</c:v>
                </c:pt>
                <c:pt idx="1723">
                  <c:v>37134.0</c:v>
                </c:pt>
                <c:pt idx="1724">
                  <c:v>37137.0</c:v>
                </c:pt>
                <c:pt idx="1725">
                  <c:v>37138.0</c:v>
                </c:pt>
                <c:pt idx="1726">
                  <c:v>37139.0</c:v>
                </c:pt>
                <c:pt idx="1727">
                  <c:v>37140.0</c:v>
                </c:pt>
                <c:pt idx="1728">
                  <c:v>37141.0</c:v>
                </c:pt>
                <c:pt idx="1729">
                  <c:v>37148.0</c:v>
                </c:pt>
                <c:pt idx="1730">
                  <c:v>37151.0</c:v>
                </c:pt>
                <c:pt idx="1731">
                  <c:v>37152.0</c:v>
                </c:pt>
                <c:pt idx="1732">
                  <c:v>37153.0</c:v>
                </c:pt>
                <c:pt idx="1733">
                  <c:v>37154.0</c:v>
                </c:pt>
                <c:pt idx="1734">
                  <c:v>37155.0</c:v>
                </c:pt>
                <c:pt idx="1735">
                  <c:v>37158.0</c:v>
                </c:pt>
                <c:pt idx="1736">
                  <c:v>37159.0</c:v>
                </c:pt>
                <c:pt idx="1737">
                  <c:v>37160.0</c:v>
                </c:pt>
                <c:pt idx="1738">
                  <c:v>37161.0</c:v>
                </c:pt>
                <c:pt idx="1739">
                  <c:v>37162.0</c:v>
                </c:pt>
                <c:pt idx="1740">
                  <c:v>37165.0</c:v>
                </c:pt>
                <c:pt idx="1741">
                  <c:v>37166.0</c:v>
                </c:pt>
                <c:pt idx="1742">
                  <c:v>37167.0</c:v>
                </c:pt>
                <c:pt idx="1743">
                  <c:v>37168.0</c:v>
                </c:pt>
                <c:pt idx="1744">
                  <c:v>37169.0</c:v>
                </c:pt>
                <c:pt idx="1745">
                  <c:v>37172.0</c:v>
                </c:pt>
                <c:pt idx="1746">
                  <c:v>37173.0</c:v>
                </c:pt>
                <c:pt idx="1747">
                  <c:v>37174.0</c:v>
                </c:pt>
                <c:pt idx="1748">
                  <c:v>37175.0</c:v>
                </c:pt>
                <c:pt idx="1749">
                  <c:v>37176.0</c:v>
                </c:pt>
                <c:pt idx="1750">
                  <c:v>37179.0</c:v>
                </c:pt>
                <c:pt idx="1751">
                  <c:v>37180.0</c:v>
                </c:pt>
                <c:pt idx="1752">
                  <c:v>37181.0</c:v>
                </c:pt>
                <c:pt idx="1753">
                  <c:v>37182.0</c:v>
                </c:pt>
                <c:pt idx="1754">
                  <c:v>37183.0</c:v>
                </c:pt>
                <c:pt idx="1755">
                  <c:v>37186.0</c:v>
                </c:pt>
                <c:pt idx="1756">
                  <c:v>37187.0</c:v>
                </c:pt>
                <c:pt idx="1757">
                  <c:v>37188.0</c:v>
                </c:pt>
                <c:pt idx="1758">
                  <c:v>37189.0</c:v>
                </c:pt>
                <c:pt idx="1759">
                  <c:v>37190.0</c:v>
                </c:pt>
                <c:pt idx="1760">
                  <c:v>37193.0</c:v>
                </c:pt>
                <c:pt idx="1761">
                  <c:v>37194.0</c:v>
                </c:pt>
                <c:pt idx="1762">
                  <c:v>37195.0</c:v>
                </c:pt>
                <c:pt idx="1763">
                  <c:v>37196.0</c:v>
                </c:pt>
                <c:pt idx="1764">
                  <c:v>37197.0</c:v>
                </c:pt>
                <c:pt idx="1765">
                  <c:v>37200.0</c:v>
                </c:pt>
                <c:pt idx="1766">
                  <c:v>37201.0</c:v>
                </c:pt>
                <c:pt idx="1767">
                  <c:v>37202.0</c:v>
                </c:pt>
                <c:pt idx="1768">
                  <c:v>37203.0</c:v>
                </c:pt>
                <c:pt idx="1769">
                  <c:v>37204.0</c:v>
                </c:pt>
                <c:pt idx="1770">
                  <c:v>37207.0</c:v>
                </c:pt>
                <c:pt idx="1771">
                  <c:v>37208.0</c:v>
                </c:pt>
                <c:pt idx="1772">
                  <c:v>37209.0</c:v>
                </c:pt>
                <c:pt idx="1773">
                  <c:v>37210.0</c:v>
                </c:pt>
                <c:pt idx="1774">
                  <c:v>37211.0</c:v>
                </c:pt>
                <c:pt idx="1775">
                  <c:v>37214.0</c:v>
                </c:pt>
                <c:pt idx="1776">
                  <c:v>37215.0</c:v>
                </c:pt>
                <c:pt idx="1777">
                  <c:v>37216.0</c:v>
                </c:pt>
                <c:pt idx="1778">
                  <c:v>37217.0</c:v>
                </c:pt>
                <c:pt idx="1779">
                  <c:v>37218.0</c:v>
                </c:pt>
                <c:pt idx="1780">
                  <c:v>37221.0</c:v>
                </c:pt>
                <c:pt idx="1781">
                  <c:v>37222.0</c:v>
                </c:pt>
                <c:pt idx="1782">
                  <c:v>37223.0</c:v>
                </c:pt>
                <c:pt idx="1783">
                  <c:v>37224.0</c:v>
                </c:pt>
                <c:pt idx="1784">
                  <c:v>37225.0</c:v>
                </c:pt>
                <c:pt idx="1785">
                  <c:v>37228.0</c:v>
                </c:pt>
                <c:pt idx="1786">
                  <c:v>37229.0</c:v>
                </c:pt>
                <c:pt idx="1787">
                  <c:v>37230.0</c:v>
                </c:pt>
                <c:pt idx="1788">
                  <c:v>37231.0</c:v>
                </c:pt>
                <c:pt idx="1789">
                  <c:v>37232.0</c:v>
                </c:pt>
                <c:pt idx="1790">
                  <c:v>37235.0</c:v>
                </c:pt>
                <c:pt idx="1791">
                  <c:v>37236.0</c:v>
                </c:pt>
                <c:pt idx="1792">
                  <c:v>37237.0</c:v>
                </c:pt>
                <c:pt idx="1793">
                  <c:v>37238.0</c:v>
                </c:pt>
                <c:pt idx="1794">
                  <c:v>37239.0</c:v>
                </c:pt>
                <c:pt idx="1795">
                  <c:v>37242.0</c:v>
                </c:pt>
                <c:pt idx="1796">
                  <c:v>37243.0</c:v>
                </c:pt>
                <c:pt idx="1797">
                  <c:v>37244.0</c:v>
                </c:pt>
                <c:pt idx="1798">
                  <c:v>37245.0</c:v>
                </c:pt>
                <c:pt idx="1799">
                  <c:v>37246.0</c:v>
                </c:pt>
                <c:pt idx="1800">
                  <c:v>37249.0</c:v>
                </c:pt>
                <c:pt idx="1801">
                  <c:v>37250.0</c:v>
                </c:pt>
                <c:pt idx="1802">
                  <c:v>37251.0</c:v>
                </c:pt>
                <c:pt idx="1803">
                  <c:v>37252.0</c:v>
                </c:pt>
                <c:pt idx="1804">
                  <c:v>37253.0</c:v>
                </c:pt>
                <c:pt idx="1805">
                  <c:v>37256.0</c:v>
                </c:pt>
                <c:pt idx="1806">
                  <c:v>37257.0</c:v>
                </c:pt>
                <c:pt idx="1807">
                  <c:v>37258.0</c:v>
                </c:pt>
                <c:pt idx="1808">
                  <c:v>37259.0</c:v>
                </c:pt>
                <c:pt idx="1809">
                  <c:v>37260.0</c:v>
                </c:pt>
                <c:pt idx="1810">
                  <c:v>37263.0</c:v>
                </c:pt>
                <c:pt idx="1811">
                  <c:v>37264.0</c:v>
                </c:pt>
                <c:pt idx="1812">
                  <c:v>37265.0</c:v>
                </c:pt>
                <c:pt idx="1813">
                  <c:v>37266.0</c:v>
                </c:pt>
                <c:pt idx="1814">
                  <c:v>37267.0</c:v>
                </c:pt>
                <c:pt idx="1815">
                  <c:v>37270.0</c:v>
                </c:pt>
                <c:pt idx="1816">
                  <c:v>37271.0</c:v>
                </c:pt>
                <c:pt idx="1817">
                  <c:v>37272.0</c:v>
                </c:pt>
                <c:pt idx="1818">
                  <c:v>37273.0</c:v>
                </c:pt>
                <c:pt idx="1819">
                  <c:v>37274.0</c:v>
                </c:pt>
                <c:pt idx="1820">
                  <c:v>37277.0</c:v>
                </c:pt>
                <c:pt idx="1821">
                  <c:v>37278.0</c:v>
                </c:pt>
                <c:pt idx="1822">
                  <c:v>37279.0</c:v>
                </c:pt>
                <c:pt idx="1823">
                  <c:v>37280.0</c:v>
                </c:pt>
                <c:pt idx="1824">
                  <c:v>37281.0</c:v>
                </c:pt>
                <c:pt idx="1825">
                  <c:v>37284.0</c:v>
                </c:pt>
                <c:pt idx="1826">
                  <c:v>37285.0</c:v>
                </c:pt>
                <c:pt idx="1827">
                  <c:v>37286.0</c:v>
                </c:pt>
                <c:pt idx="1828">
                  <c:v>37287.0</c:v>
                </c:pt>
                <c:pt idx="1829">
                  <c:v>37288.0</c:v>
                </c:pt>
                <c:pt idx="1830">
                  <c:v>37291.0</c:v>
                </c:pt>
                <c:pt idx="1831">
                  <c:v>37292.0</c:v>
                </c:pt>
                <c:pt idx="1832">
                  <c:v>37293.0</c:v>
                </c:pt>
                <c:pt idx="1833">
                  <c:v>37294.0</c:v>
                </c:pt>
                <c:pt idx="1834">
                  <c:v>37295.0</c:v>
                </c:pt>
                <c:pt idx="1835">
                  <c:v>37298.0</c:v>
                </c:pt>
                <c:pt idx="1836">
                  <c:v>37299.0</c:v>
                </c:pt>
                <c:pt idx="1837">
                  <c:v>37300.0</c:v>
                </c:pt>
                <c:pt idx="1838">
                  <c:v>37301.0</c:v>
                </c:pt>
                <c:pt idx="1839">
                  <c:v>37302.0</c:v>
                </c:pt>
                <c:pt idx="1840">
                  <c:v>37305.0</c:v>
                </c:pt>
                <c:pt idx="1841">
                  <c:v>37306.0</c:v>
                </c:pt>
                <c:pt idx="1842">
                  <c:v>37307.0</c:v>
                </c:pt>
                <c:pt idx="1843">
                  <c:v>37308.0</c:v>
                </c:pt>
                <c:pt idx="1844">
                  <c:v>37309.0</c:v>
                </c:pt>
                <c:pt idx="1845">
                  <c:v>37312.0</c:v>
                </c:pt>
                <c:pt idx="1846">
                  <c:v>37313.0</c:v>
                </c:pt>
                <c:pt idx="1847">
                  <c:v>37314.0</c:v>
                </c:pt>
                <c:pt idx="1848">
                  <c:v>37315.0</c:v>
                </c:pt>
                <c:pt idx="1849">
                  <c:v>37316.0</c:v>
                </c:pt>
                <c:pt idx="1850">
                  <c:v>37319.0</c:v>
                </c:pt>
                <c:pt idx="1851">
                  <c:v>37320.0</c:v>
                </c:pt>
                <c:pt idx="1852">
                  <c:v>37321.0</c:v>
                </c:pt>
                <c:pt idx="1853">
                  <c:v>37322.0</c:v>
                </c:pt>
                <c:pt idx="1854">
                  <c:v>37323.0</c:v>
                </c:pt>
                <c:pt idx="1855">
                  <c:v>37326.0</c:v>
                </c:pt>
                <c:pt idx="1856">
                  <c:v>37327.0</c:v>
                </c:pt>
                <c:pt idx="1857">
                  <c:v>37328.0</c:v>
                </c:pt>
                <c:pt idx="1858">
                  <c:v>37329.0</c:v>
                </c:pt>
                <c:pt idx="1859">
                  <c:v>37330.0</c:v>
                </c:pt>
                <c:pt idx="1860">
                  <c:v>37333.0</c:v>
                </c:pt>
                <c:pt idx="1861">
                  <c:v>37334.0</c:v>
                </c:pt>
                <c:pt idx="1862">
                  <c:v>37335.0</c:v>
                </c:pt>
                <c:pt idx="1863">
                  <c:v>37336.0</c:v>
                </c:pt>
                <c:pt idx="1864">
                  <c:v>37337.0</c:v>
                </c:pt>
                <c:pt idx="1865">
                  <c:v>37340.0</c:v>
                </c:pt>
                <c:pt idx="1866">
                  <c:v>37341.0</c:v>
                </c:pt>
                <c:pt idx="1867">
                  <c:v>37342.0</c:v>
                </c:pt>
                <c:pt idx="1868">
                  <c:v>37343.0</c:v>
                </c:pt>
                <c:pt idx="1869">
                  <c:v>37344.0</c:v>
                </c:pt>
                <c:pt idx="1870">
                  <c:v>37347.0</c:v>
                </c:pt>
                <c:pt idx="1871">
                  <c:v>37348.0</c:v>
                </c:pt>
                <c:pt idx="1872">
                  <c:v>37349.0</c:v>
                </c:pt>
                <c:pt idx="1873">
                  <c:v>37350.0</c:v>
                </c:pt>
                <c:pt idx="1874">
                  <c:v>37351.0</c:v>
                </c:pt>
                <c:pt idx="1875">
                  <c:v>37354.0</c:v>
                </c:pt>
                <c:pt idx="1876">
                  <c:v>37355.0</c:v>
                </c:pt>
                <c:pt idx="1877">
                  <c:v>37356.0</c:v>
                </c:pt>
                <c:pt idx="1878">
                  <c:v>37357.0</c:v>
                </c:pt>
                <c:pt idx="1879">
                  <c:v>37358.0</c:v>
                </c:pt>
                <c:pt idx="1880">
                  <c:v>37361.0</c:v>
                </c:pt>
                <c:pt idx="1881">
                  <c:v>37362.0</c:v>
                </c:pt>
                <c:pt idx="1882">
                  <c:v>37363.0</c:v>
                </c:pt>
                <c:pt idx="1883">
                  <c:v>37364.0</c:v>
                </c:pt>
                <c:pt idx="1884">
                  <c:v>37365.0</c:v>
                </c:pt>
                <c:pt idx="1885">
                  <c:v>37368.0</c:v>
                </c:pt>
                <c:pt idx="1886">
                  <c:v>37369.0</c:v>
                </c:pt>
                <c:pt idx="1887">
                  <c:v>37370.0</c:v>
                </c:pt>
                <c:pt idx="1888">
                  <c:v>37371.0</c:v>
                </c:pt>
                <c:pt idx="1889">
                  <c:v>37372.0</c:v>
                </c:pt>
                <c:pt idx="1890">
                  <c:v>37375.0</c:v>
                </c:pt>
                <c:pt idx="1891">
                  <c:v>37376.0</c:v>
                </c:pt>
                <c:pt idx="1892">
                  <c:v>37377.0</c:v>
                </c:pt>
                <c:pt idx="1893">
                  <c:v>37378.0</c:v>
                </c:pt>
                <c:pt idx="1894">
                  <c:v>37379.0</c:v>
                </c:pt>
                <c:pt idx="1895">
                  <c:v>37382.0</c:v>
                </c:pt>
                <c:pt idx="1896">
                  <c:v>37383.0</c:v>
                </c:pt>
                <c:pt idx="1897">
                  <c:v>37384.0</c:v>
                </c:pt>
                <c:pt idx="1898">
                  <c:v>37385.0</c:v>
                </c:pt>
                <c:pt idx="1899">
                  <c:v>37386.0</c:v>
                </c:pt>
                <c:pt idx="1900">
                  <c:v>37389.0</c:v>
                </c:pt>
                <c:pt idx="1901">
                  <c:v>37390.0</c:v>
                </c:pt>
                <c:pt idx="1902">
                  <c:v>37391.0</c:v>
                </c:pt>
                <c:pt idx="1903">
                  <c:v>37392.0</c:v>
                </c:pt>
                <c:pt idx="1904">
                  <c:v>37393.0</c:v>
                </c:pt>
                <c:pt idx="1905">
                  <c:v>37396.0</c:v>
                </c:pt>
                <c:pt idx="1906">
                  <c:v>37397.0</c:v>
                </c:pt>
                <c:pt idx="1907">
                  <c:v>37398.0</c:v>
                </c:pt>
                <c:pt idx="1908">
                  <c:v>37399.0</c:v>
                </c:pt>
                <c:pt idx="1909">
                  <c:v>37400.0</c:v>
                </c:pt>
                <c:pt idx="1910">
                  <c:v>37403.0</c:v>
                </c:pt>
                <c:pt idx="1911">
                  <c:v>37404.0</c:v>
                </c:pt>
                <c:pt idx="1912">
                  <c:v>37405.0</c:v>
                </c:pt>
                <c:pt idx="1913">
                  <c:v>37406.0</c:v>
                </c:pt>
                <c:pt idx="1914">
                  <c:v>37407.0</c:v>
                </c:pt>
                <c:pt idx="1915">
                  <c:v>37410.0</c:v>
                </c:pt>
                <c:pt idx="1916">
                  <c:v>37411.0</c:v>
                </c:pt>
                <c:pt idx="1917">
                  <c:v>37412.0</c:v>
                </c:pt>
                <c:pt idx="1918">
                  <c:v>37413.0</c:v>
                </c:pt>
                <c:pt idx="1919">
                  <c:v>37414.0</c:v>
                </c:pt>
                <c:pt idx="1920">
                  <c:v>37417.0</c:v>
                </c:pt>
                <c:pt idx="1921">
                  <c:v>37418.0</c:v>
                </c:pt>
                <c:pt idx="1922">
                  <c:v>37419.0</c:v>
                </c:pt>
                <c:pt idx="1923">
                  <c:v>37420.0</c:v>
                </c:pt>
                <c:pt idx="1924">
                  <c:v>37421.0</c:v>
                </c:pt>
                <c:pt idx="1925">
                  <c:v>37424.0</c:v>
                </c:pt>
                <c:pt idx="1926">
                  <c:v>37425.0</c:v>
                </c:pt>
                <c:pt idx="1927">
                  <c:v>37426.0</c:v>
                </c:pt>
                <c:pt idx="1928">
                  <c:v>37427.0</c:v>
                </c:pt>
                <c:pt idx="1929">
                  <c:v>37428.0</c:v>
                </c:pt>
                <c:pt idx="1930">
                  <c:v>37431.0</c:v>
                </c:pt>
                <c:pt idx="1931">
                  <c:v>37432.0</c:v>
                </c:pt>
                <c:pt idx="1932">
                  <c:v>37433.0</c:v>
                </c:pt>
                <c:pt idx="1933">
                  <c:v>37434.0</c:v>
                </c:pt>
                <c:pt idx="1934">
                  <c:v>37435.0</c:v>
                </c:pt>
                <c:pt idx="1935">
                  <c:v>37438.0</c:v>
                </c:pt>
                <c:pt idx="1936">
                  <c:v>37439.0</c:v>
                </c:pt>
                <c:pt idx="1937">
                  <c:v>37440.0</c:v>
                </c:pt>
                <c:pt idx="1938">
                  <c:v>37441.0</c:v>
                </c:pt>
                <c:pt idx="1939">
                  <c:v>37442.0</c:v>
                </c:pt>
                <c:pt idx="1940">
                  <c:v>37445.0</c:v>
                </c:pt>
                <c:pt idx="1941">
                  <c:v>37446.0</c:v>
                </c:pt>
                <c:pt idx="1942">
                  <c:v>37448.0</c:v>
                </c:pt>
                <c:pt idx="1943">
                  <c:v>37449.0</c:v>
                </c:pt>
                <c:pt idx="1944">
                  <c:v>37452.0</c:v>
                </c:pt>
                <c:pt idx="1945">
                  <c:v>37453.0</c:v>
                </c:pt>
                <c:pt idx="1946">
                  <c:v>37454.0</c:v>
                </c:pt>
                <c:pt idx="1947">
                  <c:v>37455.0</c:v>
                </c:pt>
                <c:pt idx="1948">
                  <c:v>37456.0</c:v>
                </c:pt>
                <c:pt idx="1949">
                  <c:v>37459.0</c:v>
                </c:pt>
                <c:pt idx="1950">
                  <c:v>37460.0</c:v>
                </c:pt>
                <c:pt idx="1951">
                  <c:v>37461.0</c:v>
                </c:pt>
                <c:pt idx="1952">
                  <c:v>37462.0</c:v>
                </c:pt>
                <c:pt idx="1953">
                  <c:v>37463.0</c:v>
                </c:pt>
                <c:pt idx="1954">
                  <c:v>37466.0</c:v>
                </c:pt>
                <c:pt idx="1955">
                  <c:v>37467.0</c:v>
                </c:pt>
                <c:pt idx="1956">
                  <c:v>37468.0</c:v>
                </c:pt>
                <c:pt idx="1957">
                  <c:v>37469.0</c:v>
                </c:pt>
                <c:pt idx="1958">
                  <c:v>37470.0</c:v>
                </c:pt>
                <c:pt idx="1959">
                  <c:v>37473.0</c:v>
                </c:pt>
                <c:pt idx="1960">
                  <c:v>37474.0</c:v>
                </c:pt>
                <c:pt idx="1961">
                  <c:v>37475.0</c:v>
                </c:pt>
                <c:pt idx="1962">
                  <c:v>37476.0</c:v>
                </c:pt>
                <c:pt idx="1963">
                  <c:v>37477.0</c:v>
                </c:pt>
                <c:pt idx="1964">
                  <c:v>37480.0</c:v>
                </c:pt>
                <c:pt idx="1965">
                  <c:v>37481.0</c:v>
                </c:pt>
                <c:pt idx="1966">
                  <c:v>37482.0</c:v>
                </c:pt>
                <c:pt idx="1967">
                  <c:v>37483.0</c:v>
                </c:pt>
                <c:pt idx="1968">
                  <c:v>37484.0</c:v>
                </c:pt>
                <c:pt idx="1969">
                  <c:v>37487.0</c:v>
                </c:pt>
                <c:pt idx="1970">
                  <c:v>37488.0</c:v>
                </c:pt>
                <c:pt idx="1971">
                  <c:v>37489.0</c:v>
                </c:pt>
                <c:pt idx="1972">
                  <c:v>37490.0</c:v>
                </c:pt>
                <c:pt idx="1973">
                  <c:v>37491.0</c:v>
                </c:pt>
                <c:pt idx="1974">
                  <c:v>37494.0</c:v>
                </c:pt>
                <c:pt idx="1975">
                  <c:v>37495.0</c:v>
                </c:pt>
                <c:pt idx="1976">
                  <c:v>37496.0</c:v>
                </c:pt>
                <c:pt idx="1977">
                  <c:v>37497.0</c:v>
                </c:pt>
                <c:pt idx="1978">
                  <c:v>37498.0</c:v>
                </c:pt>
                <c:pt idx="1979">
                  <c:v>37501.0</c:v>
                </c:pt>
                <c:pt idx="1980">
                  <c:v>37502.0</c:v>
                </c:pt>
                <c:pt idx="1981">
                  <c:v>37503.0</c:v>
                </c:pt>
                <c:pt idx="1982">
                  <c:v>37504.0</c:v>
                </c:pt>
                <c:pt idx="1983">
                  <c:v>37505.0</c:v>
                </c:pt>
                <c:pt idx="1984">
                  <c:v>37508.0</c:v>
                </c:pt>
                <c:pt idx="1985">
                  <c:v>37510.0</c:v>
                </c:pt>
                <c:pt idx="1986">
                  <c:v>37511.0</c:v>
                </c:pt>
                <c:pt idx="1987">
                  <c:v>37512.0</c:v>
                </c:pt>
                <c:pt idx="1988">
                  <c:v>37515.0</c:v>
                </c:pt>
                <c:pt idx="1989">
                  <c:v>37516.0</c:v>
                </c:pt>
                <c:pt idx="1990">
                  <c:v>37517.0</c:v>
                </c:pt>
                <c:pt idx="1991">
                  <c:v>37518.0</c:v>
                </c:pt>
                <c:pt idx="1992">
                  <c:v>37519.0</c:v>
                </c:pt>
                <c:pt idx="1993">
                  <c:v>37522.0</c:v>
                </c:pt>
                <c:pt idx="1994">
                  <c:v>37523.0</c:v>
                </c:pt>
                <c:pt idx="1995">
                  <c:v>37524.0</c:v>
                </c:pt>
                <c:pt idx="1996">
                  <c:v>37525.0</c:v>
                </c:pt>
                <c:pt idx="1997">
                  <c:v>37526.0</c:v>
                </c:pt>
                <c:pt idx="1998">
                  <c:v>37529.0</c:v>
                </c:pt>
                <c:pt idx="1999">
                  <c:v>37530.0</c:v>
                </c:pt>
                <c:pt idx="2000">
                  <c:v>37531.0</c:v>
                </c:pt>
                <c:pt idx="2001">
                  <c:v>37532.0</c:v>
                </c:pt>
                <c:pt idx="2002">
                  <c:v>37533.0</c:v>
                </c:pt>
                <c:pt idx="2003">
                  <c:v>37536.0</c:v>
                </c:pt>
                <c:pt idx="2004">
                  <c:v>37537.0</c:v>
                </c:pt>
                <c:pt idx="2005">
                  <c:v>37538.0</c:v>
                </c:pt>
                <c:pt idx="2006">
                  <c:v>37539.0</c:v>
                </c:pt>
                <c:pt idx="2007">
                  <c:v>37540.0</c:v>
                </c:pt>
                <c:pt idx="2008">
                  <c:v>37543.0</c:v>
                </c:pt>
                <c:pt idx="2009">
                  <c:v>37544.0</c:v>
                </c:pt>
                <c:pt idx="2010">
                  <c:v>37545.0</c:v>
                </c:pt>
                <c:pt idx="2011">
                  <c:v>37546.0</c:v>
                </c:pt>
                <c:pt idx="2012">
                  <c:v>37547.0</c:v>
                </c:pt>
                <c:pt idx="2013">
                  <c:v>37550.0</c:v>
                </c:pt>
                <c:pt idx="2014">
                  <c:v>37551.0</c:v>
                </c:pt>
                <c:pt idx="2015">
                  <c:v>37552.0</c:v>
                </c:pt>
                <c:pt idx="2016">
                  <c:v>37553.0</c:v>
                </c:pt>
                <c:pt idx="2017">
                  <c:v>37554.0</c:v>
                </c:pt>
                <c:pt idx="2018">
                  <c:v>37557.0</c:v>
                </c:pt>
                <c:pt idx="2019">
                  <c:v>37558.0</c:v>
                </c:pt>
                <c:pt idx="2020">
                  <c:v>37559.0</c:v>
                </c:pt>
                <c:pt idx="2021">
                  <c:v>37560.0</c:v>
                </c:pt>
                <c:pt idx="2022">
                  <c:v>37561.0</c:v>
                </c:pt>
                <c:pt idx="2023">
                  <c:v>37564.0</c:v>
                </c:pt>
                <c:pt idx="2024">
                  <c:v>37565.0</c:v>
                </c:pt>
                <c:pt idx="2025">
                  <c:v>37566.0</c:v>
                </c:pt>
                <c:pt idx="2026">
                  <c:v>37567.0</c:v>
                </c:pt>
                <c:pt idx="2027">
                  <c:v>37568.0</c:v>
                </c:pt>
                <c:pt idx="2028">
                  <c:v>37571.0</c:v>
                </c:pt>
                <c:pt idx="2029">
                  <c:v>37572.0</c:v>
                </c:pt>
                <c:pt idx="2030">
                  <c:v>37573.0</c:v>
                </c:pt>
                <c:pt idx="2031">
                  <c:v>37574.0</c:v>
                </c:pt>
                <c:pt idx="2032">
                  <c:v>37575.0</c:v>
                </c:pt>
                <c:pt idx="2033">
                  <c:v>37578.0</c:v>
                </c:pt>
                <c:pt idx="2034">
                  <c:v>37579.0</c:v>
                </c:pt>
                <c:pt idx="2035">
                  <c:v>37580.0</c:v>
                </c:pt>
                <c:pt idx="2036">
                  <c:v>37581.0</c:v>
                </c:pt>
                <c:pt idx="2037">
                  <c:v>37582.0</c:v>
                </c:pt>
                <c:pt idx="2038">
                  <c:v>37585.0</c:v>
                </c:pt>
                <c:pt idx="2039">
                  <c:v>37586.0</c:v>
                </c:pt>
                <c:pt idx="2040">
                  <c:v>37587.0</c:v>
                </c:pt>
                <c:pt idx="2041">
                  <c:v>37588.0</c:v>
                </c:pt>
                <c:pt idx="2042">
                  <c:v>37589.0</c:v>
                </c:pt>
                <c:pt idx="2043">
                  <c:v>37592.0</c:v>
                </c:pt>
                <c:pt idx="2044">
                  <c:v>37593.0</c:v>
                </c:pt>
                <c:pt idx="2045">
                  <c:v>37594.0</c:v>
                </c:pt>
                <c:pt idx="2046">
                  <c:v>37595.0</c:v>
                </c:pt>
                <c:pt idx="2047">
                  <c:v>37596.0</c:v>
                </c:pt>
                <c:pt idx="2048">
                  <c:v>37599.0</c:v>
                </c:pt>
                <c:pt idx="2049">
                  <c:v>37600.0</c:v>
                </c:pt>
                <c:pt idx="2050">
                  <c:v>37601.0</c:v>
                </c:pt>
                <c:pt idx="2051">
                  <c:v>37602.0</c:v>
                </c:pt>
                <c:pt idx="2052">
                  <c:v>37603.0</c:v>
                </c:pt>
                <c:pt idx="2053">
                  <c:v>37606.0</c:v>
                </c:pt>
                <c:pt idx="2054">
                  <c:v>37607.0</c:v>
                </c:pt>
                <c:pt idx="2055">
                  <c:v>37608.0</c:v>
                </c:pt>
                <c:pt idx="2056">
                  <c:v>37609.0</c:v>
                </c:pt>
                <c:pt idx="2057">
                  <c:v>37610.0</c:v>
                </c:pt>
                <c:pt idx="2058">
                  <c:v>37613.0</c:v>
                </c:pt>
                <c:pt idx="2059">
                  <c:v>37614.0</c:v>
                </c:pt>
                <c:pt idx="2060">
                  <c:v>37615.0</c:v>
                </c:pt>
                <c:pt idx="2061">
                  <c:v>37616.0</c:v>
                </c:pt>
                <c:pt idx="2062">
                  <c:v>37617.0</c:v>
                </c:pt>
                <c:pt idx="2063">
                  <c:v>37620.0</c:v>
                </c:pt>
                <c:pt idx="2064">
                  <c:v>37621.0</c:v>
                </c:pt>
                <c:pt idx="2065">
                  <c:v>37622.0</c:v>
                </c:pt>
                <c:pt idx="2066">
                  <c:v>37623.0</c:v>
                </c:pt>
                <c:pt idx="2067">
                  <c:v>37624.0</c:v>
                </c:pt>
                <c:pt idx="2068">
                  <c:v>37627.0</c:v>
                </c:pt>
                <c:pt idx="2069">
                  <c:v>37628.0</c:v>
                </c:pt>
                <c:pt idx="2070">
                  <c:v>37629.0</c:v>
                </c:pt>
                <c:pt idx="2071">
                  <c:v>37630.0</c:v>
                </c:pt>
                <c:pt idx="2072">
                  <c:v>37631.0</c:v>
                </c:pt>
                <c:pt idx="2073">
                  <c:v>37634.0</c:v>
                </c:pt>
                <c:pt idx="2074">
                  <c:v>37635.0</c:v>
                </c:pt>
                <c:pt idx="2075">
                  <c:v>37636.0</c:v>
                </c:pt>
                <c:pt idx="2076">
                  <c:v>37637.0</c:v>
                </c:pt>
                <c:pt idx="2077">
                  <c:v>37638.0</c:v>
                </c:pt>
                <c:pt idx="2078">
                  <c:v>37641.0</c:v>
                </c:pt>
                <c:pt idx="2079">
                  <c:v>37642.0</c:v>
                </c:pt>
                <c:pt idx="2080">
                  <c:v>37643.0</c:v>
                </c:pt>
                <c:pt idx="2081">
                  <c:v>37644.0</c:v>
                </c:pt>
                <c:pt idx="2082">
                  <c:v>37645.0</c:v>
                </c:pt>
                <c:pt idx="2083">
                  <c:v>37648.0</c:v>
                </c:pt>
                <c:pt idx="2084">
                  <c:v>37649.0</c:v>
                </c:pt>
                <c:pt idx="2085">
                  <c:v>37650.0</c:v>
                </c:pt>
                <c:pt idx="2086">
                  <c:v>37651.0</c:v>
                </c:pt>
                <c:pt idx="2087">
                  <c:v>37652.0</c:v>
                </c:pt>
                <c:pt idx="2088">
                  <c:v>37655.0</c:v>
                </c:pt>
                <c:pt idx="2089">
                  <c:v>37656.0</c:v>
                </c:pt>
                <c:pt idx="2090">
                  <c:v>37657.0</c:v>
                </c:pt>
                <c:pt idx="2091">
                  <c:v>37658.0</c:v>
                </c:pt>
                <c:pt idx="2092">
                  <c:v>37659.0</c:v>
                </c:pt>
                <c:pt idx="2093">
                  <c:v>37662.0</c:v>
                </c:pt>
                <c:pt idx="2094">
                  <c:v>37663.0</c:v>
                </c:pt>
                <c:pt idx="2095">
                  <c:v>37664.0</c:v>
                </c:pt>
                <c:pt idx="2096">
                  <c:v>37665.0</c:v>
                </c:pt>
                <c:pt idx="2097">
                  <c:v>37666.0</c:v>
                </c:pt>
                <c:pt idx="2098">
                  <c:v>37670.0</c:v>
                </c:pt>
                <c:pt idx="2099">
                  <c:v>37671.0</c:v>
                </c:pt>
                <c:pt idx="2100">
                  <c:v>37672.0</c:v>
                </c:pt>
                <c:pt idx="2101">
                  <c:v>37673.0</c:v>
                </c:pt>
                <c:pt idx="2102">
                  <c:v>37676.0</c:v>
                </c:pt>
                <c:pt idx="2103">
                  <c:v>37677.0</c:v>
                </c:pt>
                <c:pt idx="2104">
                  <c:v>37678.0</c:v>
                </c:pt>
                <c:pt idx="2105">
                  <c:v>37679.0</c:v>
                </c:pt>
                <c:pt idx="2106">
                  <c:v>37680.0</c:v>
                </c:pt>
                <c:pt idx="2107">
                  <c:v>37683.0</c:v>
                </c:pt>
                <c:pt idx="2108">
                  <c:v>37684.0</c:v>
                </c:pt>
                <c:pt idx="2109">
                  <c:v>37685.0</c:v>
                </c:pt>
                <c:pt idx="2110">
                  <c:v>37686.0</c:v>
                </c:pt>
                <c:pt idx="2111">
                  <c:v>37687.0</c:v>
                </c:pt>
                <c:pt idx="2112">
                  <c:v>37690.0</c:v>
                </c:pt>
                <c:pt idx="2113">
                  <c:v>37691.0</c:v>
                </c:pt>
                <c:pt idx="2114">
                  <c:v>37692.0</c:v>
                </c:pt>
                <c:pt idx="2115">
                  <c:v>37693.0</c:v>
                </c:pt>
                <c:pt idx="2116">
                  <c:v>37694.0</c:v>
                </c:pt>
                <c:pt idx="2117">
                  <c:v>37697.0</c:v>
                </c:pt>
                <c:pt idx="2118">
                  <c:v>37698.0</c:v>
                </c:pt>
                <c:pt idx="2119">
                  <c:v>37699.0</c:v>
                </c:pt>
                <c:pt idx="2120">
                  <c:v>37700.0</c:v>
                </c:pt>
                <c:pt idx="2121">
                  <c:v>37701.0</c:v>
                </c:pt>
                <c:pt idx="2122">
                  <c:v>37704.0</c:v>
                </c:pt>
                <c:pt idx="2123">
                  <c:v>37705.0</c:v>
                </c:pt>
                <c:pt idx="2124">
                  <c:v>37706.0</c:v>
                </c:pt>
                <c:pt idx="2125">
                  <c:v>37707.0</c:v>
                </c:pt>
                <c:pt idx="2126">
                  <c:v>37708.0</c:v>
                </c:pt>
                <c:pt idx="2127">
                  <c:v>37711.0</c:v>
                </c:pt>
                <c:pt idx="2128">
                  <c:v>37712.0</c:v>
                </c:pt>
                <c:pt idx="2129">
                  <c:v>37713.0</c:v>
                </c:pt>
                <c:pt idx="2130">
                  <c:v>37714.0</c:v>
                </c:pt>
                <c:pt idx="2131">
                  <c:v>37715.0</c:v>
                </c:pt>
                <c:pt idx="2132">
                  <c:v>37718.0</c:v>
                </c:pt>
                <c:pt idx="2133">
                  <c:v>37719.0</c:v>
                </c:pt>
                <c:pt idx="2134">
                  <c:v>37720.0</c:v>
                </c:pt>
                <c:pt idx="2135">
                  <c:v>37721.0</c:v>
                </c:pt>
                <c:pt idx="2136">
                  <c:v>37722.0</c:v>
                </c:pt>
                <c:pt idx="2137">
                  <c:v>37725.0</c:v>
                </c:pt>
                <c:pt idx="2138">
                  <c:v>37726.0</c:v>
                </c:pt>
                <c:pt idx="2139">
                  <c:v>37727.0</c:v>
                </c:pt>
                <c:pt idx="2140">
                  <c:v>37728.0</c:v>
                </c:pt>
                <c:pt idx="2141">
                  <c:v>37729.0</c:v>
                </c:pt>
                <c:pt idx="2142">
                  <c:v>37732.0</c:v>
                </c:pt>
                <c:pt idx="2143">
                  <c:v>37733.0</c:v>
                </c:pt>
                <c:pt idx="2144">
                  <c:v>37734.0</c:v>
                </c:pt>
                <c:pt idx="2145">
                  <c:v>37735.0</c:v>
                </c:pt>
                <c:pt idx="2146">
                  <c:v>37736.0</c:v>
                </c:pt>
                <c:pt idx="2147">
                  <c:v>37739.0</c:v>
                </c:pt>
                <c:pt idx="2148">
                  <c:v>37740.0</c:v>
                </c:pt>
                <c:pt idx="2149">
                  <c:v>37741.0</c:v>
                </c:pt>
                <c:pt idx="2150">
                  <c:v>37742.0</c:v>
                </c:pt>
                <c:pt idx="2151">
                  <c:v>37743.0</c:v>
                </c:pt>
                <c:pt idx="2152">
                  <c:v>37746.0</c:v>
                </c:pt>
                <c:pt idx="2153">
                  <c:v>37747.0</c:v>
                </c:pt>
                <c:pt idx="2154">
                  <c:v>37748.0</c:v>
                </c:pt>
                <c:pt idx="2155">
                  <c:v>37749.0</c:v>
                </c:pt>
                <c:pt idx="2156">
                  <c:v>37750.0</c:v>
                </c:pt>
                <c:pt idx="2157">
                  <c:v>37753.0</c:v>
                </c:pt>
                <c:pt idx="2158">
                  <c:v>37754.0</c:v>
                </c:pt>
                <c:pt idx="2159">
                  <c:v>37755.0</c:v>
                </c:pt>
                <c:pt idx="2160">
                  <c:v>37756.0</c:v>
                </c:pt>
                <c:pt idx="2161">
                  <c:v>37757.0</c:v>
                </c:pt>
                <c:pt idx="2162">
                  <c:v>37760.0</c:v>
                </c:pt>
                <c:pt idx="2163">
                  <c:v>37761.0</c:v>
                </c:pt>
                <c:pt idx="2164">
                  <c:v>37762.0</c:v>
                </c:pt>
                <c:pt idx="2165">
                  <c:v>37763.0</c:v>
                </c:pt>
                <c:pt idx="2166">
                  <c:v>37764.0</c:v>
                </c:pt>
                <c:pt idx="2167">
                  <c:v>37767.0</c:v>
                </c:pt>
                <c:pt idx="2168">
                  <c:v>37768.0</c:v>
                </c:pt>
                <c:pt idx="2169">
                  <c:v>37769.0</c:v>
                </c:pt>
                <c:pt idx="2170">
                  <c:v>37770.0</c:v>
                </c:pt>
                <c:pt idx="2171">
                  <c:v>37771.0</c:v>
                </c:pt>
                <c:pt idx="2172">
                  <c:v>37774.0</c:v>
                </c:pt>
                <c:pt idx="2173">
                  <c:v>37775.0</c:v>
                </c:pt>
                <c:pt idx="2174">
                  <c:v>37776.0</c:v>
                </c:pt>
                <c:pt idx="2175">
                  <c:v>37777.0</c:v>
                </c:pt>
                <c:pt idx="2176">
                  <c:v>37778.0</c:v>
                </c:pt>
                <c:pt idx="2177">
                  <c:v>37781.0</c:v>
                </c:pt>
                <c:pt idx="2178">
                  <c:v>37782.0</c:v>
                </c:pt>
                <c:pt idx="2179">
                  <c:v>37783.0</c:v>
                </c:pt>
                <c:pt idx="2180">
                  <c:v>37784.0</c:v>
                </c:pt>
                <c:pt idx="2181">
                  <c:v>37785.0</c:v>
                </c:pt>
                <c:pt idx="2182">
                  <c:v>37788.0</c:v>
                </c:pt>
                <c:pt idx="2183">
                  <c:v>37789.0</c:v>
                </c:pt>
                <c:pt idx="2184">
                  <c:v>37790.0</c:v>
                </c:pt>
                <c:pt idx="2185">
                  <c:v>37791.0</c:v>
                </c:pt>
                <c:pt idx="2186">
                  <c:v>37792.0</c:v>
                </c:pt>
                <c:pt idx="2187">
                  <c:v>37795.0</c:v>
                </c:pt>
                <c:pt idx="2188">
                  <c:v>37796.0</c:v>
                </c:pt>
                <c:pt idx="2189">
                  <c:v>37797.0</c:v>
                </c:pt>
                <c:pt idx="2190">
                  <c:v>37798.0</c:v>
                </c:pt>
                <c:pt idx="2191">
                  <c:v>37799.0</c:v>
                </c:pt>
                <c:pt idx="2192">
                  <c:v>37802.0</c:v>
                </c:pt>
                <c:pt idx="2193">
                  <c:v>37803.0</c:v>
                </c:pt>
                <c:pt idx="2194">
                  <c:v>37804.0</c:v>
                </c:pt>
                <c:pt idx="2195">
                  <c:v>37805.0</c:v>
                </c:pt>
                <c:pt idx="2196">
                  <c:v>37806.0</c:v>
                </c:pt>
                <c:pt idx="2197">
                  <c:v>37809.0</c:v>
                </c:pt>
                <c:pt idx="2198">
                  <c:v>37810.0</c:v>
                </c:pt>
                <c:pt idx="2199">
                  <c:v>37811.0</c:v>
                </c:pt>
                <c:pt idx="2200">
                  <c:v>37812.0</c:v>
                </c:pt>
                <c:pt idx="2201">
                  <c:v>37813.0</c:v>
                </c:pt>
                <c:pt idx="2202">
                  <c:v>37816.0</c:v>
                </c:pt>
                <c:pt idx="2203">
                  <c:v>37817.0</c:v>
                </c:pt>
                <c:pt idx="2204">
                  <c:v>37818.0</c:v>
                </c:pt>
                <c:pt idx="2205">
                  <c:v>37819.0</c:v>
                </c:pt>
                <c:pt idx="2206">
                  <c:v>37820.0</c:v>
                </c:pt>
                <c:pt idx="2207">
                  <c:v>37823.0</c:v>
                </c:pt>
                <c:pt idx="2208">
                  <c:v>37824.0</c:v>
                </c:pt>
                <c:pt idx="2209">
                  <c:v>37825.0</c:v>
                </c:pt>
                <c:pt idx="2210">
                  <c:v>37826.0</c:v>
                </c:pt>
                <c:pt idx="2211">
                  <c:v>37827.0</c:v>
                </c:pt>
                <c:pt idx="2212">
                  <c:v>37830.0</c:v>
                </c:pt>
                <c:pt idx="2213">
                  <c:v>37831.0</c:v>
                </c:pt>
                <c:pt idx="2214">
                  <c:v>37832.0</c:v>
                </c:pt>
                <c:pt idx="2215">
                  <c:v>37833.0</c:v>
                </c:pt>
                <c:pt idx="2216">
                  <c:v>37834.0</c:v>
                </c:pt>
                <c:pt idx="2217">
                  <c:v>37837.0</c:v>
                </c:pt>
                <c:pt idx="2218">
                  <c:v>37838.0</c:v>
                </c:pt>
                <c:pt idx="2219">
                  <c:v>37839.0</c:v>
                </c:pt>
                <c:pt idx="2220">
                  <c:v>37840.0</c:v>
                </c:pt>
                <c:pt idx="2221">
                  <c:v>37841.0</c:v>
                </c:pt>
                <c:pt idx="2222">
                  <c:v>37844.0</c:v>
                </c:pt>
                <c:pt idx="2223">
                  <c:v>37845.0</c:v>
                </c:pt>
                <c:pt idx="2224">
                  <c:v>37846.0</c:v>
                </c:pt>
                <c:pt idx="2225">
                  <c:v>37847.0</c:v>
                </c:pt>
                <c:pt idx="2226">
                  <c:v>37848.0</c:v>
                </c:pt>
                <c:pt idx="2227">
                  <c:v>37852.0</c:v>
                </c:pt>
                <c:pt idx="2228">
                  <c:v>37853.0</c:v>
                </c:pt>
                <c:pt idx="2229">
                  <c:v>37854.0</c:v>
                </c:pt>
                <c:pt idx="2230">
                  <c:v>37855.0</c:v>
                </c:pt>
                <c:pt idx="2231">
                  <c:v>37858.0</c:v>
                </c:pt>
                <c:pt idx="2232">
                  <c:v>37859.0</c:v>
                </c:pt>
                <c:pt idx="2233">
                  <c:v>37860.0</c:v>
                </c:pt>
                <c:pt idx="2234">
                  <c:v>37861.0</c:v>
                </c:pt>
                <c:pt idx="2235">
                  <c:v>37862.0</c:v>
                </c:pt>
                <c:pt idx="2236">
                  <c:v>37865.0</c:v>
                </c:pt>
                <c:pt idx="2237">
                  <c:v>37866.0</c:v>
                </c:pt>
                <c:pt idx="2238">
                  <c:v>37867.0</c:v>
                </c:pt>
                <c:pt idx="2239">
                  <c:v>37868.0</c:v>
                </c:pt>
                <c:pt idx="2240">
                  <c:v>37869.0</c:v>
                </c:pt>
                <c:pt idx="2241">
                  <c:v>37872.0</c:v>
                </c:pt>
                <c:pt idx="2242">
                  <c:v>37873.0</c:v>
                </c:pt>
                <c:pt idx="2243">
                  <c:v>37874.0</c:v>
                </c:pt>
                <c:pt idx="2244">
                  <c:v>37875.0</c:v>
                </c:pt>
                <c:pt idx="2245">
                  <c:v>37876.0</c:v>
                </c:pt>
                <c:pt idx="2246">
                  <c:v>37879.0</c:v>
                </c:pt>
                <c:pt idx="2247">
                  <c:v>37880.0</c:v>
                </c:pt>
                <c:pt idx="2248">
                  <c:v>37881.0</c:v>
                </c:pt>
                <c:pt idx="2249">
                  <c:v>37882.0</c:v>
                </c:pt>
                <c:pt idx="2250">
                  <c:v>37883.0</c:v>
                </c:pt>
                <c:pt idx="2251">
                  <c:v>37886.0</c:v>
                </c:pt>
                <c:pt idx="2252">
                  <c:v>37887.0</c:v>
                </c:pt>
                <c:pt idx="2253">
                  <c:v>37888.0</c:v>
                </c:pt>
                <c:pt idx="2254">
                  <c:v>37889.0</c:v>
                </c:pt>
                <c:pt idx="2255">
                  <c:v>37890.0</c:v>
                </c:pt>
                <c:pt idx="2256">
                  <c:v>37893.0</c:v>
                </c:pt>
                <c:pt idx="2257">
                  <c:v>37894.0</c:v>
                </c:pt>
                <c:pt idx="2258">
                  <c:v>37895.0</c:v>
                </c:pt>
                <c:pt idx="2259">
                  <c:v>37896.0</c:v>
                </c:pt>
                <c:pt idx="2260">
                  <c:v>37897.0</c:v>
                </c:pt>
                <c:pt idx="2261">
                  <c:v>37900.0</c:v>
                </c:pt>
                <c:pt idx="2262">
                  <c:v>37901.0</c:v>
                </c:pt>
                <c:pt idx="2263">
                  <c:v>37902.0</c:v>
                </c:pt>
                <c:pt idx="2264">
                  <c:v>37903.0</c:v>
                </c:pt>
                <c:pt idx="2265">
                  <c:v>37904.0</c:v>
                </c:pt>
                <c:pt idx="2266">
                  <c:v>37907.0</c:v>
                </c:pt>
                <c:pt idx="2267">
                  <c:v>37908.0</c:v>
                </c:pt>
                <c:pt idx="2268">
                  <c:v>37909.0</c:v>
                </c:pt>
                <c:pt idx="2269">
                  <c:v>37910.0</c:v>
                </c:pt>
                <c:pt idx="2270">
                  <c:v>37911.0</c:v>
                </c:pt>
                <c:pt idx="2271">
                  <c:v>37914.0</c:v>
                </c:pt>
                <c:pt idx="2272">
                  <c:v>37915.0</c:v>
                </c:pt>
                <c:pt idx="2273">
                  <c:v>37916.0</c:v>
                </c:pt>
                <c:pt idx="2274">
                  <c:v>37917.0</c:v>
                </c:pt>
                <c:pt idx="2275">
                  <c:v>37918.0</c:v>
                </c:pt>
                <c:pt idx="2276">
                  <c:v>37921.0</c:v>
                </c:pt>
                <c:pt idx="2277">
                  <c:v>37922.0</c:v>
                </c:pt>
                <c:pt idx="2278">
                  <c:v>37923.0</c:v>
                </c:pt>
                <c:pt idx="2279">
                  <c:v>37924.0</c:v>
                </c:pt>
                <c:pt idx="2280">
                  <c:v>37925.0</c:v>
                </c:pt>
                <c:pt idx="2281">
                  <c:v>37928.0</c:v>
                </c:pt>
                <c:pt idx="2282">
                  <c:v>37929.0</c:v>
                </c:pt>
                <c:pt idx="2283">
                  <c:v>37930.0</c:v>
                </c:pt>
                <c:pt idx="2284">
                  <c:v>37931.0</c:v>
                </c:pt>
                <c:pt idx="2285">
                  <c:v>37932.0</c:v>
                </c:pt>
                <c:pt idx="2286">
                  <c:v>37935.0</c:v>
                </c:pt>
                <c:pt idx="2287">
                  <c:v>37936.0</c:v>
                </c:pt>
                <c:pt idx="2288">
                  <c:v>37937.0</c:v>
                </c:pt>
                <c:pt idx="2289">
                  <c:v>37938.0</c:v>
                </c:pt>
                <c:pt idx="2290">
                  <c:v>37939.0</c:v>
                </c:pt>
                <c:pt idx="2291">
                  <c:v>37942.0</c:v>
                </c:pt>
                <c:pt idx="2292">
                  <c:v>37943.0</c:v>
                </c:pt>
                <c:pt idx="2293">
                  <c:v>37944.0</c:v>
                </c:pt>
                <c:pt idx="2294">
                  <c:v>37945.0</c:v>
                </c:pt>
                <c:pt idx="2295">
                  <c:v>37946.0</c:v>
                </c:pt>
                <c:pt idx="2296">
                  <c:v>37949.0</c:v>
                </c:pt>
                <c:pt idx="2297">
                  <c:v>37950.0</c:v>
                </c:pt>
                <c:pt idx="2298">
                  <c:v>37951.0</c:v>
                </c:pt>
                <c:pt idx="2299">
                  <c:v>37952.0</c:v>
                </c:pt>
                <c:pt idx="2300">
                  <c:v>37953.0</c:v>
                </c:pt>
                <c:pt idx="2301">
                  <c:v>37956.0</c:v>
                </c:pt>
                <c:pt idx="2302">
                  <c:v>37957.0</c:v>
                </c:pt>
                <c:pt idx="2303">
                  <c:v>37958.0</c:v>
                </c:pt>
                <c:pt idx="2304">
                  <c:v>37959.0</c:v>
                </c:pt>
                <c:pt idx="2305">
                  <c:v>37960.0</c:v>
                </c:pt>
                <c:pt idx="2306">
                  <c:v>37963.0</c:v>
                </c:pt>
                <c:pt idx="2307">
                  <c:v>37964.0</c:v>
                </c:pt>
                <c:pt idx="2308">
                  <c:v>37965.0</c:v>
                </c:pt>
                <c:pt idx="2309">
                  <c:v>37966.0</c:v>
                </c:pt>
                <c:pt idx="2310">
                  <c:v>37967.0</c:v>
                </c:pt>
                <c:pt idx="2311">
                  <c:v>37970.0</c:v>
                </c:pt>
                <c:pt idx="2312">
                  <c:v>37971.0</c:v>
                </c:pt>
                <c:pt idx="2313">
                  <c:v>37972.0</c:v>
                </c:pt>
                <c:pt idx="2314">
                  <c:v>37973.0</c:v>
                </c:pt>
                <c:pt idx="2315">
                  <c:v>37974.0</c:v>
                </c:pt>
                <c:pt idx="2316">
                  <c:v>37977.0</c:v>
                </c:pt>
                <c:pt idx="2317">
                  <c:v>37978.0</c:v>
                </c:pt>
                <c:pt idx="2318">
                  <c:v>37979.0</c:v>
                </c:pt>
                <c:pt idx="2319">
                  <c:v>37980.0</c:v>
                </c:pt>
                <c:pt idx="2320">
                  <c:v>37981.0</c:v>
                </c:pt>
                <c:pt idx="2321">
                  <c:v>37984.0</c:v>
                </c:pt>
                <c:pt idx="2322">
                  <c:v>37985.0</c:v>
                </c:pt>
                <c:pt idx="2323">
                  <c:v>37986.0</c:v>
                </c:pt>
                <c:pt idx="2324">
                  <c:v>37987.0</c:v>
                </c:pt>
                <c:pt idx="2325">
                  <c:v>37988.0</c:v>
                </c:pt>
                <c:pt idx="2326">
                  <c:v>37991.0</c:v>
                </c:pt>
                <c:pt idx="2327">
                  <c:v>37992.0</c:v>
                </c:pt>
                <c:pt idx="2328">
                  <c:v>37993.0</c:v>
                </c:pt>
                <c:pt idx="2329">
                  <c:v>37994.0</c:v>
                </c:pt>
                <c:pt idx="2330">
                  <c:v>37995.0</c:v>
                </c:pt>
                <c:pt idx="2331">
                  <c:v>37998.0</c:v>
                </c:pt>
                <c:pt idx="2332">
                  <c:v>37999.0</c:v>
                </c:pt>
                <c:pt idx="2333">
                  <c:v>38001.0</c:v>
                </c:pt>
                <c:pt idx="2334">
                  <c:v>38002.0</c:v>
                </c:pt>
                <c:pt idx="2335">
                  <c:v>38005.0</c:v>
                </c:pt>
                <c:pt idx="2336">
                  <c:v>38006.0</c:v>
                </c:pt>
                <c:pt idx="2337">
                  <c:v>38007.0</c:v>
                </c:pt>
                <c:pt idx="2338">
                  <c:v>38008.0</c:v>
                </c:pt>
                <c:pt idx="2339">
                  <c:v>38009.0</c:v>
                </c:pt>
                <c:pt idx="2340">
                  <c:v>38012.0</c:v>
                </c:pt>
                <c:pt idx="2341">
                  <c:v>38013.0</c:v>
                </c:pt>
                <c:pt idx="2342">
                  <c:v>38014.0</c:v>
                </c:pt>
                <c:pt idx="2343">
                  <c:v>38015.0</c:v>
                </c:pt>
                <c:pt idx="2344">
                  <c:v>38016.0</c:v>
                </c:pt>
                <c:pt idx="2345">
                  <c:v>38019.0</c:v>
                </c:pt>
                <c:pt idx="2346">
                  <c:v>38020.0</c:v>
                </c:pt>
                <c:pt idx="2347">
                  <c:v>38022.0</c:v>
                </c:pt>
                <c:pt idx="2348">
                  <c:v>38023.0</c:v>
                </c:pt>
                <c:pt idx="2349">
                  <c:v>38026.0</c:v>
                </c:pt>
                <c:pt idx="2350">
                  <c:v>38027.0</c:v>
                </c:pt>
                <c:pt idx="2351">
                  <c:v>38028.0</c:v>
                </c:pt>
                <c:pt idx="2352">
                  <c:v>38029.0</c:v>
                </c:pt>
                <c:pt idx="2353">
                  <c:v>38030.0</c:v>
                </c:pt>
                <c:pt idx="2354">
                  <c:v>38033.0</c:v>
                </c:pt>
                <c:pt idx="2355">
                  <c:v>38034.0</c:v>
                </c:pt>
                <c:pt idx="2356">
                  <c:v>38035.0</c:v>
                </c:pt>
                <c:pt idx="2357">
                  <c:v>38036.0</c:v>
                </c:pt>
                <c:pt idx="2358">
                  <c:v>38037.0</c:v>
                </c:pt>
                <c:pt idx="2359">
                  <c:v>38040.0</c:v>
                </c:pt>
                <c:pt idx="2360">
                  <c:v>38041.0</c:v>
                </c:pt>
                <c:pt idx="2361">
                  <c:v>38042.0</c:v>
                </c:pt>
                <c:pt idx="2362">
                  <c:v>38043.0</c:v>
                </c:pt>
                <c:pt idx="2363">
                  <c:v>38044.0</c:v>
                </c:pt>
                <c:pt idx="2364">
                  <c:v>38047.0</c:v>
                </c:pt>
                <c:pt idx="2365">
                  <c:v>38048.0</c:v>
                </c:pt>
                <c:pt idx="2366">
                  <c:v>38049.0</c:v>
                </c:pt>
                <c:pt idx="2367">
                  <c:v>38050.0</c:v>
                </c:pt>
                <c:pt idx="2368">
                  <c:v>38051.0</c:v>
                </c:pt>
                <c:pt idx="2369">
                  <c:v>38054.0</c:v>
                </c:pt>
                <c:pt idx="2370">
                  <c:v>38055.0</c:v>
                </c:pt>
                <c:pt idx="2371">
                  <c:v>38056.0</c:v>
                </c:pt>
                <c:pt idx="2372">
                  <c:v>38057.0</c:v>
                </c:pt>
                <c:pt idx="2373">
                  <c:v>38058.0</c:v>
                </c:pt>
                <c:pt idx="2374">
                  <c:v>38061.0</c:v>
                </c:pt>
                <c:pt idx="2375">
                  <c:v>38062.0</c:v>
                </c:pt>
                <c:pt idx="2376">
                  <c:v>38063.0</c:v>
                </c:pt>
                <c:pt idx="2377">
                  <c:v>38064.0</c:v>
                </c:pt>
                <c:pt idx="2378">
                  <c:v>38065.0</c:v>
                </c:pt>
                <c:pt idx="2379">
                  <c:v>38068.0</c:v>
                </c:pt>
                <c:pt idx="2380">
                  <c:v>38069.0</c:v>
                </c:pt>
                <c:pt idx="2381">
                  <c:v>38070.0</c:v>
                </c:pt>
                <c:pt idx="2382">
                  <c:v>38071.0</c:v>
                </c:pt>
                <c:pt idx="2383">
                  <c:v>38072.0</c:v>
                </c:pt>
                <c:pt idx="2384">
                  <c:v>38075.0</c:v>
                </c:pt>
                <c:pt idx="2385">
                  <c:v>38076.0</c:v>
                </c:pt>
                <c:pt idx="2386">
                  <c:v>38077.0</c:v>
                </c:pt>
                <c:pt idx="2387">
                  <c:v>38078.0</c:v>
                </c:pt>
                <c:pt idx="2388">
                  <c:v>38079.0</c:v>
                </c:pt>
                <c:pt idx="2389">
                  <c:v>38082.0</c:v>
                </c:pt>
                <c:pt idx="2390">
                  <c:v>38083.0</c:v>
                </c:pt>
                <c:pt idx="2391">
                  <c:v>38084.0</c:v>
                </c:pt>
                <c:pt idx="2392">
                  <c:v>38085.0</c:v>
                </c:pt>
                <c:pt idx="2393">
                  <c:v>38086.0</c:v>
                </c:pt>
                <c:pt idx="2394">
                  <c:v>38089.0</c:v>
                </c:pt>
                <c:pt idx="2395">
                  <c:v>38090.0</c:v>
                </c:pt>
                <c:pt idx="2396">
                  <c:v>38091.0</c:v>
                </c:pt>
                <c:pt idx="2397">
                  <c:v>38092.0</c:v>
                </c:pt>
                <c:pt idx="2398">
                  <c:v>38093.0</c:v>
                </c:pt>
                <c:pt idx="2399">
                  <c:v>38096.0</c:v>
                </c:pt>
                <c:pt idx="2400">
                  <c:v>38097.0</c:v>
                </c:pt>
                <c:pt idx="2401">
                  <c:v>38098.0</c:v>
                </c:pt>
                <c:pt idx="2402">
                  <c:v>38099.0</c:v>
                </c:pt>
                <c:pt idx="2403">
                  <c:v>38100.0</c:v>
                </c:pt>
                <c:pt idx="2404">
                  <c:v>38103.0</c:v>
                </c:pt>
                <c:pt idx="2405">
                  <c:v>38104.0</c:v>
                </c:pt>
                <c:pt idx="2406">
                  <c:v>38105.0</c:v>
                </c:pt>
                <c:pt idx="2407">
                  <c:v>38106.0</c:v>
                </c:pt>
                <c:pt idx="2408">
                  <c:v>38107.0</c:v>
                </c:pt>
                <c:pt idx="2409">
                  <c:v>38110.0</c:v>
                </c:pt>
                <c:pt idx="2410">
                  <c:v>38111.0</c:v>
                </c:pt>
                <c:pt idx="2411">
                  <c:v>38112.0</c:v>
                </c:pt>
                <c:pt idx="2412">
                  <c:v>38113.0</c:v>
                </c:pt>
                <c:pt idx="2413">
                  <c:v>38114.0</c:v>
                </c:pt>
                <c:pt idx="2414">
                  <c:v>38117.0</c:v>
                </c:pt>
                <c:pt idx="2415">
                  <c:v>38118.0</c:v>
                </c:pt>
                <c:pt idx="2416">
                  <c:v>38119.0</c:v>
                </c:pt>
                <c:pt idx="2417">
                  <c:v>38120.0</c:v>
                </c:pt>
                <c:pt idx="2418">
                  <c:v>38121.0</c:v>
                </c:pt>
                <c:pt idx="2419">
                  <c:v>38124.0</c:v>
                </c:pt>
                <c:pt idx="2420">
                  <c:v>38125.0</c:v>
                </c:pt>
                <c:pt idx="2421">
                  <c:v>38126.0</c:v>
                </c:pt>
                <c:pt idx="2422">
                  <c:v>38127.0</c:v>
                </c:pt>
                <c:pt idx="2423">
                  <c:v>38128.0</c:v>
                </c:pt>
                <c:pt idx="2424">
                  <c:v>38131.0</c:v>
                </c:pt>
                <c:pt idx="2425">
                  <c:v>38132.0</c:v>
                </c:pt>
                <c:pt idx="2426">
                  <c:v>38133.0</c:v>
                </c:pt>
                <c:pt idx="2427">
                  <c:v>38134.0</c:v>
                </c:pt>
                <c:pt idx="2428">
                  <c:v>38135.0</c:v>
                </c:pt>
                <c:pt idx="2429">
                  <c:v>38138.0</c:v>
                </c:pt>
                <c:pt idx="2430">
                  <c:v>38139.0</c:v>
                </c:pt>
                <c:pt idx="2431">
                  <c:v>38140.0</c:v>
                </c:pt>
                <c:pt idx="2432">
                  <c:v>38141.0</c:v>
                </c:pt>
                <c:pt idx="2433">
                  <c:v>38142.0</c:v>
                </c:pt>
                <c:pt idx="2434">
                  <c:v>38145.0</c:v>
                </c:pt>
                <c:pt idx="2435">
                  <c:v>38146.0</c:v>
                </c:pt>
                <c:pt idx="2436">
                  <c:v>38147.0</c:v>
                </c:pt>
                <c:pt idx="2437">
                  <c:v>38148.0</c:v>
                </c:pt>
                <c:pt idx="2438">
                  <c:v>38149.0</c:v>
                </c:pt>
                <c:pt idx="2439">
                  <c:v>38152.0</c:v>
                </c:pt>
                <c:pt idx="2440">
                  <c:v>38153.0</c:v>
                </c:pt>
                <c:pt idx="2441">
                  <c:v>38154.0</c:v>
                </c:pt>
                <c:pt idx="2442">
                  <c:v>38155.0</c:v>
                </c:pt>
                <c:pt idx="2443">
                  <c:v>38156.0</c:v>
                </c:pt>
                <c:pt idx="2444">
                  <c:v>38159.0</c:v>
                </c:pt>
                <c:pt idx="2445">
                  <c:v>38160.0</c:v>
                </c:pt>
                <c:pt idx="2446">
                  <c:v>38161.0</c:v>
                </c:pt>
                <c:pt idx="2447">
                  <c:v>38162.0</c:v>
                </c:pt>
                <c:pt idx="2448">
                  <c:v>38163.0</c:v>
                </c:pt>
                <c:pt idx="2449">
                  <c:v>38166.0</c:v>
                </c:pt>
                <c:pt idx="2450">
                  <c:v>38167.0</c:v>
                </c:pt>
                <c:pt idx="2451">
                  <c:v>38168.0</c:v>
                </c:pt>
                <c:pt idx="2452">
                  <c:v>38169.0</c:v>
                </c:pt>
                <c:pt idx="2453">
                  <c:v>38170.0</c:v>
                </c:pt>
                <c:pt idx="2454">
                  <c:v>38173.0</c:v>
                </c:pt>
                <c:pt idx="2455">
                  <c:v>38174.0</c:v>
                </c:pt>
                <c:pt idx="2456">
                  <c:v>38175.0</c:v>
                </c:pt>
                <c:pt idx="2457">
                  <c:v>38176.0</c:v>
                </c:pt>
                <c:pt idx="2458">
                  <c:v>38177.0</c:v>
                </c:pt>
                <c:pt idx="2459">
                  <c:v>38180.0</c:v>
                </c:pt>
                <c:pt idx="2460">
                  <c:v>38181.0</c:v>
                </c:pt>
                <c:pt idx="2461">
                  <c:v>38182.0</c:v>
                </c:pt>
                <c:pt idx="2462">
                  <c:v>38183.0</c:v>
                </c:pt>
                <c:pt idx="2463">
                  <c:v>38184.0</c:v>
                </c:pt>
                <c:pt idx="2464">
                  <c:v>38187.0</c:v>
                </c:pt>
                <c:pt idx="2465">
                  <c:v>38188.0</c:v>
                </c:pt>
                <c:pt idx="2466">
                  <c:v>38189.0</c:v>
                </c:pt>
                <c:pt idx="2467">
                  <c:v>38190.0</c:v>
                </c:pt>
                <c:pt idx="2468">
                  <c:v>38191.0</c:v>
                </c:pt>
                <c:pt idx="2469">
                  <c:v>38194.0</c:v>
                </c:pt>
                <c:pt idx="2470">
                  <c:v>38195.0</c:v>
                </c:pt>
                <c:pt idx="2471">
                  <c:v>38196.0</c:v>
                </c:pt>
                <c:pt idx="2472">
                  <c:v>38197.0</c:v>
                </c:pt>
                <c:pt idx="2473">
                  <c:v>38198.0</c:v>
                </c:pt>
                <c:pt idx="2474">
                  <c:v>38201.0</c:v>
                </c:pt>
                <c:pt idx="2475">
                  <c:v>38202.0</c:v>
                </c:pt>
                <c:pt idx="2476">
                  <c:v>38203.0</c:v>
                </c:pt>
                <c:pt idx="2477">
                  <c:v>38204.0</c:v>
                </c:pt>
                <c:pt idx="2478">
                  <c:v>38205.0</c:v>
                </c:pt>
                <c:pt idx="2479">
                  <c:v>38208.0</c:v>
                </c:pt>
                <c:pt idx="2480">
                  <c:v>38209.0</c:v>
                </c:pt>
                <c:pt idx="2481">
                  <c:v>38210.0</c:v>
                </c:pt>
                <c:pt idx="2482">
                  <c:v>38211.0</c:v>
                </c:pt>
                <c:pt idx="2483">
                  <c:v>38212.0</c:v>
                </c:pt>
                <c:pt idx="2484">
                  <c:v>38215.0</c:v>
                </c:pt>
                <c:pt idx="2485">
                  <c:v>38216.0</c:v>
                </c:pt>
                <c:pt idx="2486">
                  <c:v>38217.0</c:v>
                </c:pt>
                <c:pt idx="2487">
                  <c:v>38218.0</c:v>
                </c:pt>
                <c:pt idx="2488">
                  <c:v>38219.0</c:v>
                </c:pt>
                <c:pt idx="2489">
                  <c:v>38222.0</c:v>
                </c:pt>
                <c:pt idx="2490">
                  <c:v>38223.0</c:v>
                </c:pt>
                <c:pt idx="2491">
                  <c:v>38224.0</c:v>
                </c:pt>
                <c:pt idx="2492">
                  <c:v>38225.0</c:v>
                </c:pt>
                <c:pt idx="2493">
                  <c:v>38226.0</c:v>
                </c:pt>
                <c:pt idx="2494">
                  <c:v>38229.0</c:v>
                </c:pt>
                <c:pt idx="2495">
                  <c:v>38230.0</c:v>
                </c:pt>
                <c:pt idx="2496">
                  <c:v>38231.0</c:v>
                </c:pt>
                <c:pt idx="2497">
                  <c:v>38232.0</c:v>
                </c:pt>
                <c:pt idx="2498">
                  <c:v>38233.0</c:v>
                </c:pt>
                <c:pt idx="2499">
                  <c:v>38236.0</c:v>
                </c:pt>
                <c:pt idx="2500">
                  <c:v>38237.0</c:v>
                </c:pt>
                <c:pt idx="2501">
                  <c:v>38238.0</c:v>
                </c:pt>
                <c:pt idx="2502">
                  <c:v>38239.0</c:v>
                </c:pt>
                <c:pt idx="2503">
                  <c:v>38240.0</c:v>
                </c:pt>
                <c:pt idx="2504">
                  <c:v>38243.0</c:v>
                </c:pt>
                <c:pt idx="2505">
                  <c:v>38244.0</c:v>
                </c:pt>
                <c:pt idx="2506">
                  <c:v>38245.0</c:v>
                </c:pt>
                <c:pt idx="2507">
                  <c:v>38246.0</c:v>
                </c:pt>
                <c:pt idx="2508">
                  <c:v>38247.0</c:v>
                </c:pt>
                <c:pt idx="2509">
                  <c:v>38250.0</c:v>
                </c:pt>
                <c:pt idx="2510">
                  <c:v>38251.0</c:v>
                </c:pt>
                <c:pt idx="2511">
                  <c:v>38252.0</c:v>
                </c:pt>
                <c:pt idx="2512">
                  <c:v>38253.0</c:v>
                </c:pt>
                <c:pt idx="2513">
                  <c:v>38254.0</c:v>
                </c:pt>
                <c:pt idx="2514">
                  <c:v>38257.0</c:v>
                </c:pt>
                <c:pt idx="2515">
                  <c:v>38258.0</c:v>
                </c:pt>
                <c:pt idx="2516">
                  <c:v>38259.0</c:v>
                </c:pt>
                <c:pt idx="2517">
                  <c:v>38260.0</c:v>
                </c:pt>
                <c:pt idx="2518">
                  <c:v>38261.0</c:v>
                </c:pt>
                <c:pt idx="2519">
                  <c:v>38264.0</c:v>
                </c:pt>
                <c:pt idx="2520">
                  <c:v>38265.0</c:v>
                </c:pt>
                <c:pt idx="2521">
                  <c:v>38266.0</c:v>
                </c:pt>
                <c:pt idx="2522">
                  <c:v>38267.0</c:v>
                </c:pt>
                <c:pt idx="2523">
                  <c:v>38268.0</c:v>
                </c:pt>
                <c:pt idx="2524">
                  <c:v>38271.0</c:v>
                </c:pt>
                <c:pt idx="2525">
                  <c:v>38272.0</c:v>
                </c:pt>
                <c:pt idx="2526">
                  <c:v>38273.0</c:v>
                </c:pt>
                <c:pt idx="2527">
                  <c:v>38274.0</c:v>
                </c:pt>
                <c:pt idx="2528">
                  <c:v>38275.0</c:v>
                </c:pt>
                <c:pt idx="2529">
                  <c:v>38278.0</c:v>
                </c:pt>
                <c:pt idx="2530">
                  <c:v>38279.0</c:v>
                </c:pt>
                <c:pt idx="2531">
                  <c:v>38280.0</c:v>
                </c:pt>
                <c:pt idx="2532">
                  <c:v>38281.0</c:v>
                </c:pt>
                <c:pt idx="2533">
                  <c:v>38282.0</c:v>
                </c:pt>
                <c:pt idx="2534">
                  <c:v>38285.0</c:v>
                </c:pt>
                <c:pt idx="2535">
                  <c:v>38286.0</c:v>
                </c:pt>
                <c:pt idx="2536">
                  <c:v>38287.0</c:v>
                </c:pt>
                <c:pt idx="2537">
                  <c:v>38288.0</c:v>
                </c:pt>
                <c:pt idx="2538">
                  <c:v>38289.0</c:v>
                </c:pt>
                <c:pt idx="2539">
                  <c:v>38292.0</c:v>
                </c:pt>
                <c:pt idx="2540">
                  <c:v>38293.0</c:v>
                </c:pt>
                <c:pt idx="2541">
                  <c:v>38294.0</c:v>
                </c:pt>
                <c:pt idx="2542">
                  <c:v>38295.0</c:v>
                </c:pt>
                <c:pt idx="2543">
                  <c:v>38296.0</c:v>
                </c:pt>
                <c:pt idx="2544">
                  <c:v>38299.0</c:v>
                </c:pt>
                <c:pt idx="2545">
                  <c:v>38300.0</c:v>
                </c:pt>
                <c:pt idx="2546">
                  <c:v>38301.0</c:v>
                </c:pt>
                <c:pt idx="2547">
                  <c:v>38302.0</c:v>
                </c:pt>
                <c:pt idx="2548">
                  <c:v>38303.0</c:v>
                </c:pt>
                <c:pt idx="2549">
                  <c:v>38306.0</c:v>
                </c:pt>
                <c:pt idx="2550">
                  <c:v>38307.0</c:v>
                </c:pt>
                <c:pt idx="2551">
                  <c:v>38308.0</c:v>
                </c:pt>
                <c:pt idx="2552">
                  <c:v>38309.0</c:v>
                </c:pt>
                <c:pt idx="2553">
                  <c:v>38310.0</c:v>
                </c:pt>
                <c:pt idx="2554">
                  <c:v>38313.0</c:v>
                </c:pt>
                <c:pt idx="2555">
                  <c:v>38314.0</c:v>
                </c:pt>
                <c:pt idx="2556">
                  <c:v>38315.0</c:v>
                </c:pt>
                <c:pt idx="2557">
                  <c:v>38316.0</c:v>
                </c:pt>
                <c:pt idx="2558">
                  <c:v>38317.0</c:v>
                </c:pt>
                <c:pt idx="2559">
                  <c:v>38320.0</c:v>
                </c:pt>
                <c:pt idx="2560">
                  <c:v>38321.0</c:v>
                </c:pt>
                <c:pt idx="2561">
                  <c:v>38322.0</c:v>
                </c:pt>
                <c:pt idx="2562">
                  <c:v>38323.0</c:v>
                </c:pt>
                <c:pt idx="2563">
                  <c:v>38324.0</c:v>
                </c:pt>
                <c:pt idx="2564">
                  <c:v>38327.0</c:v>
                </c:pt>
                <c:pt idx="2565">
                  <c:v>38328.0</c:v>
                </c:pt>
                <c:pt idx="2566">
                  <c:v>38329.0</c:v>
                </c:pt>
                <c:pt idx="2567">
                  <c:v>38330.0</c:v>
                </c:pt>
                <c:pt idx="2568">
                  <c:v>38331.0</c:v>
                </c:pt>
                <c:pt idx="2569">
                  <c:v>38334.0</c:v>
                </c:pt>
                <c:pt idx="2570">
                  <c:v>38335.0</c:v>
                </c:pt>
                <c:pt idx="2571">
                  <c:v>38336.0</c:v>
                </c:pt>
                <c:pt idx="2572">
                  <c:v>38337.0</c:v>
                </c:pt>
                <c:pt idx="2573">
                  <c:v>38338.0</c:v>
                </c:pt>
                <c:pt idx="2574">
                  <c:v>38341.0</c:v>
                </c:pt>
                <c:pt idx="2575">
                  <c:v>38342.0</c:v>
                </c:pt>
                <c:pt idx="2576">
                  <c:v>38343.0</c:v>
                </c:pt>
                <c:pt idx="2577">
                  <c:v>38344.0</c:v>
                </c:pt>
                <c:pt idx="2578">
                  <c:v>38345.0</c:v>
                </c:pt>
                <c:pt idx="2579">
                  <c:v>38348.0</c:v>
                </c:pt>
                <c:pt idx="2580">
                  <c:v>38349.0</c:v>
                </c:pt>
                <c:pt idx="2581">
                  <c:v>38350.0</c:v>
                </c:pt>
                <c:pt idx="2582">
                  <c:v>38351.0</c:v>
                </c:pt>
                <c:pt idx="2583">
                  <c:v>38352.0</c:v>
                </c:pt>
                <c:pt idx="2584">
                  <c:v>38355.0</c:v>
                </c:pt>
                <c:pt idx="2585">
                  <c:v>38356.0</c:v>
                </c:pt>
                <c:pt idx="2586">
                  <c:v>38357.0</c:v>
                </c:pt>
                <c:pt idx="2587">
                  <c:v>38358.0</c:v>
                </c:pt>
                <c:pt idx="2588">
                  <c:v>38359.0</c:v>
                </c:pt>
                <c:pt idx="2589">
                  <c:v>38362.0</c:v>
                </c:pt>
                <c:pt idx="2590">
                  <c:v>38363.0</c:v>
                </c:pt>
                <c:pt idx="2591">
                  <c:v>38364.0</c:v>
                </c:pt>
                <c:pt idx="2592">
                  <c:v>38365.0</c:v>
                </c:pt>
                <c:pt idx="2593">
                  <c:v>38366.0</c:v>
                </c:pt>
                <c:pt idx="2594">
                  <c:v>38369.0</c:v>
                </c:pt>
                <c:pt idx="2595">
                  <c:v>38370.0</c:v>
                </c:pt>
                <c:pt idx="2596">
                  <c:v>38371.0</c:v>
                </c:pt>
                <c:pt idx="2597">
                  <c:v>38372.0</c:v>
                </c:pt>
                <c:pt idx="2598">
                  <c:v>38373.0</c:v>
                </c:pt>
                <c:pt idx="2599">
                  <c:v>38376.0</c:v>
                </c:pt>
                <c:pt idx="2600">
                  <c:v>38377.0</c:v>
                </c:pt>
                <c:pt idx="2601">
                  <c:v>38378.0</c:v>
                </c:pt>
                <c:pt idx="2602">
                  <c:v>38379.0</c:v>
                </c:pt>
                <c:pt idx="2603">
                  <c:v>38380.0</c:v>
                </c:pt>
                <c:pt idx="2604">
                  <c:v>38383.0</c:v>
                </c:pt>
                <c:pt idx="2605">
                  <c:v>38384.0</c:v>
                </c:pt>
                <c:pt idx="2606">
                  <c:v>38385.0</c:v>
                </c:pt>
                <c:pt idx="2607">
                  <c:v>38386.0</c:v>
                </c:pt>
                <c:pt idx="2608">
                  <c:v>38387.0</c:v>
                </c:pt>
                <c:pt idx="2609">
                  <c:v>38390.0</c:v>
                </c:pt>
                <c:pt idx="2610">
                  <c:v>38391.0</c:v>
                </c:pt>
                <c:pt idx="2611">
                  <c:v>38392.0</c:v>
                </c:pt>
                <c:pt idx="2612">
                  <c:v>38393.0</c:v>
                </c:pt>
                <c:pt idx="2613">
                  <c:v>38394.0</c:v>
                </c:pt>
                <c:pt idx="2614">
                  <c:v>38397.0</c:v>
                </c:pt>
                <c:pt idx="2615">
                  <c:v>38398.0</c:v>
                </c:pt>
                <c:pt idx="2616">
                  <c:v>38399.0</c:v>
                </c:pt>
                <c:pt idx="2617">
                  <c:v>38400.0</c:v>
                </c:pt>
                <c:pt idx="2618">
                  <c:v>38401.0</c:v>
                </c:pt>
                <c:pt idx="2619">
                  <c:v>38404.0</c:v>
                </c:pt>
                <c:pt idx="2620">
                  <c:v>38405.0</c:v>
                </c:pt>
                <c:pt idx="2621">
                  <c:v>38406.0</c:v>
                </c:pt>
                <c:pt idx="2622">
                  <c:v>38407.0</c:v>
                </c:pt>
                <c:pt idx="2623">
                  <c:v>38408.0</c:v>
                </c:pt>
                <c:pt idx="2624">
                  <c:v>38411.0</c:v>
                </c:pt>
                <c:pt idx="2625">
                  <c:v>38412.0</c:v>
                </c:pt>
                <c:pt idx="2626">
                  <c:v>38413.0</c:v>
                </c:pt>
                <c:pt idx="2627">
                  <c:v>38414.0</c:v>
                </c:pt>
                <c:pt idx="2628">
                  <c:v>38415.0</c:v>
                </c:pt>
                <c:pt idx="2629">
                  <c:v>38418.0</c:v>
                </c:pt>
                <c:pt idx="2630">
                  <c:v>38419.0</c:v>
                </c:pt>
                <c:pt idx="2631">
                  <c:v>38420.0</c:v>
                </c:pt>
                <c:pt idx="2632">
                  <c:v>38421.0</c:v>
                </c:pt>
                <c:pt idx="2633">
                  <c:v>38422.0</c:v>
                </c:pt>
                <c:pt idx="2634">
                  <c:v>38425.0</c:v>
                </c:pt>
                <c:pt idx="2635">
                  <c:v>38426.0</c:v>
                </c:pt>
                <c:pt idx="2636">
                  <c:v>38427.0</c:v>
                </c:pt>
                <c:pt idx="2637">
                  <c:v>38428.0</c:v>
                </c:pt>
                <c:pt idx="2638">
                  <c:v>38429.0</c:v>
                </c:pt>
                <c:pt idx="2639">
                  <c:v>38432.0</c:v>
                </c:pt>
                <c:pt idx="2640">
                  <c:v>38433.0</c:v>
                </c:pt>
                <c:pt idx="2641">
                  <c:v>38434.0</c:v>
                </c:pt>
                <c:pt idx="2642">
                  <c:v>38435.0</c:v>
                </c:pt>
                <c:pt idx="2643">
                  <c:v>38436.0</c:v>
                </c:pt>
                <c:pt idx="2644">
                  <c:v>38439.0</c:v>
                </c:pt>
                <c:pt idx="2645">
                  <c:v>38440.0</c:v>
                </c:pt>
                <c:pt idx="2646">
                  <c:v>38441.0</c:v>
                </c:pt>
                <c:pt idx="2647">
                  <c:v>38442.0</c:v>
                </c:pt>
                <c:pt idx="2648">
                  <c:v>38443.0</c:v>
                </c:pt>
                <c:pt idx="2649">
                  <c:v>38446.0</c:v>
                </c:pt>
                <c:pt idx="2650">
                  <c:v>38447.0</c:v>
                </c:pt>
                <c:pt idx="2651">
                  <c:v>38448.0</c:v>
                </c:pt>
                <c:pt idx="2652">
                  <c:v>38449.0</c:v>
                </c:pt>
                <c:pt idx="2653">
                  <c:v>38450.0</c:v>
                </c:pt>
                <c:pt idx="2654">
                  <c:v>38453.0</c:v>
                </c:pt>
                <c:pt idx="2655">
                  <c:v>38454.0</c:v>
                </c:pt>
                <c:pt idx="2656">
                  <c:v>38455.0</c:v>
                </c:pt>
                <c:pt idx="2657">
                  <c:v>38456.0</c:v>
                </c:pt>
                <c:pt idx="2658">
                  <c:v>38457.0</c:v>
                </c:pt>
                <c:pt idx="2659">
                  <c:v>38460.0</c:v>
                </c:pt>
                <c:pt idx="2660">
                  <c:v>38461.0</c:v>
                </c:pt>
                <c:pt idx="2661">
                  <c:v>38462.0</c:v>
                </c:pt>
                <c:pt idx="2662">
                  <c:v>38463.0</c:v>
                </c:pt>
                <c:pt idx="2663">
                  <c:v>38464.0</c:v>
                </c:pt>
                <c:pt idx="2664">
                  <c:v>38467.0</c:v>
                </c:pt>
                <c:pt idx="2665">
                  <c:v>38468.0</c:v>
                </c:pt>
                <c:pt idx="2666">
                  <c:v>38469.0</c:v>
                </c:pt>
                <c:pt idx="2667">
                  <c:v>38470.0</c:v>
                </c:pt>
                <c:pt idx="2668">
                  <c:v>38471.0</c:v>
                </c:pt>
                <c:pt idx="2669">
                  <c:v>38474.0</c:v>
                </c:pt>
                <c:pt idx="2670">
                  <c:v>38475.0</c:v>
                </c:pt>
                <c:pt idx="2671">
                  <c:v>38476.0</c:v>
                </c:pt>
                <c:pt idx="2672">
                  <c:v>38477.0</c:v>
                </c:pt>
                <c:pt idx="2673">
                  <c:v>38478.0</c:v>
                </c:pt>
                <c:pt idx="2674">
                  <c:v>38481.0</c:v>
                </c:pt>
                <c:pt idx="2675">
                  <c:v>38482.0</c:v>
                </c:pt>
                <c:pt idx="2676">
                  <c:v>38483.0</c:v>
                </c:pt>
                <c:pt idx="2677">
                  <c:v>38484.0</c:v>
                </c:pt>
                <c:pt idx="2678">
                  <c:v>38485.0</c:v>
                </c:pt>
                <c:pt idx="2679">
                  <c:v>38488.0</c:v>
                </c:pt>
                <c:pt idx="2680">
                  <c:v>38489.0</c:v>
                </c:pt>
                <c:pt idx="2681">
                  <c:v>38490.0</c:v>
                </c:pt>
                <c:pt idx="2682">
                  <c:v>38491.0</c:v>
                </c:pt>
                <c:pt idx="2683">
                  <c:v>38492.0</c:v>
                </c:pt>
                <c:pt idx="2684">
                  <c:v>38495.0</c:v>
                </c:pt>
                <c:pt idx="2685">
                  <c:v>38496.0</c:v>
                </c:pt>
                <c:pt idx="2686">
                  <c:v>38497.0</c:v>
                </c:pt>
                <c:pt idx="2687">
                  <c:v>38498.0</c:v>
                </c:pt>
                <c:pt idx="2688">
                  <c:v>38499.0</c:v>
                </c:pt>
                <c:pt idx="2689">
                  <c:v>38502.0</c:v>
                </c:pt>
                <c:pt idx="2690">
                  <c:v>38503.0</c:v>
                </c:pt>
                <c:pt idx="2691">
                  <c:v>38504.0</c:v>
                </c:pt>
                <c:pt idx="2692">
                  <c:v>38505.0</c:v>
                </c:pt>
                <c:pt idx="2693">
                  <c:v>38506.0</c:v>
                </c:pt>
                <c:pt idx="2694">
                  <c:v>38509.0</c:v>
                </c:pt>
                <c:pt idx="2695">
                  <c:v>38510.0</c:v>
                </c:pt>
                <c:pt idx="2696">
                  <c:v>38511.0</c:v>
                </c:pt>
                <c:pt idx="2697">
                  <c:v>38512.0</c:v>
                </c:pt>
                <c:pt idx="2698">
                  <c:v>38513.0</c:v>
                </c:pt>
                <c:pt idx="2699">
                  <c:v>38516.0</c:v>
                </c:pt>
                <c:pt idx="2700">
                  <c:v>38517.0</c:v>
                </c:pt>
                <c:pt idx="2701">
                  <c:v>38518.0</c:v>
                </c:pt>
                <c:pt idx="2702">
                  <c:v>38519.0</c:v>
                </c:pt>
                <c:pt idx="2703">
                  <c:v>38520.0</c:v>
                </c:pt>
                <c:pt idx="2704">
                  <c:v>38523.0</c:v>
                </c:pt>
                <c:pt idx="2705">
                  <c:v>38524.0</c:v>
                </c:pt>
                <c:pt idx="2706">
                  <c:v>38525.0</c:v>
                </c:pt>
                <c:pt idx="2707">
                  <c:v>38526.0</c:v>
                </c:pt>
                <c:pt idx="2708">
                  <c:v>38527.0</c:v>
                </c:pt>
                <c:pt idx="2709">
                  <c:v>38530.0</c:v>
                </c:pt>
                <c:pt idx="2710">
                  <c:v>38531.0</c:v>
                </c:pt>
                <c:pt idx="2711">
                  <c:v>38532.0</c:v>
                </c:pt>
                <c:pt idx="2712">
                  <c:v>38533.0</c:v>
                </c:pt>
                <c:pt idx="2713">
                  <c:v>38534.0</c:v>
                </c:pt>
                <c:pt idx="2714">
                  <c:v>38537.0</c:v>
                </c:pt>
                <c:pt idx="2715">
                  <c:v>38538.0</c:v>
                </c:pt>
                <c:pt idx="2716">
                  <c:v>38539.0</c:v>
                </c:pt>
                <c:pt idx="2717">
                  <c:v>38540.0</c:v>
                </c:pt>
                <c:pt idx="2718">
                  <c:v>38541.0</c:v>
                </c:pt>
                <c:pt idx="2719">
                  <c:v>38544.0</c:v>
                </c:pt>
                <c:pt idx="2720">
                  <c:v>38545.0</c:v>
                </c:pt>
                <c:pt idx="2721">
                  <c:v>38546.0</c:v>
                </c:pt>
                <c:pt idx="2722">
                  <c:v>38547.0</c:v>
                </c:pt>
                <c:pt idx="2723">
                  <c:v>38548.0</c:v>
                </c:pt>
                <c:pt idx="2724">
                  <c:v>38551.0</c:v>
                </c:pt>
                <c:pt idx="2725">
                  <c:v>38552.0</c:v>
                </c:pt>
                <c:pt idx="2726">
                  <c:v>38553.0</c:v>
                </c:pt>
                <c:pt idx="2727">
                  <c:v>38554.0</c:v>
                </c:pt>
                <c:pt idx="2728">
                  <c:v>38555.0</c:v>
                </c:pt>
                <c:pt idx="2729">
                  <c:v>38558.0</c:v>
                </c:pt>
                <c:pt idx="2730">
                  <c:v>38559.0</c:v>
                </c:pt>
                <c:pt idx="2731">
                  <c:v>38560.0</c:v>
                </c:pt>
                <c:pt idx="2732">
                  <c:v>38561.0</c:v>
                </c:pt>
                <c:pt idx="2733">
                  <c:v>38562.0</c:v>
                </c:pt>
                <c:pt idx="2734">
                  <c:v>38565.0</c:v>
                </c:pt>
                <c:pt idx="2735">
                  <c:v>38566.0</c:v>
                </c:pt>
                <c:pt idx="2736">
                  <c:v>38567.0</c:v>
                </c:pt>
                <c:pt idx="2737">
                  <c:v>38568.0</c:v>
                </c:pt>
                <c:pt idx="2738">
                  <c:v>38569.0</c:v>
                </c:pt>
                <c:pt idx="2739">
                  <c:v>38572.0</c:v>
                </c:pt>
                <c:pt idx="2740">
                  <c:v>38573.0</c:v>
                </c:pt>
                <c:pt idx="2741">
                  <c:v>38574.0</c:v>
                </c:pt>
                <c:pt idx="2742">
                  <c:v>38575.0</c:v>
                </c:pt>
                <c:pt idx="2743">
                  <c:v>38576.0</c:v>
                </c:pt>
                <c:pt idx="2744">
                  <c:v>38579.0</c:v>
                </c:pt>
                <c:pt idx="2745">
                  <c:v>38580.0</c:v>
                </c:pt>
                <c:pt idx="2746">
                  <c:v>38581.0</c:v>
                </c:pt>
                <c:pt idx="2747">
                  <c:v>38582.0</c:v>
                </c:pt>
                <c:pt idx="2748">
                  <c:v>38583.0</c:v>
                </c:pt>
                <c:pt idx="2749">
                  <c:v>38586.0</c:v>
                </c:pt>
                <c:pt idx="2750">
                  <c:v>38587.0</c:v>
                </c:pt>
                <c:pt idx="2751">
                  <c:v>38588.0</c:v>
                </c:pt>
                <c:pt idx="2752">
                  <c:v>38589.0</c:v>
                </c:pt>
                <c:pt idx="2753">
                  <c:v>38590.0</c:v>
                </c:pt>
                <c:pt idx="2754">
                  <c:v>38593.0</c:v>
                </c:pt>
                <c:pt idx="2755">
                  <c:v>38594.0</c:v>
                </c:pt>
                <c:pt idx="2756">
                  <c:v>38595.0</c:v>
                </c:pt>
                <c:pt idx="2757">
                  <c:v>38596.0</c:v>
                </c:pt>
                <c:pt idx="2758">
                  <c:v>38597.0</c:v>
                </c:pt>
                <c:pt idx="2759">
                  <c:v>38600.0</c:v>
                </c:pt>
                <c:pt idx="2760">
                  <c:v>38601.0</c:v>
                </c:pt>
                <c:pt idx="2761">
                  <c:v>38602.0</c:v>
                </c:pt>
                <c:pt idx="2762">
                  <c:v>38603.0</c:v>
                </c:pt>
                <c:pt idx="2763">
                  <c:v>38604.0</c:v>
                </c:pt>
                <c:pt idx="2764">
                  <c:v>38607.0</c:v>
                </c:pt>
                <c:pt idx="2765">
                  <c:v>38608.0</c:v>
                </c:pt>
                <c:pt idx="2766">
                  <c:v>38609.0</c:v>
                </c:pt>
                <c:pt idx="2767">
                  <c:v>38610.0</c:v>
                </c:pt>
                <c:pt idx="2768">
                  <c:v>38611.0</c:v>
                </c:pt>
                <c:pt idx="2769">
                  <c:v>38614.0</c:v>
                </c:pt>
                <c:pt idx="2770">
                  <c:v>38615.0</c:v>
                </c:pt>
                <c:pt idx="2771">
                  <c:v>38616.0</c:v>
                </c:pt>
                <c:pt idx="2772">
                  <c:v>38617.0</c:v>
                </c:pt>
                <c:pt idx="2773">
                  <c:v>38618.0</c:v>
                </c:pt>
                <c:pt idx="2774">
                  <c:v>38621.0</c:v>
                </c:pt>
                <c:pt idx="2775">
                  <c:v>38622.0</c:v>
                </c:pt>
                <c:pt idx="2776">
                  <c:v>38623.0</c:v>
                </c:pt>
                <c:pt idx="2777">
                  <c:v>38624.0</c:v>
                </c:pt>
                <c:pt idx="2778">
                  <c:v>38625.0</c:v>
                </c:pt>
                <c:pt idx="2779">
                  <c:v>38628.0</c:v>
                </c:pt>
                <c:pt idx="2780">
                  <c:v>38629.0</c:v>
                </c:pt>
                <c:pt idx="2781">
                  <c:v>38630.0</c:v>
                </c:pt>
                <c:pt idx="2782">
                  <c:v>38631.0</c:v>
                </c:pt>
                <c:pt idx="2783">
                  <c:v>38632.0</c:v>
                </c:pt>
                <c:pt idx="2784">
                  <c:v>38635.0</c:v>
                </c:pt>
                <c:pt idx="2785">
                  <c:v>38636.0</c:v>
                </c:pt>
                <c:pt idx="2786">
                  <c:v>38637.0</c:v>
                </c:pt>
                <c:pt idx="2787">
                  <c:v>38638.0</c:v>
                </c:pt>
                <c:pt idx="2788">
                  <c:v>38639.0</c:v>
                </c:pt>
                <c:pt idx="2789">
                  <c:v>38642.0</c:v>
                </c:pt>
                <c:pt idx="2790">
                  <c:v>38643.0</c:v>
                </c:pt>
                <c:pt idx="2791">
                  <c:v>38644.0</c:v>
                </c:pt>
                <c:pt idx="2792">
                  <c:v>38645.0</c:v>
                </c:pt>
                <c:pt idx="2793">
                  <c:v>38646.0</c:v>
                </c:pt>
                <c:pt idx="2794">
                  <c:v>38649.0</c:v>
                </c:pt>
                <c:pt idx="2795">
                  <c:v>38650.0</c:v>
                </c:pt>
                <c:pt idx="2796">
                  <c:v>38651.0</c:v>
                </c:pt>
                <c:pt idx="2797">
                  <c:v>38652.0</c:v>
                </c:pt>
                <c:pt idx="2798">
                  <c:v>38653.0</c:v>
                </c:pt>
                <c:pt idx="2799">
                  <c:v>38656.0</c:v>
                </c:pt>
                <c:pt idx="2800">
                  <c:v>38657.0</c:v>
                </c:pt>
                <c:pt idx="2801">
                  <c:v>38658.0</c:v>
                </c:pt>
                <c:pt idx="2802">
                  <c:v>38659.0</c:v>
                </c:pt>
                <c:pt idx="2803">
                  <c:v>38660.0</c:v>
                </c:pt>
                <c:pt idx="2804">
                  <c:v>38663.0</c:v>
                </c:pt>
                <c:pt idx="2805">
                  <c:v>38664.0</c:v>
                </c:pt>
                <c:pt idx="2806">
                  <c:v>38665.0</c:v>
                </c:pt>
                <c:pt idx="2807">
                  <c:v>38666.0</c:v>
                </c:pt>
                <c:pt idx="2808">
                  <c:v>38667.0</c:v>
                </c:pt>
                <c:pt idx="2809">
                  <c:v>38670.0</c:v>
                </c:pt>
                <c:pt idx="2810">
                  <c:v>38671.0</c:v>
                </c:pt>
                <c:pt idx="2811">
                  <c:v>38672.0</c:v>
                </c:pt>
                <c:pt idx="2812">
                  <c:v>38673.0</c:v>
                </c:pt>
                <c:pt idx="2813">
                  <c:v>38674.0</c:v>
                </c:pt>
                <c:pt idx="2814">
                  <c:v>38677.0</c:v>
                </c:pt>
                <c:pt idx="2815">
                  <c:v>38678.0</c:v>
                </c:pt>
                <c:pt idx="2816">
                  <c:v>38679.0</c:v>
                </c:pt>
                <c:pt idx="2817">
                  <c:v>38680.0</c:v>
                </c:pt>
                <c:pt idx="2818">
                  <c:v>38681.0</c:v>
                </c:pt>
                <c:pt idx="2819">
                  <c:v>38684.0</c:v>
                </c:pt>
                <c:pt idx="2820">
                  <c:v>38685.0</c:v>
                </c:pt>
                <c:pt idx="2821">
                  <c:v>38686.0</c:v>
                </c:pt>
                <c:pt idx="2822">
                  <c:v>38687.0</c:v>
                </c:pt>
                <c:pt idx="2823">
                  <c:v>38688.0</c:v>
                </c:pt>
                <c:pt idx="2824">
                  <c:v>38691.0</c:v>
                </c:pt>
                <c:pt idx="2825">
                  <c:v>38692.0</c:v>
                </c:pt>
                <c:pt idx="2826">
                  <c:v>38693.0</c:v>
                </c:pt>
                <c:pt idx="2827">
                  <c:v>38694.0</c:v>
                </c:pt>
                <c:pt idx="2828">
                  <c:v>38695.0</c:v>
                </c:pt>
                <c:pt idx="2829">
                  <c:v>38698.0</c:v>
                </c:pt>
                <c:pt idx="2830">
                  <c:v>38699.0</c:v>
                </c:pt>
                <c:pt idx="2831">
                  <c:v>38700.0</c:v>
                </c:pt>
                <c:pt idx="2832">
                  <c:v>38701.0</c:v>
                </c:pt>
                <c:pt idx="2833">
                  <c:v>38702.0</c:v>
                </c:pt>
                <c:pt idx="2834">
                  <c:v>38705.0</c:v>
                </c:pt>
                <c:pt idx="2835">
                  <c:v>38706.0</c:v>
                </c:pt>
                <c:pt idx="2836">
                  <c:v>38707.0</c:v>
                </c:pt>
                <c:pt idx="2837">
                  <c:v>38708.0</c:v>
                </c:pt>
                <c:pt idx="2838">
                  <c:v>38709.0</c:v>
                </c:pt>
                <c:pt idx="2839">
                  <c:v>38712.0</c:v>
                </c:pt>
                <c:pt idx="2840">
                  <c:v>38713.0</c:v>
                </c:pt>
                <c:pt idx="2841">
                  <c:v>38714.0</c:v>
                </c:pt>
                <c:pt idx="2842">
                  <c:v>38715.0</c:v>
                </c:pt>
                <c:pt idx="2843">
                  <c:v>38716.0</c:v>
                </c:pt>
                <c:pt idx="2844">
                  <c:v>38719.0</c:v>
                </c:pt>
                <c:pt idx="2845">
                  <c:v>38720.0</c:v>
                </c:pt>
                <c:pt idx="2846">
                  <c:v>38721.0</c:v>
                </c:pt>
                <c:pt idx="2847">
                  <c:v>38722.0</c:v>
                </c:pt>
                <c:pt idx="2848">
                  <c:v>38723.0</c:v>
                </c:pt>
                <c:pt idx="2849">
                  <c:v>38726.0</c:v>
                </c:pt>
                <c:pt idx="2850">
                  <c:v>38727.0</c:v>
                </c:pt>
                <c:pt idx="2851">
                  <c:v>38728.0</c:v>
                </c:pt>
                <c:pt idx="2852">
                  <c:v>38729.0</c:v>
                </c:pt>
                <c:pt idx="2853">
                  <c:v>38730.0</c:v>
                </c:pt>
                <c:pt idx="2854">
                  <c:v>38733.0</c:v>
                </c:pt>
                <c:pt idx="2855">
                  <c:v>38734.0</c:v>
                </c:pt>
                <c:pt idx="2856">
                  <c:v>38735.0</c:v>
                </c:pt>
                <c:pt idx="2857">
                  <c:v>38736.0</c:v>
                </c:pt>
                <c:pt idx="2858">
                  <c:v>38737.0</c:v>
                </c:pt>
                <c:pt idx="2859">
                  <c:v>38740.0</c:v>
                </c:pt>
                <c:pt idx="2860">
                  <c:v>38741.0</c:v>
                </c:pt>
                <c:pt idx="2861">
                  <c:v>38742.0</c:v>
                </c:pt>
                <c:pt idx="2862">
                  <c:v>38743.0</c:v>
                </c:pt>
                <c:pt idx="2863">
                  <c:v>38744.0</c:v>
                </c:pt>
                <c:pt idx="2864">
                  <c:v>38747.0</c:v>
                </c:pt>
                <c:pt idx="2865">
                  <c:v>38748.0</c:v>
                </c:pt>
                <c:pt idx="2866">
                  <c:v>38749.0</c:v>
                </c:pt>
                <c:pt idx="2867">
                  <c:v>38750.0</c:v>
                </c:pt>
                <c:pt idx="2868">
                  <c:v>38751.0</c:v>
                </c:pt>
                <c:pt idx="2869">
                  <c:v>38754.0</c:v>
                </c:pt>
                <c:pt idx="2870">
                  <c:v>38755.0</c:v>
                </c:pt>
                <c:pt idx="2871">
                  <c:v>38756.0</c:v>
                </c:pt>
                <c:pt idx="2872">
                  <c:v>38757.0</c:v>
                </c:pt>
                <c:pt idx="2873">
                  <c:v>38758.0</c:v>
                </c:pt>
                <c:pt idx="2874">
                  <c:v>38761.0</c:v>
                </c:pt>
                <c:pt idx="2875">
                  <c:v>38762.0</c:v>
                </c:pt>
                <c:pt idx="2876">
                  <c:v>38763.0</c:v>
                </c:pt>
                <c:pt idx="2877">
                  <c:v>38764.0</c:v>
                </c:pt>
                <c:pt idx="2878">
                  <c:v>38765.0</c:v>
                </c:pt>
                <c:pt idx="2879">
                  <c:v>38768.0</c:v>
                </c:pt>
                <c:pt idx="2880">
                  <c:v>38769.0</c:v>
                </c:pt>
                <c:pt idx="2881">
                  <c:v>38770.0</c:v>
                </c:pt>
                <c:pt idx="2882">
                  <c:v>38771.0</c:v>
                </c:pt>
                <c:pt idx="2883">
                  <c:v>38772.0</c:v>
                </c:pt>
                <c:pt idx="2884">
                  <c:v>38775.0</c:v>
                </c:pt>
                <c:pt idx="2885">
                  <c:v>38776.0</c:v>
                </c:pt>
                <c:pt idx="2886">
                  <c:v>38777.0</c:v>
                </c:pt>
                <c:pt idx="2887">
                  <c:v>38778.0</c:v>
                </c:pt>
                <c:pt idx="2888">
                  <c:v>38779.0</c:v>
                </c:pt>
                <c:pt idx="2889">
                  <c:v>38782.0</c:v>
                </c:pt>
                <c:pt idx="2890">
                  <c:v>38783.0</c:v>
                </c:pt>
                <c:pt idx="2891">
                  <c:v>38784.0</c:v>
                </c:pt>
                <c:pt idx="2892">
                  <c:v>38785.0</c:v>
                </c:pt>
                <c:pt idx="2893">
                  <c:v>38786.0</c:v>
                </c:pt>
                <c:pt idx="2894">
                  <c:v>38789.0</c:v>
                </c:pt>
                <c:pt idx="2895">
                  <c:v>38790.0</c:v>
                </c:pt>
                <c:pt idx="2896">
                  <c:v>38791.0</c:v>
                </c:pt>
                <c:pt idx="2897">
                  <c:v>38792.0</c:v>
                </c:pt>
                <c:pt idx="2898">
                  <c:v>38793.0</c:v>
                </c:pt>
                <c:pt idx="2899">
                  <c:v>38796.0</c:v>
                </c:pt>
                <c:pt idx="2900">
                  <c:v>38797.0</c:v>
                </c:pt>
                <c:pt idx="2901">
                  <c:v>38798.0</c:v>
                </c:pt>
                <c:pt idx="2902">
                  <c:v>38799.0</c:v>
                </c:pt>
                <c:pt idx="2903">
                  <c:v>38800.0</c:v>
                </c:pt>
                <c:pt idx="2904">
                  <c:v>38803.0</c:v>
                </c:pt>
                <c:pt idx="2905">
                  <c:v>38804.0</c:v>
                </c:pt>
                <c:pt idx="2906">
                  <c:v>38805.0</c:v>
                </c:pt>
                <c:pt idx="2907">
                  <c:v>38806.0</c:v>
                </c:pt>
                <c:pt idx="2908">
                  <c:v>38807.0</c:v>
                </c:pt>
                <c:pt idx="2909">
                  <c:v>38810.0</c:v>
                </c:pt>
                <c:pt idx="2910">
                  <c:v>38811.0</c:v>
                </c:pt>
                <c:pt idx="2911">
                  <c:v>38812.0</c:v>
                </c:pt>
                <c:pt idx="2912">
                  <c:v>38813.0</c:v>
                </c:pt>
                <c:pt idx="2913">
                  <c:v>38814.0</c:v>
                </c:pt>
                <c:pt idx="2914">
                  <c:v>38817.0</c:v>
                </c:pt>
                <c:pt idx="2915">
                  <c:v>38818.0</c:v>
                </c:pt>
                <c:pt idx="2916">
                  <c:v>38819.0</c:v>
                </c:pt>
                <c:pt idx="2917">
                  <c:v>38820.0</c:v>
                </c:pt>
                <c:pt idx="2918">
                  <c:v>38821.0</c:v>
                </c:pt>
                <c:pt idx="2919">
                  <c:v>38824.0</c:v>
                </c:pt>
                <c:pt idx="2920">
                  <c:v>38825.0</c:v>
                </c:pt>
                <c:pt idx="2921">
                  <c:v>38826.0</c:v>
                </c:pt>
                <c:pt idx="2922">
                  <c:v>38827.0</c:v>
                </c:pt>
                <c:pt idx="2923">
                  <c:v>38828.0</c:v>
                </c:pt>
                <c:pt idx="2924">
                  <c:v>38831.0</c:v>
                </c:pt>
                <c:pt idx="2925">
                  <c:v>38832.0</c:v>
                </c:pt>
                <c:pt idx="2926">
                  <c:v>38833.0</c:v>
                </c:pt>
                <c:pt idx="2927">
                  <c:v>38834.0</c:v>
                </c:pt>
                <c:pt idx="2928">
                  <c:v>38835.0</c:v>
                </c:pt>
                <c:pt idx="2929">
                  <c:v>38838.0</c:v>
                </c:pt>
                <c:pt idx="2930">
                  <c:v>38839.0</c:v>
                </c:pt>
                <c:pt idx="2931">
                  <c:v>38840.0</c:v>
                </c:pt>
                <c:pt idx="2932">
                  <c:v>38841.0</c:v>
                </c:pt>
                <c:pt idx="2933">
                  <c:v>38842.0</c:v>
                </c:pt>
                <c:pt idx="2934">
                  <c:v>38845.0</c:v>
                </c:pt>
                <c:pt idx="2935">
                  <c:v>38846.0</c:v>
                </c:pt>
                <c:pt idx="2936">
                  <c:v>38847.0</c:v>
                </c:pt>
                <c:pt idx="2937">
                  <c:v>38848.0</c:v>
                </c:pt>
                <c:pt idx="2938">
                  <c:v>38849.0</c:v>
                </c:pt>
                <c:pt idx="2939">
                  <c:v>38852.0</c:v>
                </c:pt>
                <c:pt idx="2940">
                  <c:v>38853.0</c:v>
                </c:pt>
                <c:pt idx="2941">
                  <c:v>38854.0</c:v>
                </c:pt>
                <c:pt idx="2942">
                  <c:v>38855.0</c:v>
                </c:pt>
                <c:pt idx="2943">
                  <c:v>38856.0</c:v>
                </c:pt>
                <c:pt idx="2944">
                  <c:v>38859.0</c:v>
                </c:pt>
                <c:pt idx="2945">
                  <c:v>38860.0</c:v>
                </c:pt>
                <c:pt idx="2946">
                  <c:v>38861.0</c:v>
                </c:pt>
                <c:pt idx="2947">
                  <c:v>38862.0</c:v>
                </c:pt>
                <c:pt idx="2948">
                  <c:v>38863.0</c:v>
                </c:pt>
                <c:pt idx="2949">
                  <c:v>38866.0</c:v>
                </c:pt>
                <c:pt idx="2950">
                  <c:v>38867.0</c:v>
                </c:pt>
                <c:pt idx="2951">
                  <c:v>38868.0</c:v>
                </c:pt>
                <c:pt idx="2952">
                  <c:v>38869.0</c:v>
                </c:pt>
                <c:pt idx="2953">
                  <c:v>38870.0</c:v>
                </c:pt>
                <c:pt idx="2954">
                  <c:v>38873.0</c:v>
                </c:pt>
                <c:pt idx="2955">
                  <c:v>38874.0</c:v>
                </c:pt>
                <c:pt idx="2956">
                  <c:v>38875.0</c:v>
                </c:pt>
                <c:pt idx="2957">
                  <c:v>38876.0</c:v>
                </c:pt>
                <c:pt idx="2958">
                  <c:v>38877.0</c:v>
                </c:pt>
                <c:pt idx="2959">
                  <c:v>38880.0</c:v>
                </c:pt>
                <c:pt idx="2960">
                  <c:v>38881.0</c:v>
                </c:pt>
                <c:pt idx="2961">
                  <c:v>38882.0</c:v>
                </c:pt>
                <c:pt idx="2962">
                  <c:v>38883.0</c:v>
                </c:pt>
                <c:pt idx="2963">
                  <c:v>38884.0</c:v>
                </c:pt>
                <c:pt idx="2964">
                  <c:v>38887.0</c:v>
                </c:pt>
                <c:pt idx="2965">
                  <c:v>38888.0</c:v>
                </c:pt>
                <c:pt idx="2966">
                  <c:v>38889.0</c:v>
                </c:pt>
                <c:pt idx="2967">
                  <c:v>38890.0</c:v>
                </c:pt>
                <c:pt idx="2968">
                  <c:v>38891.0</c:v>
                </c:pt>
                <c:pt idx="2969">
                  <c:v>38894.0</c:v>
                </c:pt>
                <c:pt idx="2970">
                  <c:v>38895.0</c:v>
                </c:pt>
                <c:pt idx="2971">
                  <c:v>38896.0</c:v>
                </c:pt>
                <c:pt idx="2972">
                  <c:v>38897.0</c:v>
                </c:pt>
                <c:pt idx="2973">
                  <c:v>38898.0</c:v>
                </c:pt>
                <c:pt idx="2974">
                  <c:v>38901.0</c:v>
                </c:pt>
                <c:pt idx="2975">
                  <c:v>38902.0</c:v>
                </c:pt>
                <c:pt idx="2976">
                  <c:v>38903.0</c:v>
                </c:pt>
                <c:pt idx="2977">
                  <c:v>38904.0</c:v>
                </c:pt>
                <c:pt idx="2978">
                  <c:v>38905.0</c:v>
                </c:pt>
                <c:pt idx="2979">
                  <c:v>38908.0</c:v>
                </c:pt>
                <c:pt idx="2980">
                  <c:v>38909.0</c:v>
                </c:pt>
                <c:pt idx="2981">
                  <c:v>38910.0</c:v>
                </c:pt>
                <c:pt idx="2982">
                  <c:v>38911.0</c:v>
                </c:pt>
                <c:pt idx="2983">
                  <c:v>38912.0</c:v>
                </c:pt>
                <c:pt idx="2984">
                  <c:v>38915.0</c:v>
                </c:pt>
                <c:pt idx="2985">
                  <c:v>38916.0</c:v>
                </c:pt>
                <c:pt idx="2986">
                  <c:v>38917.0</c:v>
                </c:pt>
                <c:pt idx="2987">
                  <c:v>38918.0</c:v>
                </c:pt>
                <c:pt idx="2988">
                  <c:v>38919.0</c:v>
                </c:pt>
                <c:pt idx="2989">
                  <c:v>38922.0</c:v>
                </c:pt>
                <c:pt idx="2990">
                  <c:v>38923.0</c:v>
                </c:pt>
                <c:pt idx="2991">
                  <c:v>38924.0</c:v>
                </c:pt>
                <c:pt idx="2992">
                  <c:v>38925.0</c:v>
                </c:pt>
                <c:pt idx="2993">
                  <c:v>38926.0</c:v>
                </c:pt>
                <c:pt idx="2994">
                  <c:v>38929.0</c:v>
                </c:pt>
                <c:pt idx="2995">
                  <c:v>38930.0</c:v>
                </c:pt>
                <c:pt idx="2996">
                  <c:v>38931.0</c:v>
                </c:pt>
                <c:pt idx="2997">
                  <c:v>38932.0</c:v>
                </c:pt>
                <c:pt idx="2998">
                  <c:v>38933.0</c:v>
                </c:pt>
                <c:pt idx="2999">
                  <c:v>38936.0</c:v>
                </c:pt>
                <c:pt idx="3000">
                  <c:v>38937.0</c:v>
                </c:pt>
                <c:pt idx="3001">
                  <c:v>38938.0</c:v>
                </c:pt>
                <c:pt idx="3002">
                  <c:v>38939.0</c:v>
                </c:pt>
                <c:pt idx="3003">
                  <c:v>38940.0</c:v>
                </c:pt>
                <c:pt idx="3004">
                  <c:v>38943.0</c:v>
                </c:pt>
                <c:pt idx="3005">
                  <c:v>38944.0</c:v>
                </c:pt>
                <c:pt idx="3006">
                  <c:v>38945.0</c:v>
                </c:pt>
                <c:pt idx="3007">
                  <c:v>38946.0</c:v>
                </c:pt>
                <c:pt idx="3008">
                  <c:v>38947.0</c:v>
                </c:pt>
                <c:pt idx="3009">
                  <c:v>38950.0</c:v>
                </c:pt>
                <c:pt idx="3010">
                  <c:v>38951.0</c:v>
                </c:pt>
                <c:pt idx="3011">
                  <c:v>38952.0</c:v>
                </c:pt>
                <c:pt idx="3012">
                  <c:v>38953.0</c:v>
                </c:pt>
                <c:pt idx="3013">
                  <c:v>38954.0</c:v>
                </c:pt>
                <c:pt idx="3014">
                  <c:v>38957.0</c:v>
                </c:pt>
                <c:pt idx="3015">
                  <c:v>38958.0</c:v>
                </c:pt>
                <c:pt idx="3016">
                  <c:v>38959.0</c:v>
                </c:pt>
                <c:pt idx="3017">
                  <c:v>38960.0</c:v>
                </c:pt>
                <c:pt idx="3018">
                  <c:v>38961.0</c:v>
                </c:pt>
                <c:pt idx="3019">
                  <c:v>38964.0</c:v>
                </c:pt>
                <c:pt idx="3020">
                  <c:v>38965.0</c:v>
                </c:pt>
                <c:pt idx="3021">
                  <c:v>38966.0</c:v>
                </c:pt>
                <c:pt idx="3022">
                  <c:v>38967.0</c:v>
                </c:pt>
                <c:pt idx="3023">
                  <c:v>38968.0</c:v>
                </c:pt>
                <c:pt idx="3024">
                  <c:v>38971.0</c:v>
                </c:pt>
                <c:pt idx="3025">
                  <c:v>38972.0</c:v>
                </c:pt>
                <c:pt idx="3026">
                  <c:v>38973.0</c:v>
                </c:pt>
                <c:pt idx="3027">
                  <c:v>38974.0</c:v>
                </c:pt>
                <c:pt idx="3028">
                  <c:v>38975.0</c:v>
                </c:pt>
                <c:pt idx="3029">
                  <c:v>38978.0</c:v>
                </c:pt>
                <c:pt idx="3030">
                  <c:v>38979.0</c:v>
                </c:pt>
                <c:pt idx="3031">
                  <c:v>38980.0</c:v>
                </c:pt>
                <c:pt idx="3032">
                  <c:v>38981.0</c:v>
                </c:pt>
                <c:pt idx="3033">
                  <c:v>38982.0</c:v>
                </c:pt>
                <c:pt idx="3034">
                  <c:v>38985.0</c:v>
                </c:pt>
                <c:pt idx="3035">
                  <c:v>38986.0</c:v>
                </c:pt>
                <c:pt idx="3036">
                  <c:v>38987.0</c:v>
                </c:pt>
                <c:pt idx="3037">
                  <c:v>38988.0</c:v>
                </c:pt>
                <c:pt idx="3038">
                  <c:v>38989.0</c:v>
                </c:pt>
                <c:pt idx="3039">
                  <c:v>38992.0</c:v>
                </c:pt>
                <c:pt idx="3040">
                  <c:v>38993.0</c:v>
                </c:pt>
                <c:pt idx="3041">
                  <c:v>38994.0</c:v>
                </c:pt>
                <c:pt idx="3042">
                  <c:v>38995.0</c:v>
                </c:pt>
                <c:pt idx="3043">
                  <c:v>38996.0</c:v>
                </c:pt>
                <c:pt idx="3044">
                  <c:v>38999.0</c:v>
                </c:pt>
                <c:pt idx="3045">
                  <c:v>39000.0</c:v>
                </c:pt>
                <c:pt idx="3046">
                  <c:v>39001.0</c:v>
                </c:pt>
                <c:pt idx="3047">
                  <c:v>39002.0</c:v>
                </c:pt>
                <c:pt idx="3048">
                  <c:v>39003.0</c:v>
                </c:pt>
                <c:pt idx="3049">
                  <c:v>39006.0</c:v>
                </c:pt>
                <c:pt idx="3050">
                  <c:v>39007.0</c:v>
                </c:pt>
                <c:pt idx="3051">
                  <c:v>39008.0</c:v>
                </c:pt>
                <c:pt idx="3052">
                  <c:v>39009.0</c:v>
                </c:pt>
                <c:pt idx="3053">
                  <c:v>39010.0</c:v>
                </c:pt>
                <c:pt idx="3054">
                  <c:v>39013.0</c:v>
                </c:pt>
                <c:pt idx="3055">
                  <c:v>39014.0</c:v>
                </c:pt>
                <c:pt idx="3056">
                  <c:v>39015.0</c:v>
                </c:pt>
                <c:pt idx="3057">
                  <c:v>39016.0</c:v>
                </c:pt>
                <c:pt idx="3058">
                  <c:v>39017.0</c:v>
                </c:pt>
                <c:pt idx="3059">
                  <c:v>39020.0</c:v>
                </c:pt>
                <c:pt idx="3060">
                  <c:v>39021.0</c:v>
                </c:pt>
                <c:pt idx="3061">
                  <c:v>39022.0</c:v>
                </c:pt>
                <c:pt idx="3062">
                  <c:v>39023.0</c:v>
                </c:pt>
                <c:pt idx="3063">
                  <c:v>39024.0</c:v>
                </c:pt>
                <c:pt idx="3064">
                  <c:v>39027.0</c:v>
                </c:pt>
                <c:pt idx="3065">
                  <c:v>39028.0</c:v>
                </c:pt>
                <c:pt idx="3066">
                  <c:v>39029.0</c:v>
                </c:pt>
                <c:pt idx="3067">
                  <c:v>39030.0</c:v>
                </c:pt>
                <c:pt idx="3068">
                  <c:v>39031.0</c:v>
                </c:pt>
                <c:pt idx="3069">
                  <c:v>39034.0</c:v>
                </c:pt>
                <c:pt idx="3070">
                  <c:v>39035.0</c:v>
                </c:pt>
                <c:pt idx="3071">
                  <c:v>39036.0</c:v>
                </c:pt>
                <c:pt idx="3072">
                  <c:v>39037.0</c:v>
                </c:pt>
                <c:pt idx="3073">
                  <c:v>39038.0</c:v>
                </c:pt>
                <c:pt idx="3074">
                  <c:v>39041.0</c:v>
                </c:pt>
                <c:pt idx="3075">
                  <c:v>39042.0</c:v>
                </c:pt>
                <c:pt idx="3076">
                  <c:v>39043.0</c:v>
                </c:pt>
                <c:pt idx="3077">
                  <c:v>39044.0</c:v>
                </c:pt>
                <c:pt idx="3078">
                  <c:v>39045.0</c:v>
                </c:pt>
                <c:pt idx="3079">
                  <c:v>39048.0</c:v>
                </c:pt>
                <c:pt idx="3080">
                  <c:v>39049.0</c:v>
                </c:pt>
                <c:pt idx="3081">
                  <c:v>39050.0</c:v>
                </c:pt>
                <c:pt idx="3082">
                  <c:v>39051.0</c:v>
                </c:pt>
                <c:pt idx="3083">
                  <c:v>39052.0</c:v>
                </c:pt>
                <c:pt idx="3084">
                  <c:v>39055.0</c:v>
                </c:pt>
                <c:pt idx="3085">
                  <c:v>39056.0</c:v>
                </c:pt>
                <c:pt idx="3086">
                  <c:v>39057.0</c:v>
                </c:pt>
                <c:pt idx="3087">
                  <c:v>39058.0</c:v>
                </c:pt>
                <c:pt idx="3088">
                  <c:v>39059.0</c:v>
                </c:pt>
                <c:pt idx="3089">
                  <c:v>39062.0</c:v>
                </c:pt>
                <c:pt idx="3090">
                  <c:v>39063.0</c:v>
                </c:pt>
                <c:pt idx="3091">
                  <c:v>39064.0</c:v>
                </c:pt>
                <c:pt idx="3092">
                  <c:v>39065.0</c:v>
                </c:pt>
                <c:pt idx="3093">
                  <c:v>39066.0</c:v>
                </c:pt>
                <c:pt idx="3094">
                  <c:v>39069.0</c:v>
                </c:pt>
                <c:pt idx="3095">
                  <c:v>39070.0</c:v>
                </c:pt>
                <c:pt idx="3096">
                  <c:v>39071.0</c:v>
                </c:pt>
                <c:pt idx="3097">
                  <c:v>39072.0</c:v>
                </c:pt>
                <c:pt idx="3098">
                  <c:v>39073.0</c:v>
                </c:pt>
                <c:pt idx="3099">
                  <c:v>39076.0</c:v>
                </c:pt>
                <c:pt idx="3100">
                  <c:v>39077.0</c:v>
                </c:pt>
                <c:pt idx="3101">
                  <c:v>39078.0</c:v>
                </c:pt>
                <c:pt idx="3102">
                  <c:v>39079.0</c:v>
                </c:pt>
                <c:pt idx="3103">
                  <c:v>39080.0</c:v>
                </c:pt>
                <c:pt idx="3104">
                  <c:v>39083.0</c:v>
                </c:pt>
                <c:pt idx="3105">
                  <c:v>39084.0</c:v>
                </c:pt>
                <c:pt idx="3106">
                  <c:v>39085.0</c:v>
                </c:pt>
                <c:pt idx="3107">
                  <c:v>39086.0</c:v>
                </c:pt>
                <c:pt idx="3108">
                  <c:v>39087.0</c:v>
                </c:pt>
                <c:pt idx="3109">
                  <c:v>39090.0</c:v>
                </c:pt>
                <c:pt idx="3110">
                  <c:v>39091.0</c:v>
                </c:pt>
                <c:pt idx="3111">
                  <c:v>39092.0</c:v>
                </c:pt>
                <c:pt idx="3112">
                  <c:v>39093.0</c:v>
                </c:pt>
                <c:pt idx="3113">
                  <c:v>39094.0</c:v>
                </c:pt>
                <c:pt idx="3114">
                  <c:v>39097.0</c:v>
                </c:pt>
                <c:pt idx="3115">
                  <c:v>39098.0</c:v>
                </c:pt>
                <c:pt idx="3116">
                  <c:v>39099.0</c:v>
                </c:pt>
                <c:pt idx="3117">
                  <c:v>39100.0</c:v>
                </c:pt>
                <c:pt idx="3118">
                  <c:v>39101.0</c:v>
                </c:pt>
                <c:pt idx="3119">
                  <c:v>39104.0</c:v>
                </c:pt>
                <c:pt idx="3120">
                  <c:v>39105.0</c:v>
                </c:pt>
                <c:pt idx="3121">
                  <c:v>39106.0</c:v>
                </c:pt>
                <c:pt idx="3122">
                  <c:v>39107.0</c:v>
                </c:pt>
                <c:pt idx="3123">
                  <c:v>39108.0</c:v>
                </c:pt>
                <c:pt idx="3124">
                  <c:v>39111.0</c:v>
                </c:pt>
                <c:pt idx="3125">
                  <c:v>39112.0</c:v>
                </c:pt>
                <c:pt idx="3126">
                  <c:v>39113.0</c:v>
                </c:pt>
                <c:pt idx="3127">
                  <c:v>39114.0</c:v>
                </c:pt>
                <c:pt idx="3128">
                  <c:v>39115.0</c:v>
                </c:pt>
                <c:pt idx="3129">
                  <c:v>39118.0</c:v>
                </c:pt>
                <c:pt idx="3130">
                  <c:v>39119.0</c:v>
                </c:pt>
                <c:pt idx="3131">
                  <c:v>39120.0</c:v>
                </c:pt>
                <c:pt idx="3132">
                  <c:v>39121.0</c:v>
                </c:pt>
                <c:pt idx="3133">
                  <c:v>39122.0</c:v>
                </c:pt>
                <c:pt idx="3134">
                  <c:v>39125.0</c:v>
                </c:pt>
                <c:pt idx="3135">
                  <c:v>39126.0</c:v>
                </c:pt>
                <c:pt idx="3136">
                  <c:v>39127.0</c:v>
                </c:pt>
                <c:pt idx="3137">
                  <c:v>39128.0</c:v>
                </c:pt>
                <c:pt idx="3138">
                  <c:v>39129.0</c:v>
                </c:pt>
                <c:pt idx="3139">
                  <c:v>39132.0</c:v>
                </c:pt>
                <c:pt idx="3140">
                  <c:v>39133.0</c:v>
                </c:pt>
                <c:pt idx="3141">
                  <c:v>39134.0</c:v>
                </c:pt>
                <c:pt idx="3142">
                  <c:v>39135.0</c:v>
                </c:pt>
                <c:pt idx="3143">
                  <c:v>39136.0</c:v>
                </c:pt>
                <c:pt idx="3144">
                  <c:v>39139.0</c:v>
                </c:pt>
                <c:pt idx="3145">
                  <c:v>39140.0</c:v>
                </c:pt>
                <c:pt idx="3146">
                  <c:v>39141.0</c:v>
                </c:pt>
                <c:pt idx="3147">
                  <c:v>39142.0</c:v>
                </c:pt>
                <c:pt idx="3148">
                  <c:v>39143.0</c:v>
                </c:pt>
                <c:pt idx="3149">
                  <c:v>39146.0</c:v>
                </c:pt>
                <c:pt idx="3150">
                  <c:v>39147.0</c:v>
                </c:pt>
                <c:pt idx="3151">
                  <c:v>39148.0</c:v>
                </c:pt>
                <c:pt idx="3152">
                  <c:v>39149.0</c:v>
                </c:pt>
                <c:pt idx="3153">
                  <c:v>39150.0</c:v>
                </c:pt>
                <c:pt idx="3154">
                  <c:v>39153.0</c:v>
                </c:pt>
                <c:pt idx="3155">
                  <c:v>39154.0</c:v>
                </c:pt>
                <c:pt idx="3156">
                  <c:v>39155.0</c:v>
                </c:pt>
                <c:pt idx="3157">
                  <c:v>39156.0</c:v>
                </c:pt>
                <c:pt idx="3158">
                  <c:v>39157.0</c:v>
                </c:pt>
                <c:pt idx="3159">
                  <c:v>39160.0</c:v>
                </c:pt>
                <c:pt idx="3160">
                  <c:v>39161.0</c:v>
                </c:pt>
                <c:pt idx="3161">
                  <c:v>39162.0</c:v>
                </c:pt>
                <c:pt idx="3162">
                  <c:v>39163.0</c:v>
                </c:pt>
                <c:pt idx="3163">
                  <c:v>39164.0</c:v>
                </c:pt>
                <c:pt idx="3164">
                  <c:v>39167.0</c:v>
                </c:pt>
                <c:pt idx="3165">
                  <c:v>39168.0</c:v>
                </c:pt>
                <c:pt idx="3166">
                  <c:v>39169.0</c:v>
                </c:pt>
                <c:pt idx="3167">
                  <c:v>39170.0</c:v>
                </c:pt>
                <c:pt idx="3168">
                  <c:v>39171.0</c:v>
                </c:pt>
                <c:pt idx="3169">
                  <c:v>39174.0</c:v>
                </c:pt>
                <c:pt idx="3170">
                  <c:v>39175.0</c:v>
                </c:pt>
                <c:pt idx="3171">
                  <c:v>39176.0</c:v>
                </c:pt>
                <c:pt idx="3172">
                  <c:v>39177.0</c:v>
                </c:pt>
                <c:pt idx="3173">
                  <c:v>39178.0</c:v>
                </c:pt>
                <c:pt idx="3174">
                  <c:v>39181.0</c:v>
                </c:pt>
                <c:pt idx="3175">
                  <c:v>39182.0</c:v>
                </c:pt>
                <c:pt idx="3176">
                  <c:v>39183.0</c:v>
                </c:pt>
                <c:pt idx="3177">
                  <c:v>39184.0</c:v>
                </c:pt>
                <c:pt idx="3178">
                  <c:v>39185.0</c:v>
                </c:pt>
                <c:pt idx="3179">
                  <c:v>39188.0</c:v>
                </c:pt>
                <c:pt idx="3180">
                  <c:v>39189.0</c:v>
                </c:pt>
                <c:pt idx="3181">
                  <c:v>39190.0</c:v>
                </c:pt>
                <c:pt idx="3182">
                  <c:v>39191.0</c:v>
                </c:pt>
                <c:pt idx="3183">
                  <c:v>39192.0</c:v>
                </c:pt>
                <c:pt idx="3184">
                  <c:v>39195.0</c:v>
                </c:pt>
                <c:pt idx="3185">
                  <c:v>39196.0</c:v>
                </c:pt>
                <c:pt idx="3186">
                  <c:v>39197.0</c:v>
                </c:pt>
                <c:pt idx="3187">
                  <c:v>39198.0</c:v>
                </c:pt>
                <c:pt idx="3188">
                  <c:v>39199.0</c:v>
                </c:pt>
                <c:pt idx="3189">
                  <c:v>39202.0</c:v>
                </c:pt>
                <c:pt idx="3190">
                  <c:v>39203.0</c:v>
                </c:pt>
                <c:pt idx="3191">
                  <c:v>39204.0</c:v>
                </c:pt>
                <c:pt idx="3192">
                  <c:v>39205.0</c:v>
                </c:pt>
                <c:pt idx="3193">
                  <c:v>39206.0</c:v>
                </c:pt>
                <c:pt idx="3194">
                  <c:v>39209.0</c:v>
                </c:pt>
                <c:pt idx="3195">
                  <c:v>39210.0</c:v>
                </c:pt>
                <c:pt idx="3196">
                  <c:v>39211.0</c:v>
                </c:pt>
                <c:pt idx="3197">
                  <c:v>39212.0</c:v>
                </c:pt>
                <c:pt idx="3198">
                  <c:v>39213.0</c:v>
                </c:pt>
                <c:pt idx="3199">
                  <c:v>39216.0</c:v>
                </c:pt>
                <c:pt idx="3200">
                  <c:v>39217.0</c:v>
                </c:pt>
                <c:pt idx="3201">
                  <c:v>39218.0</c:v>
                </c:pt>
                <c:pt idx="3202">
                  <c:v>39219.0</c:v>
                </c:pt>
                <c:pt idx="3203">
                  <c:v>39220.0</c:v>
                </c:pt>
                <c:pt idx="3204">
                  <c:v>39223.0</c:v>
                </c:pt>
                <c:pt idx="3205">
                  <c:v>39224.0</c:v>
                </c:pt>
                <c:pt idx="3206">
                  <c:v>39225.0</c:v>
                </c:pt>
                <c:pt idx="3207">
                  <c:v>39226.0</c:v>
                </c:pt>
                <c:pt idx="3208">
                  <c:v>39227.0</c:v>
                </c:pt>
                <c:pt idx="3209">
                  <c:v>39230.0</c:v>
                </c:pt>
                <c:pt idx="3210">
                  <c:v>39231.0</c:v>
                </c:pt>
                <c:pt idx="3211">
                  <c:v>39232.0</c:v>
                </c:pt>
                <c:pt idx="3212">
                  <c:v>39233.0</c:v>
                </c:pt>
                <c:pt idx="3213">
                  <c:v>39234.0</c:v>
                </c:pt>
                <c:pt idx="3214">
                  <c:v>39237.0</c:v>
                </c:pt>
                <c:pt idx="3215">
                  <c:v>39238.0</c:v>
                </c:pt>
                <c:pt idx="3216">
                  <c:v>39239.0</c:v>
                </c:pt>
                <c:pt idx="3217">
                  <c:v>39240.0</c:v>
                </c:pt>
                <c:pt idx="3218">
                  <c:v>39241.0</c:v>
                </c:pt>
                <c:pt idx="3219">
                  <c:v>39244.0</c:v>
                </c:pt>
                <c:pt idx="3220">
                  <c:v>39245.0</c:v>
                </c:pt>
                <c:pt idx="3221">
                  <c:v>39246.0</c:v>
                </c:pt>
                <c:pt idx="3222">
                  <c:v>39247.0</c:v>
                </c:pt>
                <c:pt idx="3223">
                  <c:v>39248.0</c:v>
                </c:pt>
                <c:pt idx="3224">
                  <c:v>39251.0</c:v>
                </c:pt>
                <c:pt idx="3225">
                  <c:v>39252.0</c:v>
                </c:pt>
                <c:pt idx="3226">
                  <c:v>39253.0</c:v>
                </c:pt>
                <c:pt idx="3227">
                  <c:v>39254.0</c:v>
                </c:pt>
                <c:pt idx="3228">
                  <c:v>39255.0</c:v>
                </c:pt>
                <c:pt idx="3229">
                  <c:v>39258.0</c:v>
                </c:pt>
                <c:pt idx="3230">
                  <c:v>39259.0</c:v>
                </c:pt>
                <c:pt idx="3231">
                  <c:v>39260.0</c:v>
                </c:pt>
                <c:pt idx="3232">
                  <c:v>39261.0</c:v>
                </c:pt>
                <c:pt idx="3233">
                  <c:v>39262.0</c:v>
                </c:pt>
                <c:pt idx="3234">
                  <c:v>39265.0</c:v>
                </c:pt>
                <c:pt idx="3235">
                  <c:v>39266.0</c:v>
                </c:pt>
                <c:pt idx="3236">
                  <c:v>39267.0</c:v>
                </c:pt>
                <c:pt idx="3237">
                  <c:v>39268.0</c:v>
                </c:pt>
                <c:pt idx="3238">
                  <c:v>39269.0</c:v>
                </c:pt>
                <c:pt idx="3239">
                  <c:v>39272.0</c:v>
                </c:pt>
                <c:pt idx="3240">
                  <c:v>39273.0</c:v>
                </c:pt>
                <c:pt idx="3241">
                  <c:v>39274.0</c:v>
                </c:pt>
                <c:pt idx="3242">
                  <c:v>39275.0</c:v>
                </c:pt>
                <c:pt idx="3243">
                  <c:v>39276.0</c:v>
                </c:pt>
                <c:pt idx="3244">
                  <c:v>39279.0</c:v>
                </c:pt>
                <c:pt idx="3245">
                  <c:v>39280.0</c:v>
                </c:pt>
                <c:pt idx="3246">
                  <c:v>39281.0</c:v>
                </c:pt>
                <c:pt idx="3247">
                  <c:v>39282.0</c:v>
                </c:pt>
                <c:pt idx="3248">
                  <c:v>39283.0</c:v>
                </c:pt>
                <c:pt idx="3249">
                  <c:v>39286.0</c:v>
                </c:pt>
                <c:pt idx="3250">
                  <c:v>39287.0</c:v>
                </c:pt>
                <c:pt idx="3251">
                  <c:v>39288.0</c:v>
                </c:pt>
                <c:pt idx="3252">
                  <c:v>39289.0</c:v>
                </c:pt>
                <c:pt idx="3253">
                  <c:v>39290.0</c:v>
                </c:pt>
                <c:pt idx="3254">
                  <c:v>39293.0</c:v>
                </c:pt>
                <c:pt idx="3255">
                  <c:v>39294.0</c:v>
                </c:pt>
                <c:pt idx="3256">
                  <c:v>39295.0</c:v>
                </c:pt>
                <c:pt idx="3257">
                  <c:v>39296.0</c:v>
                </c:pt>
                <c:pt idx="3258">
                  <c:v>39297.0</c:v>
                </c:pt>
                <c:pt idx="3259">
                  <c:v>39300.0</c:v>
                </c:pt>
                <c:pt idx="3260">
                  <c:v>39301.0</c:v>
                </c:pt>
                <c:pt idx="3261">
                  <c:v>39302.0</c:v>
                </c:pt>
                <c:pt idx="3262">
                  <c:v>39303.0</c:v>
                </c:pt>
                <c:pt idx="3263">
                  <c:v>39304.0</c:v>
                </c:pt>
                <c:pt idx="3264">
                  <c:v>39307.0</c:v>
                </c:pt>
                <c:pt idx="3265">
                  <c:v>39308.0</c:v>
                </c:pt>
                <c:pt idx="3266">
                  <c:v>39309.0</c:v>
                </c:pt>
                <c:pt idx="3267">
                  <c:v>39310.0</c:v>
                </c:pt>
                <c:pt idx="3268">
                  <c:v>39311.0</c:v>
                </c:pt>
                <c:pt idx="3269">
                  <c:v>39314.0</c:v>
                </c:pt>
                <c:pt idx="3270">
                  <c:v>39315.0</c:v>
                </c:pt>
                <c:pt idx="3271">
                  <c:v>39316.0</c:v>
                </c:pt>
                <c:pt idx="3272">
                  <c:v>39317.0</c:v>
                </c:pt>
                <c:pt idx="3273">
                  <c:v>39318.0</c:v>
                </c:pt>
                <c:pt idx="3274">
                  <c:v>39321.0</c:v>
                </c:pt>
                <c:pt idx="3275">
                  <c:v>39322.0</c:v>
                </c:pt>
                <c:pt idx="3276">
                  <c:v>39323.0</c:v>
                </c:pt>
                <c:pt idx="3277">
                  <c:v>39324.0</c:v>
                </c:pt>
                <c:pt idx="3278">
                  <c:v>39325.0</c:v>
                </c:pt>
                <c:pt idx="3279">
                  <c:v>39328.0</c:v>
                </c:pt>
                <c:pt idx="3280">
                  <c:v>39329.0</c:v>
                </c:pt>
                <c:pt idx="3281">
                  <c:v>39330.0</c:v>
                </c:pt>
                <c:pt idx="3282">
                  <c:v>39331.0</c:v>
                </c:pt>
                <c:pt idx="3283">
                  <c:v>39332.0</c:v>
                </c:pt>
                <c:pt idx="3284">
                  <c:v>39335.0</c:v>
                </c:pt>
                <c:pt idx="3285">
                  <c:v>39336.0</c:v>
                </c:pt>
                <c:pt idx="3286">
                  <c:v>39337.0</c:v>
                </c:pt>
                <c:pt idx="3287">
                  <c:v>39338.0</c:v>
                </c:pt>
                <c:pt idx="3288">
                  <c:v>39339.0</c:v>
                </c:pt>
                <c:pt idx="3289">
                  <c:v>39342.0</c:v>
                </c:pt>
                <c:pt idx="3290">
                  <c:v>39343.0</c:v>
                </c:pt>
                <c:pt idx="3291">
                  <c:v>39344.0</c:v>
                </c:pt>
                <c:pt idx="3292">
                  <c:v>39345.0</c:v>
                </c:pt>
                <c:pt idx="3293">
                  <c:v>39346.0</c:v>
                </c:pt>
                <c:pt idx="3294">
                  <c:v>39349.0</c:v>
                </c:pt>
                <c:pt idx="3295">
                  <c:v>39350.0</c:v>
                </c:pt>
                <c:pt idx="3296">
                  <c:v>39351.0</c:v>
                </c:pt>
                <c:pt idx="3297">
                  <c:v>39352.0</c:v>
                </c:pt>
                <c:pt idx="3298">
                  <c:v>39353.0</c:v>
                </c:pt>
                <c:pt idx="3299">
                  <c:v>39356.0</c:v>
                </c:pt>
                <c:pt idx="3300">
                  <c:v>39357.0</c:v>
                </c:pt>
                <c:pt idx="3301">
                  <c:v>39358.0</c:v>
                </c:pt>
                <c:pt idx="3302">
                  <c:v>39359.0</c:v>
                </c:pt>
                <c:pt idx="3303">
                  <c:v>39360.0</c:v>
                </c:pt>
                <c:pt idx="3304">
                  <c:v>39363.0</c:v>
                </c:pt>
                <c:pt idx="3305">
                  <c:v>39364.0</c:v>
                </c:pt>
                <c:pt idx="3306">
                  <c:v>39365.0</c:v>
                </c:pt>
                <c:pt idx="3307">
                  <c:v>39366.0</c:v>
                </c:pt>
                <c:pt idx="3308">
                  <c:v>39367.0</c:v>
                </c:pt>
                <c:pt idx="3309">
                  <c:v>39370.0</c:v>
                </c:pt>
                <c:pt idx="3310">
                  <c:v>39371.0</c:v>
                </c:pt>
                <c:pt idx="3311">
                  <c:v>39372.0</c:v>
                </c:pt>
                <c:pt idx="3312">
                  <c:v>39373.0</c:v>
                </c:pt>
                <c:pt idx="3313">
                  <c:v>39374.0</c:v>
                </c:pt>
                <c:pt idx="3314">
                  <c:v>39377.0</c:v>
                </c:pt>
                <c:pt idx="3315">
                  <c:v>39378.0</c:v>
                </c:pt>
                <c:pt idx="3316">
                  <c:v>39379.0</c:v>
                </c:pt>
                <c:pt idx="3317">
                  <c:v>39380.0</c:v>
                </c:pt>
                <c:pt idx="3318">
                  <c:v>39381.0</c:v>
                </c:pt>
                <c:pt idx="3319">
                  <c:v>39384.0</c:v>
                </c:pt>
                <c:pt idx="3320">
                  <c:v>39385.0</c:v>
                </c:pt>
                <c:pt idx="3321">
                  <c:v>39386.0</c:v>
                </c:pt>
                <c:pt idx="3322">
                  <c:v>39387.0</c:v>
                </c:pt>
                <c:pt idx="3323">
                  <c:v>39388.0</c:v>
                </c:pt>
                <c:pt idx="3324">
                  <c:v>39391.0</c:v>
                </c:pt>
                <c:pt idx="3325">
                  <c:v>39392.0</c:v>
                </c:pt>
                <c:pt idx="3326">
                  <c:v>39393.0</c:v>
                </c:pt>
                <c:pt idx="3327">
                  <c:v>39394.0</c:v>
                </c:pt>
                <c:pt idx="3328">
                  <c:v>39395.0</c:v>
                </c:pt>
                <c:pt idx="3329">
                  <c:v>39398.0</c:v>
                </c:pt>
                <c:pt idx="3330">
                  <c:v>39399.0</c:v>
                </c:pt>
                <c:pt idx="3331">
                  <c:v>39400.0</c:v>
                </c:pt>
                <c:pt idx="3332">
                  <c:v>39401.0</c:v>
                </c:pt>
                <c:pt idx="3333">
                  <c:v>39402.0</c:v>
                </c:pt>
                <c:pt idx="3334">
                  <c:v>39405.0</c:v>
                </c:pt>
                <c:pt idx="3335">
                  <c:v>39406.0</c:v>
                </c:pt>
                <c:pt idx="3336">
                  <c:v>39407.0</c:v>
                </c:pt>
                <c:pt idx="3337">
                  <c:v>39408.0</c:v>
                </c:pt>
                <c:pt idx="3338">
                  <c:v>39409.0</c:v>
                </c:pt>
                <c:pt idx="3339">
                  <c:v>39412.0</c:v>
                </c:pt>
                <c:pt idx="3340">
                  <c:v>39413.0</c:v>
                </c:pt>
                <c:pt idx="3341">
                  <c:v>39414.0</c:v>
                </c:pt>
                <c:pt idx="3342">
                  <c:v>39415.0</c:v>
                </c:pt>
                <c:pt idx="3343">
                  <c:v>39416.0</c:v>
                </c:pt>
                <c:pt idx="3344">
                  <c:v>39419.0</c:v>
                </c:pt>
                <c:pt idx="3345">
                  <c:v>39420.0</c:v>
                </c:pt>
                <c:pt idx="3346">
                  <c:v>39421.0</c:v>
                </c:pt>
                <c:pt idx="3347">
                  <c:v>39422.0</c:v>
                </c:pt>
                <c:pt idx="3348">
                  <c:v>39423.0</c:v>
                </c:pt>
                <c:pt idx="3349">
                  <c:v>39426.0</c:v>
                </c:pt>
                <c:pt idx="3350">
                  <c:v>39427.0</c:v>
                </c:pt>
                <c:pt idx="3351">
                  <c:v>39428.0</c:v>
                </c:pt>
                <c:pt idx="3352">
                  <c:v>39429.0</c:v>
                </c:pt>
                <c:pt idx="3353">
                  <c:v>39430.0</c:v>
                </c:pt>
                <c:pt idx="3354">
                  <c:v>39433.0</c:v>
                </c:pt>
                <c:pt idx="3355">
                  <c:v>39434.0</c:v>
                </c:pt>
                <c:pt idx="3356">
                  <c:v>39435.0</c:v>
                </c:pt>
                <c:pt idx="3357">
                  <c:v>39436.0</c:v>
                </c:pt>
                <c:pt idx="3358">
                  <c:v>39437.0</c:v>
                </c:pt>
                <c:pt idx="3359">
                  <c:v>39440.0</c:v>
                </c:pt>
                <c:pt idx="3360">
                  <c:v>39441.0</c:v>
                </c:pt>
                <c:pt idx="3361">
                  <c:v>39442.0</c:v>
                </c:pt>
                <c:pt idx="3362">
                  <c:v>39443.0</c:v>
                </c:pt>
                <c:pt idx="3363">
                  <c:v>39444.0</c:v>
                </c:pt>
                <c:pt idx="3364">
                  <c:v>39447.0</c:v>
                </c:pt>
                <c:pt idx="3365">
                  <c:v>39448.0</c:v>
                </c:pt>
                <c:pt idx="3366">
                  <c:v>39449.0</c:v>
                </c:pt>
                <c:pt idx="3367">
                  <c:v>39450.0</c:v>
                </c:pt>
                <c:pt idx="3368">
                  <c:v>39451.0</c:v>
                </c:pt>
                <c:pt idx="3369">
                  <c:v>39454.0</c:v>
                </c:pt>
                <c:pt idx="3370">
                  <c:v>39455.0</c:v>
                </c:pt>
                <c:pt idx="3371">
                  <c:v>39456.0</c:v>
                </c:pt>
                <c:pt idx="3372">
                  <c:v>39457.0</c:v>
                </c:pt>
                <c:pt idx="3373">
                  <c:v>39458.0</c:v>
                </c:pt>
                <c:pt idx="3374">
                  <c:v>39461.0</c:v>
                </c:pt>
                <c:pt idx="3375">
                  <c:v>39462.0</c:v>
                </c:pt>
                <c:pt idx="3376">
                  <c:v>39463.0</c:v>
                </c:pt>
                <c:pt idx="3377">
                  <c:v>39464.0</c:v>
                </c:pt>
                <c:pt idx="3378">
                  <c:v>39465.0</c:v>
                </c:pt>
                <c:pt idx="3379">
                  <c:v>39468.0</c:v>
                </c:pt>
                <c:pt idx="3380">
                  <c:v>39469.0</c:v>
                </c:pt>
                <c:pt idx="3381">
                  <c:v>39470.0</c:v>
                </c:pt>
                <c:pt idx="3382">
                  <c:v>39471.0</c:v>
                </c:pt>
                <c:pt idx="3383">
                  <c:v>39472.0</c:v>
                </c:pt>
                <c:pt idx="3384">
                  <c:v>39475.0</c:v>
                </c:pt>
                <c:pt idx="3385">
                  <c:v>39476.0</c:v>
                </c:pt>
                <c:pt idx="3386">
                  <c:v>39477.0</c:v>
                </c:pt>
                <c:pt idx="3387">
                  <c:v>39478.0</c:v>
                </c:pt>
                <c:pt idx="3388">
                  <c:v>39479.0</c:v>
                </c:pt>
                <c:pt idx="3389">
                  <c:v>39482.0</c:v>
                </c:pt>
                <c:pt idx="3390">
                  <c:v>39483.0</c:v>
                </c:pt>
                <c:pt idx="3391">
                  <c:v>39484.0</c:v>
                </c:pt>
                <c:pt idx="3392">
                  <c:v>39485.0</c:v>
                </c:pt>
                <c:pt idx="3393">
                  <c:v>39486.0</c:v>
                </c:pt>
                <c:pt idx="3394">
                  <c:v>39489.0</c:v>
                </c:pt>
                <c:pt idx="3395">
                  <c:v>39490.0</c:v>
                </c:pt>
                <c:pt idx="3396">
                  <c:v>39491.0</c:v>
                </c:pt>
                <c:pt idx="3397">
                  <c:v>39492.0</c:v>
                </c:pt>
                <c:pt idx="3398">
                  <c:v>39493.0</c:v>
                </c:pt>
                <c:pt idx="3399">
                  <c:v>39496.0</c:v>
                </c:pt>
                <c:pt idx="3400">
                  <c:v>39497.0</c:v>
                </c:pt>
                <c:pt idx="3401">
                  <c:v>39498.0</c:v>
                </c:pt>
                <c:pt idx="3402">
                  <c:v>39499.0</c:v>
                </c:pt>
                <c:pt idx="3403">
                  <c:v>39500.0</c:v>
                </c:pt>
                <c:pt idx="3404">
                  <c:v>39503.0</c:v>
                </c:pt>
                <c:pt idx="3405">
                  <c:v>39504.0</c:v>
                </c:pt>
                <c:pt idx="3406">
                  <c:v>39505.0</c:v>
                </c:pt>
                <c:pt idx="3407">
                  <c:v>39506.0</c:v>
                </c:pt>
                <c:pt idx="3408">
                  <c:v>39507.0</c:v>
                </c:pt>
                <c:pt idx="3409">
                  <c:v>39510.0</c:v>
                </c:pt>
                <c:pt idx="3410">
                  <c:v>39511.0</c:v>
                </c:pt>
                <c:pt idx="3411">
                  <c:v>39512.0</c:v>
                </c:pt>
                <c:pt idx="3412">
                  <c:v>39513.0</c:v>
                </c:pt>
                <c:pt idx="3413">
                  <c:v>39514.0</c:v>
                </c:pt>
                <c:pt idx="3414">
                  <c:v>39517.0</c:v>
                </c:pt>
                <c:pt idx="3415">
                  <c:v>39518.0</c:v>
                </c:pt>
                <c:pt idx="3416">
                  <c:v>39519.0</c:v>
                </c:pt>
                <c:pt idx="3417">
                  <c:v>39520.0</c:v>
                </c:pt>
                <c:pt idx="3418">
                  <c:v>39521.0</c:v>
                </c:pt>
                <c:pt idx="3419">
                  <c:v>39524.0</c:v>
                </c:pt>
                <c:pt idx="3420">
                  <c:v>39525.0</c:v>
                </c:pt>
                <c:pt idx="3421">
                  <c:v>39526.0</c:v>
                </c:pt>
                <c:pt idx="3422">
                  <c:v>39527.0</c:v>
                </c:pt>
                <c:pt idx="3423">
                  <c:v>39528.0</c:v>
                </c:pt>
                <c:pt idx="3424">
                  <c:v>39531.0</c:v>
                </c:pt>
                <c:pt idx="3425">
                  <c:v>39532.0</c:v>
                </c:pt>
                <c:pt idx="3426">
                  <c:v>39533.0</c:v>
                </c:pt>
                <c:pt idx="3427">
                  <c:v>39534.0</c:v>
                </c:pt>
                <c:pt idx="3428">
                  <c:v>39535.0</c:v>
                </c:pt>
                <c:pt idx="3429">
                  <c:v>39538.0</c:v>
                </c:pt>
                <c:pt idx="3430">
                  <c:v>39539.0</c:v>
                </c:pt>
                <c:pt idx="3431">
                  <c:v>39540.0</c:v>
                </c:pt>
                <c:pt idx="3432">
                  <c:v>39541.0</c:v>
                </c:pt>
                <c:pt idx="3433">
                  <c:v>39542.0</c:v>
                </c:pt>
                <c:pt idx="3434">
                  <c:v>39545.0</c:v>
                </c:pt>
                <c:pt idx="3435">
                  <c:v>39546.0</c:v>
                </c:pt>
                <c:pt idx="3436">
                  <c:v>39547.0</c:v>
                </c:pt>
                <c:pt idx="3437">
                  <c:v>39548.0</c:v>
                </c:pt>
                <c:pt idx="3438">
                  <c:v>39549.0</c:v>
                </c:pt>
                <c:pt idx="3439">
                  <c:v>39552.0</c:v>
                </c:pt>
                <c:pt idx="3440">
                  <c:v>39553.0</c:v>
                </c:pt>
                <c:pt idx="3441">
                  <c:v>39554.0</c:v>
                </c:pt>
                <c:pt idx="3442">
                  <c:v>39555.0</c:v>
                </c:pt>
                <c:pt idx="3443">
                  <c:v>39556.0</c:v>
                </c:pt>
                <c:pt idx="3444">
                  <c:v>39559.0</c:v>
                </c:pt>
                <c:pt idx="3445">
                  <c:v>39560.0</c:v>
                </c:pt>
                <c:pt idx="3446">
                  <c:v>39561.0</c:v>
                </c:pt>
                <c:pt idx="3447">
                  <c:v>39562.0</c:v>
                </c:pt>
                <c:pt idx="3448">
                  <c:v>39563.0</c:v>
                </c:pt>
                <c:pt idx="3449">
                  <c:v>39566.0</c:v>
                </c:pt>
                <c:pt idx="3450">
                  <c:v>39567.0</c:v>
                </c:pt>
                <c:pt idx="3451">
                  <c:v>39568.0</c:v>
                </c:pt>
                <c:pt idx="3452">
                  <c:v>39569.0</c:v>
                </c:pt>
                <c:pt idx="3453">
                  <c:v>39570.0</c:v>
                </c:pt>
                <c:pt idx="3454">
                  <c:v>39573.0</c:v>
                </c:pt>
                <c:pt idx="3455">
                  <c:v>39574.0</c:v>
                </c:pt>
                <c:pt idx="3456">
                  <c:v>39575.0</c:v>
                </c:pt>
                <c:pt idx="3457">
                  <c:v>39576.0</c:v>
                </c:pt>
                <c:pt idx="3458">
                  <c:v>39577.0</c:v>
                </c:pt>
                <c:pt idx="3459">
                  <c:v>39580.0</c:v>
                </c:pt>
                <c:pt idx="3460">
                  <c:v>39581.0</c:v>
                </c:pt>
                <c:pt idx="3461">
                  <c:v>39582.0</c:v>
                </c:pt>
                <c:pt idx="3462">
                  <c:v>39583.0</c:v>
                </c:pt>
                <c:pt idx="3463">
                  <c:v>39584.0</c:v>
                </c:pt>
                <c:pt idx="3464">
                  <c:v>39587.0</c:v>
                </c:pt>
                <c:pt idx="3465">
                  <c:v>39588.0</c:v>
                </c:pt>
                <c:pt idx="3466">
                  <c:v>39589.0</c:v>
                </c:pt>
                <c:pt idx="3467">
                  <c:v>39590.0</c:v>
                </c:pt>
                <c:pt idx="3468">
                  <c:v>39591.0</c:v>
                </c:pt>
                <c:pt idx="3469">
                  <c:v>39594.0</c:v>
                </c:pt>
                <c:pt idx="3470">
                  <c:v>39595.0</c:v>
                </c:pt>
                <c:pt idx="3471">
                  <c:v>39596.0</c:v>
                </c:pt>
                <c:pt idx="3472">
                  <c:v>39597.0</c:v>
                </c:pt>
                <c:pt idx="3473">
                  <c:v>39598.0</c:v>
                </c:pt>
                <c:pt idx="3474">
                  <c:v>39601.0</c:v>
                </c:pt>
                <c:pt idx="3475">
                  <c:v>39602.0</c:v>
                </c:pt>
                <c:pt idx="3476">
                  <c:v>39603.0</c:v>
                </c:pt>
                <c:pt idx="3477">
                  <c:v>39604.0</c:v>
                </c:pt>
                <c:pt idx="3478">
                  <c:v>39605.0</c:v>
                </c:pt>
                <c:pt idx="3479">
                  <c:v>39608.0</c:v>
                </c:pt>
                <c:pt idx="3480">
                  <c:v>39609.0</c:v>
                </c:pt>
                <c:pt idx="3481">
                  <c:v>39610.0</c:v>
                </c:pt>
                <c:pt idx="3482">
                  <c:v>39611.0</c:v>
                </c:pt>
                <c:pt idx="3483">
                  <c:v>39612.0</c:v>
                </c:pt>
                <c:pt idx="3484">
                  <c:v>39615.0</c:v>
                </c:pt>
                <c:pt idx="3485">
                  <c:v>39616.0</c:v>
                </c:pt>
                <c:pt idx="3486">
                  <c:v>39617.0</c:v>
                </c:pt>
                <c:pt idx="3487">
                  <c:v>39618.0</c:v>
                </c:pt>
                <c:pt idx="3488">
                  <c:v>39619.0</c:v>
                </c:pt>
                <c:pt idx="3489">
                  <c:v>39622.0</c:v>
                </c:pt>
                <c:pt idx="3490">
                  <c:v>39623.0</c:v>
                </c:pt>
                <c:pt idx="3491">
                  <c:v>39624.0</c:v>
                </c:pt>
                <c:pt idx="3492">
                  <c:v>39625.0</c:v>
                </c:pt>
                <c:pt idx="3493">
                  <c:v>39626.0</c:v>
                </c:pt>
                <c:pt idx="3494">
                  <c:v>39629.0</c:v>
                </c:pt>
                <c:pt idx="3495">
                  <c:v>39630.0</c:v>
                </c:pt>
                <c:pt idx="3496">
                  <c:v>39631.0</c:v>
                </c:pt>
                <c:pt idx="3497">
                  <c:v>39632.0</c:v>
                </c:pt>
                <c:pt idx="3498">
                  <c:v>39633.0</c:v>
                </c:pt>
                <c:pt idx="3499">
                  <c:v>39636.0</c:v>
                </c:pt>
                <c:pt idx="3500">
                  <c:v>39637.0</c:v>
                </c:pt>
                <c:pt idx="3501">
                  <c:v>39638.0</c:v>
                </c:pt>
                <c:pt idx="3502">
                  <c:v>39639.0</c:v>
                </c:pt>
                <c:pt idx="3503">
                  <c:v>39640.0</c:v>
                </c:pt>
                <c:pt idx="3504">
                  <c:v>39643.0</c:v>
                </c:pt>
                <c:pt idx="3505">
                  <c:v>39644.0</c:v>
                </c:pt>
                <c:pt idx="3506">
                  <c:v>39645.0</c:v>
                </c:pt>
                <c:pt idx="3507">
                  <c:v>39646.0</c:v>
                </c:pt>
                <c:pt idx="3508">
                  <c:v>39647.0</c:v>
                </c:pt>
                <c:pt idx="3509">
                  <c:v>39650.0</c:v>
                </c:pt>
                <c:pt idx="3510">
                  <c:v>39651.0</c:v>
                </c:pt>
                <c:pt idx="3511">
                  <c:v>39652.0</c:v>
                </c:pt>
                <c:pt idx="3512">
                  <c:v>39653.0</c:v>
                </c:pt>
                <c:pt idx="3513">
                  <c:v>39654.0</c:v>
                </c:pt>
                <c:pt idx="3514">
                  <c:v>39657.0</c:v>
                </c:pt>
                <c:pt idx="3515">
                  <c:v>39658.0</c:v>
                </c:pt>
                <c:pt idx="3516">
                  <c:v>39659.0</c:v>
                </c:pt>
                <c:pt idx="3517">
                  <c:v>39660.0</c:v>
                </c:pt>
                <c:pt idx="3518">
                  <c:v>39661.0</c:v>
                </c:pt>
                <c:pt idx="3519">
                  <c:v>39664.0</c:v>
                </c:pt>
                <c:pt idx="3520">
                  <c:v>39665.0</c:v>
                </c:pt>
                <c:pt idx="3521">
                  <c:v>39666.0</c:v>
                </c:pt>
                <c:pt idx="3522">
                  <c:v>39667.0</c:v>
                </c:pt>
                <c:pt idx="3523">
                  <c:v>39668.0</c:v>
                </c:pt>
                <c:pt idx="3524">
                  <c:v>39671.0</c:v>
                </c:pt>
                <c:pt idx="3525">
                  <c:v>39672.0</c:v>
                </c:pt>
                <c:pt idx="3526">
                  <c:v>39673.0</c:v>
                </c:pt>
                <c:pt idx="3527">
                  <c:v>39674.0</c:v>
                </c:pt>
                <c:pt idx="3528">
                  <c:v>39675.0</c:v>
                </c:pt>
                <c:pt idx="3529">
                  <c:v>39678.0</c:v>
                </c:pt>
                <c:pt idx="3530">
                  <c:v>39679.0</c:v>
                </c:pt>
                <c:pt idx="3531">
                  <c:v>39680.0</c:v>
                </c:pt>
                <c:pt idx="3532">
                  <c:v>39681.0</c:v>
                </c:pt>
                <c:pt idx="3533">
                  <c:v>39682.0</c:v>
                </c:pt>
                <c:pt idx="3534">
                  <c:v>39685.0</c:v>
                </c:pt>
                <c:pt idx="3535">
                  <c:v>39686.0</c:v>
                </c:pt>
                <c:pt idx="3536">
                  <c:v>39687.0</c:v>
                </c:pt>
                <c:pt idx="3537">
                  <c:v>39688.0</c:v>
                </c:pt>
                <c:pt idx="3538">
                  <c:v>39689.0</c:v>
                </c:pt>
                <c:pt idx="3539">
                  <c:v>39692.0</c:v>
                </c:pt>
                <c:pt idx="3540">
                  <c:v>39693.0</c:v>
                </c:pt>
                <c:pt idx="3541">
                  <c:v>39694.0</c:v>
                </c:pt>
                <c:pt idx="3542">
                  <c:v>39695.0</c:v>
                </c:pt>
                <c:pt idx="3543">
                  <c:v>39696.0</c:v>
                </c:pt>
                <c:pt idx="3544">
                  <c:v>39699.0</c:v>
                </c:pt>
                <c:pt idx="3545">
                  <c:v>39700.0</c:v>
                </c:pt>
                <c:pt idx="3546">
                  <c:v>39701.0</c:v>
                </c:pt>
                <c:pt idx="3547">
                  <c:v>39702.0</c:v>
                </c:pt>
                <c:pt idx="3548">
                  <c:v>39703.0</c:v>
                </c:pt>
                <c:pt idx="3549">
                  <c:v>39706.0</c:v>
                </c:pt>
                <c:pt idx="3550">
                  <c:v>39707.0</c:v>
                </c:pt>
                <c:pt idx="3551">
                  <c:v>39708.0</c:v>
                </c:pt>
                <c:pt idx="3552">
                  <c:v>39709.0</c:v>
                </c:pt>
                <c:pt idx="3553">
                  <c:v>39710.0</c:v>
                </c:pt>
                <c:pt idx="3554">
                  <c:v>39713.0</c:v>
                </c:pt>
                <c:pt idx="3555">
                  <c:v>39714.0</c:v>
                </c:pt>
                <c:pt idx="3556">
                  <c:v>39715.0</c:v>
                </c:pt>
                <c:pt idx="3557">
                  <c:v>39716.0</c:v>
                </c:pt>
                <c:pt idx="3558">
                  <c:v>39717.0</c:v>
                </c:pt>
                <c:pt idx="3559">
                  <c:v>39720.0</c:v>
                </c:pt>
                <c:pt idx="3560">
                  <c:v>39721.0</c:v>
                </c:pt>
                <c:pt idx="3561">
                  <c:v>39722.0</c:v>
                </c:pt>
                <c:pt idx="3562">
                  <c:v>39723.0</c:v>
                </c:pt>
                <c:pt idx="3563">
                  <c:v>39724.0</c:v>
                </c:pt>
                <c:pt idx="3564">
                  <c:v>39727.0</c:v>
                </c:pt>
                <c:pt idx="3565">
                  <c:v>39728.0</c:v>
                </c:pt>
                <c:pt idx="3566">
                  <c:v>39729.0</c:v>
                </c:pt>
                <c:pt idx="3567">
                  <c:v>39730.0</c:v>
                </c:pt>
                <c:pt idx="3568">
                  <c:v>39731.0</c:v>
                </c:pt>
                <c:pt idx="3569">
                  <c:v>39734.0</c:v>
                </c:pt>
                <c:pt idx="3570">
                  <c:v>39735.0</c:v>
                </c:pt>
                <c:pt idx="3571">
                  <c:v>39736.0</c:v>
                </c:pt>
                <c:pt idx="3572">
                  <c:v>39737.0</c:v>
                </c:pt>
                <c:pt idx="3573">
                  <c:v>39738.0</c:v>
                </c:pt>
                <c:pt idx="3574">
                  <c:v>39741.0</c:v>
                </c:pt>
                <c:pt idx="3575">
                  <c:v>39742.0</c:v>
                </c:pt>
                <c:pt idx="3576">
                  <c:v>39743.0</c:v>
                </c:pt>
                <c:pt idx="3577">
                  <c:v>39744.0</c:v>
                </c:pt>
                <c:pt idx="3578">
                  <c:v>39745.0</c:v>
                </c:pt>
                <c:pt idx="3579">
                  <c:v>39748.0</c:v>
                </c:pt>
                <c:pt idx="3580">
                  <c:v>39749.0</c:v>
                </c:pt>
                <c:pt idx="3581">
                  <c:v>39750.0</c:v>
                </c:pt>
                <c:pt idx="3582">
                  <c:v>39751.0</c:v>
                </c:pt>
                <c:pt idx="3583">
                  <c:v>39752.0</c:v>
                </c:pt>
                <c:pt idx="3584">
                  <c:v>39755.0</c:v>
                </c:pt>
                <c:pt idx="3585">
                  <c:v>39756.0</c:v>
                </c:pt>
                <c:pt idx="3586">
                  <c:v>39757.0</c:v>
                </c:pt>
                <c:pt idx="3587">
                  <c:v>39758.0</c:v>
                </c:pt>
                <c:pt idx="3588">
                  <c:v>39759.0</c:v>
                </c:pt>
                <c:pt idx="3589">
                  <c:v>39762.0</c:v>
                </c:pt>
                <c:pt idx="3590">
                  <c:v>39763.0</c:v>
                </c:pt>
                <c:pt idx="3591">
                  <c:v>39764.0</c:v>
                </c:pt>
                <c:pt idx="3592">
                  <c:v>39765.0</c:v>
                </c:pt>
                <c:pt idx="3593">
                  <c:v>39766.0</c:v>
                </c:pt>
                <c:pt idx="3594">
                  <c:v>39769.0</c:v>
                </c:pt>
                <c:pt idx="3595">
                  <c:v>39770.0</c:v>
                </c:pt>
                <c:pt idx="3596">
                  <c:v>39771.0</c:v>
                </c:pt>
                <c:pt idx="3597">
                  <c:v>39772.0</c:v>
                </c:pt>
                <c:pt idx="3598">
                  <c:v>39773.0</c:v>
                </c:pt>
                <c:pt idx="3599">
                  <c:v>39776.0</c:v>
                </c:pt>
                <c:pt idx="3600">
                  <c:v>39777.0</c:v>
                </c:pt>
                <c:pt idx="3601">
                  <c:v>39778.0</c:v>
                </c:pt>
                <c:pt idx="3602">
                  <c:v>39779.0</c:v>
                </c:pt>
                <c:pt idx="3603">
                  <c:v>39780.0</c:v>
                </c:pt>
                <c:pt idx="3604">
                  <c:v>39783.0</c:v>
                </c:pt>
                <c:pt idx="3605">
                  <c:v>39784.0</c:v>
                </c:pt>
                <c:pt idx="3606">
                  <c:v>39785.0</c:v>
                </c:pt>
                <c:pt idx="3607">
                  <c:v>39786.0</c:v>
                </c:pt>
                <c:pt idx="3608">
                  <c:v>39787.0</c:v>
                </c:pt>
                <c:pt idx="3609">
                  <c:v>39790.0</c:v>
                </c:pt>
                <c:pt idx="3610">
                  <c:v>39791.0</c:v>
                </c:pt>
                <c:pt idx="3611">
                  <c:v>39792.0</c:v>
                </c:pt>
                <c:pt idx="3612">
                  <c:v>39793.0</c:v>
                </c:pt>
                <c:pt idx="3613">
                  <c:v>39794.0</c:v>
                </c:pt>
                <c:pt idx="3614">
                  <c:v>39797.0</c:v>
                </c:pt>
                <c:pt idx="3615">
                  <c:v>39798.0</c:v>
                </c:pt>
                <c:pt idx="3616">
                  <c:v>39799.0</c:v>
                </c:pt>
                <c:pt idx="3617">
                  <c:v>39800.0</c:v>
                </c:pt>
                <c:pt idx="3618">
                  <c:v>39801.0</c:v>
                </c:pt>
                <c:pt idx="3619">
                  <c:v>39804.0</c:v>
                </c:pt>
                <c:pt idx="3620">
                  <c:v>39805.0</c:v>
                </c:pt>
                <c:pt idx="3621">
                  <c:v>39806.0</c:v>
                </c:pt>
                <c:pt idx="3622">
                  <c:v>39807.0</c:v>
                </c:pt>
                <c:pt idx="3623">
                  <c:v>39808.0</c:v>
                </c:pt>
                <c:pt idx="3624">
                  <c:v>39811.0</c:v>
                </c:pt>
                <c:pt idx="3625">
                  <c:v>39812.0</c:v>
                </c:pt>
                <c:pt idx="3626">
                  <c:v>39813.0</c:v>
                </c:pt>
                <c:pt idx="3627">
                  <c:v>39814.0</c:v>
                </c:pt>
                <c:pt idx="3628">
                  <c:v>39815.0</c:v>
                </c:pt>
                <c:pt idx="3629">
                  <c:v>39818.0</c:v>
                </c:pt>
                <c:pt idx="3630">
                  <c:v>39819.0</c:v>
                </c:pt>
                <c:pt idx="3631">
                  <c:v>39820.0</c:v>
                </c:pt>
                <c:pt idx="3632">
                  <c:v>39821.0</c:v>
                </c:pt>
                <c:pt idx="3633">
                  <c:v>39822.0</c:v>
                </c:pt>
                <c:pt idx="3634">
                  <c:v>39825.0</c:v>
                </c:pt>
                <c:pt idx="3635">
                  <c:v>39826.0</c:v>
                </c:pt>
                <c:pt idx="3636">
                  <c:v>39827.0</c:v>
                </c:pt>
                <c:pt idx="3637">
                  <c:v>39828.0</c:v>
                </c:pt>
                <c:pt idx="3638">
                  <c:v>39829.0</c:v>
                </c:pt>
                <c:pt idx="3639">
                  <c:v>39832.0</c:v>
                </c:pt>
                <c:pt idx="3640">
                  <c:v>39833.0</c:v>
                </c:pt>
                <c:pt idx="3641">
                  <c:v>39834.0</c:v>
                </c:pt>
                <c:pt idx="3642">
                  <c:v>39835.0</c:v>
                </c:pt>
                <c:pt idx="3643">
                  <c:v>39836.0</c:v>
                </c:pt>
                <c:pt idx="3644">
                  <c:v>39839.0</c:v>
                </c:pt>
                <c:pt idx="3645">
                  <c:v>39840.0</c:v>
                </c:pt>
                <c:pt idx="3646">
                  <c:v>39841.0</c:v>
                </c:pt>
                <c:pt idx="3647">
                  <c:v>39842.0</c:v>
                </c:pt>
                <c:pt idx="3648">
                  <c:v>39843.0</c:v>
                </c:pt>
                <c:pt idx="3649">
                  <c:v>39846.0</c:v>
                </c:pt>
                <c:pt idx="3650">
                  <c:v>39847.0</c:v>
                </c:pt>
                <c:pt idx="3651">
                  <c:v>39848.0</c:v>
                </c:pt>
                <c:pt idx="3652">
                  <c:v>39849.0</c:v>
                </c:pt>
                <c:pt idx="3653">
                  <c:v>39850.0</c:v>
                </c:pt>
                <c:pt idx="3654">
                  <c:v>39853.0</c:v>
                </c:pt>
                <c:pt idx="3655">
                  <c:v>39854.0</c:v>
                </c:pt>
                <c:pt idx="3656">
                  <c:v>39855.0</c:v>
                </c:pt>
                <c:pt idx="3657">
                  <c:v>39856.0</c:v>
                </c:pt>
                <c:pt idx="3658">
                  <c:v>39857.0</c:v>
                </c:pt>
                <c:pt idx="3659">
                  <c:v>39860.0</c:v>
                </c:pt>
                <c:pt idx="3660">
                  <c:v>39861.0</c:v>
                </c:pt>
                <c:pt idx="3661">
                  <c:v>39862.0</c:v>
                </c:pt>
                <c:pt idx="3662">
                  <c:v>39863.0</c:v>
                </c:pt>
                <c:pt idx="3663">
                  <c:v>39864.0</c:v>
                </c:pt>
                <c:pt idx="3664">
                  <c:v>39867.0</c:v>
                </c:pt>
                <c:pt idx="3665">
                  <c:v>39868.0</c:v>
                </c:pt>
                <c:pt idx="3666">
                  <c:v>39869.0</c:v>
                </c:pt>
                <c:pt idx="3667">
                  <c:v>39870.0</c:v>
                </c:pt>
                <c:pt idx="3668">
                  <c:v>39871.0</c:v>
                </c:pt>
                <c:pt idx="3669">
                  <c:v>39874.0</c:v>
                </c:pt>
                <c:pt idx="3670">
                  <c:v>39875.0</c:v>
                </c:pt>
                <c:pt idx="3671">
                  <c:v>39876.0</c:v>
                </c:pt>
                <c:pt idx="3672">
                  <c:v>39877.0</c:v>
                </c:pt>
                <c:pt idx="3673">
                  <c:v>39878.0</c:v>
                </c:pt>
                <c:pt idx="3674">
                  <c:v>39881.0</c:v>
                </c:pt>
                <c:pt idx="3675">
                  <c:v>39882.0</c:v>
                </c:pt>
                <c:pt idx="3676">
                  <c:v>39883.0</c:v>
                </c:pt>
                <c:pt idx="3677">
                  <c:v>39884.0</c:v>
                </c:pt>
                <c:pt idx="3678">
                  <c:v>39885.0</c:v>
                </c:pt>
                <c:pt idx="3679">
                  <c:v>39888.0</c:v>
                </c:pt>
                <c:pt idx="3680">
                  <c:v>39889.0</c:v>
                </c:pt>
                <c:pt idx="3681">
                  <c:v>39890.0</c:v>
                </c:pt>
                <c:pt idx="3682">
                  <c:v>39891.0</c:v>
                </c:pt>
                <c:pt idx="3683">
                  <c:v>39892.0</c:v>
                </c:pt>
                <c:pt idx="3684">
                  <c:v>39895.0</c:v>
                </c:pt>
                <c:pt idx="3685">
                  <c:v>39896.0</c:v>
                </c:pt>
                <c:pt idx="3686">
                  <c:v>39897.0</c:v>
                </c:pt>
                <c:pt idx="3687">
                  <c:v>39898.0</c:v>
                </c:pt>
                <c:pt idx="3688">
                  <c:v>39899.0</c:v>
                </c:pt>
                <c:pt idx="3689">
                  <c:v>39902.0</c:v>
                </c:pt>
                <c:pt idx="3690">
                  <c:v>39903.0</c:v>
                </c:pt>
                <c:pt idx="3691">
                  <c:v>39904.0</c:v>
                </c:pt>
                <c:pt idx="3692">
                  <c:v>39905.0</c:v>
                </c:pt>
                <c:pt idx="3693">
                  <c:v>39906.0</c:v>
                </c:pt>
                <c:pt idx="3694">
                  <c:v>39909.0</c:v>
                </c:pt>
                <c:pt idx="3695">
                  <c:v>39910.0</c:v>
                </c:pt>
                <c:pt idx="3696">
                  <c:v>39911.0</c:v>
                </c:pt>
                <c:pt idx="3697">
                  <c:v>39912.0</c:v>
                </c:pt>
                <c:pt idx="3698">
                  <c:v>39913.0</c:v>
                </c:pt>
                <c:pt idx="3699">
                  <c:v>39916.0</c:v>
                </c:pt>
                <c:pt idx="3700">
                  <c:v>39917.0</c:v>
                </c:pt>
                <c:pt idx="3701">
                  <c:v>39918.0</c:v>
                </c:pt>
                <c:pt idx="3702">
                  <c:v>39919.0</c:v>
                </c:pt>
                <c:pt idx="3703">
                  <c:v>39920.0</c:v>
                </c:pt>
                <c:pt idx="3704">
                  <c:v>39923.0</c:v>
                </c:pt>
                <c:pt idx="3705">
                  <c:v>39924.0</c:v>
                </c:pt>
                <c:pt idx="3706">
                  <c:v>39925.0</c:v>
                </c:pt>
                <c:pt idx="3707">
                  <c:v>39926.0</c:v>
                </c:pt>
                <c:pt idx="3708">
                  <c:v>39927.0</c:v>
                </c:pt>
                <c:pt idx="3709">
                  <c:v>39930.0</c:v>
                </c:pt>
                <c:pt idx="3710">
                  <c:v>39931.0</c:v>
                </c:pt>
                <c:pt idx="3711">
                  <c:v>39932.0</c:v>
                </c:pt>
                <c:pt idx="3712">
                  <c:v>39933.0</c:v>
                </c:pt>
                <c:pt idx="3713">
                  <c:v>39934.0</c:v>
                </c:pt>
                <c:pt idx="3714">
                  <c:v>39937.0</c:v>
                </c:pt>
                <c:pt idx="3715">
                  <c:v>39938.0</c:v>
                </c:pt>
                <c:pt idx="3716">
                  <c:v>39939.0</c:v>
                </c:pt>
                <c:pt idx="3717">
                  <c:v>39940.0</c:v>
                </c:pt>
                <c:pt idx="3718">
                  <c:v>39941.0</c:v>
                </c:pt>
                <c:pt idx="3719">
                  <c:v>39944.0</c:v>
                </c:pt>
                <c:pt idx="3720">
                  <c:v>39945.0</c:v>
                </c:pt>
                <c:pt idx="3721">
                  <c:v>39946.0</c:v>
                </c:pt>
                <c:pt idx="3722">
                  <c:v>39947.0</c:v>
                </c:pt>
                <c:pt idx="3723">
                  <c:v>39948.0</c:v>
                </c:pt>
                <c:pt idx="3724">
                  <c:v>39951.0</c:v>
                </c:pt>
                <c:pt idx="3725">
                  <c:v>39952.0</c:v>
                </c:pt>
                <c:pt idx="3726">
                  <c:v>39953.0</c:v>
                </c:pt>
                <c:pt idx="3727">
                  <c:v>39954.0</c:v>
                </c:pt>
                <c:pt idx="3728">
                  <c:v>39955.0</c:v>
                </c:pt>
                <c:pt idx="3729">
                  <c:v>39958.0</c:v>
                </c:pt>
                <c:pt idx="3730">
                  <c:v>39959.0</c:v>
                </c:pt>
                <c:pt idx="3731">
                  <c:v>39960.0</c:v>
                </c:pt>
                <c:pt idx="3732">
                  <c:v>39961.0</c:v>
                </c:pt>
                <c:pt idx="3733">
                  <c:v>39962.0</c:v>
                </c:pt>
                <c:pt idx="3734">
                  <c:v>39965.0</c:v>
                </c:pt>
                <c:pt idx="3735">
                  <c:v>39966.0</c:v>
                </c:pt>
                <c:pt idx="3736">
                  <c:v>39967.0</c:v>
                </c:pt>
                <c:pt idx="3737">
                  <c:v>39968.0</c:v>
                </c:pt>
                <c:pt idx="3738">
                  <c:v>39969.0</c:v>
                </c:pt>
                <c:pt idx="3739">
                  <c:v>39972.0</c:v>
                </c:pt>
                <c:pt idx="3740">
                  <c:v>39973.0</c:v>
                </c:pt>
                <c:pt idx="3741">
                  <c:v>39974.0</c:v>
                </c:pt>
                <c:pt idx="3742">
                  <c:v>39975.0</c:v>
                </c:pt>
                <c:pt idx="3743">
                  <c:v>39976.0</c:v>
                </c:pt>
                <c:pt idx="3744">
                  <c:v>39979.0</c:v>
                </c:pt>
                <c:pt idx="3745">
                  <c:v>39980.0</c:v>
                </c:pt>
                <c:pt idx="3746">
                  <c:v>39981.0</c:v>
                </c:pt>
                <c:pt idx="3747">
                  <c:v>39982.0</c:v>
                </c:pt>
                <c:pt idx="3748">
                  <c:v>39983.0</c:v>
                </c:pt>
                <c:pt idx="3749">
                  <c:v>39986.0</c:v>
                </c:pt>
                <c:pt idx="3750">
                  <c:v>39987.0</c:v>
                </c:pt>
                <c:pt idx="3751">
                  <c:v>39988.0</c:v>
                </c:pt>
                <c:pt idx="3752">
                  <c:v>39989.0</c:v>
                </c:pt>
                <c:pt idx="3753">
                  <c:v>39990.0</c:v>
                </c:pt>
                <c:pt idx="3754">
                  <c:v>39993.0</c:v>
                </c:pt>
                <c:pt idx="3755">
                  <c:v>39994.0</c:v>
                </c:pt>
                <c:pt idx="3756">
                  <c:v>39995.0</c:v>
                </c:pt>
                <c:pt idx="3757">
                  <c:v>39996.0</c:v>
                </c:pt>
                <c:pt idx="3758">
                  <c:v>39997.0</c:v>
                </c:pt>
                <c:pt idx="3759">
                  <c:v>40000.0</c:v>
                </c:pt>
                <c:pt idx="3760">
                  <c:v>40001.0</c:v>
                </c:pt>
                <c:pt idx="3761">
                  <c:v>40002.0</c:v>
                </c:pt>
                <c:pt idx="3762">
                  <c:v>40003.0</c:v>
                </c:pt>
                <c:pt idx="3763">
                  <c:v>40004.0</c:v>
                </c:pt>
                <c:pt idx="3764">
                  <c:v>40007.0</c:v>
                </c:pt>
                <c:pt idx="3765">
                  <c:v>40008.0</c:v>
                </c:pt>
                <c:pt idx="3766">
                  <c:v>40009.0</c:v>
                </c:pt>
                <c:pt idx="3767">
                  <c:v>40010.0</c:v>
                </c:pt>
                <c:pt idx="3768">
                  <c:v>40011.0</c:v>
                </c:pt>
                <c:pt idx="3769">
                  <c:v>40014.0</c:v>
                </c:pt>
                <c:pt idx="3770">
                  <c:v>40015.0</c:v>
                </c:pt>
                <c:pt idx="3771">
                  <c:v>40016.0</c:v>
                </c:pt>
                <c:pt idx="3772">
                  <c:v>40017.0</c:v>
                </c:pt>
                <c:pt idx="3773">
                  <c:v>40018.0</c:v>
                </c:pt>
                <c:pt idx="3774">
                  <c:v>40021.0</c:v>
                </c:pt>
                <c:pt idx="3775">
                  <c:v>40022.0</c:v>
                </c:pt>
                <c:pt idx="3776">
                  <c:v>40023.0</c:v>
                </c:pt>
                <c:pt idx="3777">
                  <c:v>40024.0</c:v>
                </c:pt>
                <c:pt idx="3778">
                  <c:v>40025.0</c:v>
                </c:pt>
                <c:pt idx="3779">
                  <c:v>40028.0</c:v>
                </c:pt>
                <c:pt idx="3780">
                  <c:v>40029.0</c:v>
                </c:pt>
                <c:pt idx="3781">
                  <c:v>40030.0</c:v>
                </c:pt>
                <c:pt idx="3782">
                  <c:v>40031.0</c:v>
                </c:pt>
                <c:pt idx="3783">
                  <c:v>40032.0</c:v>
                </c:pt>
                <c:pt idx="3784">
                  <c:v>40035.0</c:v>
                </c:pt>
                <c:pt idx="3785">
                  <c:v>40036.0</c:v>
                </c:pt>
                <c:pt idx="3786">
                  <c:v>40037.0</c:v>
                </c:pt>
                <c:pt idx="3787">
                  <c:v>40038.0</c:v>
                </c:pt>
                <c:pt idx="3788">
                  <c:v>40039.0</c:v>
                </c:pt>
                <c:pt idx="3789">
                  <c:v>40042.0</c:v>
                </c:pt>
                <c:pt idx="3790">
                  <c:v>40043.0</c:v>
                </c:pt>
                <c:pt idx="3791">
                  <c:v>40044.0</c:v>
                </c:pt>
                <c:pt idx="3792">
                  <c:v>40045.0</c:v>
                </c:pt>
                <c:pt idx="3793">
                  <c:v>40046.0</c:v>
                </c:pt>
                <c:pt idx="3794">
                  <c:v>40049.0</c:v>
                </c:pt>
                <c:pt idx="3795">
                  <c:v>40050.0</c:v>
                </c:pt>
                <c:pt idx="3796">
                  <c:v>40051.0</c:v>
                </c:pt>
                <c:pt idx="3797">
                  <c:v>40052.0</c:v>
                </c:pt>
                <c:pt idx="3798">
                  <c:v>40053.0</c:v>
                </c:pt>
                <c:pt idx="3799">
                  <c:v>40056.0</c:v>
                </c:pt>
                <c:pt idx="3800">
                  <c:v>40057.0</c:v>
                </c:pt>
                <c:pt idx="3801">
                  <c:v>40058.0</c:v>
                </c:pt>
                <c:pt idx="3802">
                  <c:v>40059.0</c:v>
                </c:pt>
                <c:pt idx="3803">
                  <c:v>40060.0</c:v>
                </c:pt>
                <c:pt idx="3804">
                  <c:v>40063.0</c:v>
                </c:pt>
                <c:pt idx="3805">
                  <c:v>40064.0</c:v>
                </c:pt>
                <c:pt idx="3806">
                  <c:v>40065.0</c:v>
                </c:pt>
                <c:pt idx="3807">
                  <c:v>40066.0</c:v>
                </c:pt>
                <c:pt idx="3808">
                  <c:v>40067.0</c:v>
                </c:pt>
                <c:pt idx="3809">
                  <c:v>40070.0</c:v>
                </c:pt>
                <c:pt idx="3810">
                  <c:v>40071.0</c:v>
                </c:pt>
                <c:pt idx="3811">
                  <c:v>40072.0</c:v>
                </c:pt>
                <c:pt idx="3812">
                  <c:v>40073.0</c:v>
                </c:pt>
                <c:pt idx="3813">
                  <c:v>40074.0</c:v>
                </c:pt>
                <c:pt idx="3814">
                  <c:v>40077.0</c:v>
                </c:pt>
                <c:pt idx="3815">
                  <c:v>40078.0</c:v>
                </c:pt>
                <c:pt idx="3816">
                  <c:v>40079.0</c:v>
                </c:pt>
                <c:pt idx="3817">
                  <c:v>40080.0</c:v>
                </c:pt>
                <c:pt idx="3818">
                  <c:v>40081.0</c:v>
                </c:pt>
                <c:pt idx="3819">
                  <c:v>40084.0</c:v>
                </c:pt>
                <c:pt idx="3820">
                  <c:v>40085.0</c:v>
                </c:pt>
                <c:pt idx="3821">
                  <c:v>40086.0</c:v>
                </c:pt>
                <c:pt idx="3822">
                  <c:v>40087.0</c:v>
                </c:pt>
                <c:pt idx="3823">
                  <c:v>40088.0</c:v>
                </c:pt>
                <c:pt idx="3824">
                  <c:v>40091.0</c:v>
                </c:pt>
                <c:pt idx="3825">
                  <c:v>40092.0</c:v>
                </c:pt>
                <c:pt idx="3826">
                  <c:v>40093.0</c:v>
                </c:pt>
                <c:pt idx="3827">
                  <c:v>40094.0</c:v>
                </c:pt>
                <c:pt idx="3828">
                  <c:v>40095.0</c:v>
                </c:pt>
                <c:pt idx="3829">
                  <c:v>40098.0</c:v>
                </c:pt>
                <c:pt idx="3830">
                  <c:v>40099.0</c:v>
                </c:pt>
                <c:pt idx="3831">
                  <c:v>40100.0</c:v>
                </c:pt>
                <c:pt idx="3832">
                  <c:v>40101.0</c:v>
                </c:pt>
                <c:pt idx="3833">
                  <c:v>40102.0</c:v>
                </c:pt>
                <c:pt idx="3834">
                  <c:v>40105.0</c:v>
                </c:pt>
                <c:pt idx="3835">
                  <c:v>40106.0</c:v>
                </c:pt>
                <c:pt idx="3836">
                  <c:v>40107.0</c:v>
                </c:pt>
                <c:pt idx="3837">
                  <c:v>40108.0</c:v>
                </c:pt>
                <c:pt idx="3838">
                  <c:v>40109.0</c:v>
                </c:pt>
                <c:pt idx="3839">
                  <c:v>40112.0</c:v>
                </c:pt>
                <c:pt idx="3840">
                  <c:v>40113.0</c:v>
                </c:pt>
                <c:pt idx="3841">
                  <c:v>40114.0</c:v>
                </c:pt>
                <c:pt idx="3842">
                  <c:v>40115.0</c:v>
                </c:pt>
                <c:pt idx="3843">
                  <c:v>40116.0</c:v>
                </c:pt>
                <c:pt idx="3844">
                  <c:v>40119.0</c:v>
                </c:pt>
                <c:pt idx="3845">
                  <c:v>40120.0</c:v>
                </c:pt>
                <c:pt idx="3846">
                  <c:v>40121.0</c:v>
                </c:pt>
                <c:pt idx="3847">
                  <c:v>40122.0</c:v>
                </c:pt>
                <c:pt idx="3848">
                  <c:v>40123.0</c:v>
                </c:pt>
                <c:pt idx="3849">
                  <c:v>40126.0</c:v>
                </c:pt>
                <c:pt idx="3850">
                  <c:v>40127.0</c:v>
                </c:pt>
                <c:pt idx="3851">
                  <c:v>40128.0</c:v>
                </c:pt>
                <c:pt idx="3852">
                  <c:v>40129.0</c:v>
                </c:pt>
                <c:pt idx="3853">
                  <c:v>40130.0</c:v>
                </c:pt>
                <c:pt idx="3854">
                  <c:v>40133.0</c:v>
                </c:pt>
                <c:pt idx="3855">
                  <c:v>40134.0</c:v>
                </c:pt>
                <c:pt idx="3856">
                  <c:v>40135.0</c:v>
                </c:pt>
                <c:pt idx="3857">
                  <c:v>40136.0</c:v>
                </c:pt>
                <c:pt idx="3858">
                  <c:v>40137.0</c:v>
                </c:pt>
                <c:pt idx="3859">
                  <c:v>40140.0</c:v>
                </c:pt>
                <c:pt idx="3860">
                  <c:v>40141.0</c:v>
                </c:pt>
                <c:pt idx="3861">
                  <c:v>40142.0</c:v>
                </c:pt>
                <c:pt idx="3862">
                  <c:v>40143.0</c:v>
                </c:pt>
                <c:pt idx="3863">
                  <c:v>40144.0</c:v>
                </c:pt>
                <c:pt idx="3864">
                  <c:v>40147.0</c:v>
                </c:pt>
                <c:pt idx="3865">
                  <c:v>40148.0</c:v>
                </c:pt>
                <c:pt idx="3866">
                  <c:v>40149.0</c:v>
                </c:pt>
                <c:pt idx="3867">
                  <c:v>40150.0</c:v>
                </c:pt>
                <c:pt idx="3868">
                  <c:v>40151.0</c:v>
                </c:pt>
                <c:pt idx="3869">
                  <c:v>40154.0</c:v>
                </c:pt>
                <c:pt idx="3870">
                  <c:v>40155.0</c:v>
                </c:pt>
                <c:pt idx="3871">
                  <c:v>40156.0</c:v>
                </c:pt>
                <c:pt idx="3872">
                  <c:v>40157.0</c:v>
                </c:pt>
                <c:pt idx="3873">
                  <c:v>40158.0</c:v>
                </c:pt>
                <c:pt idx="3874">
                  <c:v>40161.0</c:v>
                </c:pt>
                <c:pt idx="3875">
                  <c:v>40162.0</c:v>
                </c:pt>
                <c:pt idx="3876">
                  <c:v>40163.0</c:v>
                </c:pt>
                <c:pt idx="3877">
                  <c:v>40164.0</c:v>
                </c:pt>
                <c:pt idx="3878">
                  <c:v>40165.0</c:v>
                </c:pt>
                <c:pt idx="3879">
                  <c:v>40168.0</c:v>
                </c:pt>
                <c:pt idx="3880">
                  <c:v>40169.0</c:v>
                </c:pt>
                <c:pt idx="3881">
                  <c:v>40170.0</c:v>
                </c:pt>
                <c:pt idx="3882">
                  <c:v>40171.0</c:v>
                </c:pt>
                <c:pt idx="3883">
                  <c:v>40172.0</c:v>
                </c:pt>
                <c:pt idx="3884">
                  <c:v>40175.0</c:v>
                </c:pt>
                <c:pt idx="3885">
                  <c:v>40176.0</c:v>
                </c:pt>
                <c:pt idx="3886">
                  <c:v>40177.0</c:v>
                </c:pt>
                <c:pt idx="3887">
                  <c:v>40178.0</c:v>
                </c:pt>
                <c:pt idx="3888">
                  <c:v>40179.0</c:v>
                </c:pt>
                <c:pt idx="3889">
                  <c:v>40182.0</c:v>
                </c:pt>
                <c:pt idx="3890">
                  <c:v>40183.0</c:v>
                </c:pt>
                <c:pt idx="3891">
                  <c:v>40184.0</c:v>
                </c:pt>
                <c:pt idx="3892">
                  <c:v>40185.0</c:v>
                </c:pt>
                <c:pt idx="3893">
                  <c:v>40186.0</c:v>
                </c:pt>
                <c:pt idx="3894">
                  <c:v>40189.0</c:v>
                </c:pt>
                <c:pt idx="3895">
                  <c:v>40190.0</c:v>
                </c:pt>
                <c:pt idx="3896">
                  <c:v>40191.0</c:v>
                </c:pt>
                <c:pt idx="3897">
                  <c:v>40192.0</c:v>
                </c:pt>
                <c:pt idx="3898">
                  <c:v>40193.0</c:v>
                </c:pt>
                <c:pt idx="3899">
                  <c:v>40196.0</c:v>
                </c:pt>
                <c:pt idx="3900">
                  <c:v>40197.0</c:v>
                </c:pt>
                <c:pt idx="3901">
                  <c:v>40198.0</c:v>
                </c:pt>
                <c:pt idx="3902">
                  <c:v>40199.0</c:v>
                </c:pt>
                <c:pt idx="3903">
                  <c:v>40200.0</c:v>
                </c:pt>
                <c:pt idx="3904">
                  <c:v>40203.0</c:v>
                </c:pt>
                <c:pt idx="3905">
                  <c:v>40204.0</c:v>
                </c:pt>
                <c:pt idx="3906">
                  <c:v>40205.0</c:v>
                </c:pt>
                <c:pt idx="3907">
                  <c:v>40206.0</c:v>
                </c:pt>
                <c:pt idx="3908">
                  <c:v>40207.0</c:v>
                </c:pt>
                <c:pt idx="3909">
                  <c:v>40210.0</c:v>
                </c:pt>
                <c:pt idx="3910">
                  <c:v>40211.0</c:v>
                </c:pt>
                <c:pt idx="3911">
                  <c:v>40212.0</c:v>
                </c:pt>
                <c:pt idx="3912">
                  <c:v>40213.0</c:v>
                </c:pt>
                <c:pt idx="3913">
                  <c:v>40214.0</c:v>
                </c:pt>
                <c:pt idx="3914">
                  <c:v>40217.0</c:v>
                </c:pt>
                <c:pt idx="3915">
                  <c:v>40218.0</c:v>
                </c:pt>
                <c:pt idx="3916">
                  <c:v>40219.0</c:v>
                </c:pt>
                <c:pt idx="3917">
                  <c:v>40220.0</c:v>
                </c:pt>
                <c:pt idx="3918">
                  <c:v>40221.0</c:v>
                </c:pt>
                <c:pt idx="3919">
                  <c:v>40224.0</c:v>
                </c:pt>
                <c:pt idx="3920">
                  <c:v>40225.0</c:v>
                </c:pt>
                <c:pt idx="3921">
                  <c:v>40226.0</c:v>
                </c:pt>
                <c:pt idx="3922">
                  <c:v>40227.0</c:v>
                </c:pt>
                <c:pt idx="3923">
                  <c:v>40228.0</c:v>
                </c:pt>
                <c:pt idx="3924">
                  <c:v>40231.0</c:v>
                </c:pt>
                <c:pt idx="3925">
                  <c:v>40232.0</c:v>
                </c:pt>
                <c:pt idx="3926">
                  <c:v>40233.0</c:v>
                </c:pt>
                <c:pt idx="3927">
                  <c:v>40234.0</c:v>
                </c:pt>
                <c:pt idx="3928">
                  <c:v>40235.0</c:v>
                </c:pt>
                <c:pt idx="3929">
                  <c:v>40238.0</c:v>
                </c:pt>
                <c:pt idx="3930">
                  <c:v>40239.0</c:v>
                </c:pt>
                <c:pt idx="3931">
                  <c:v>40240.0</c:v>
                </c:pt>
                <c:pt idx="3932">
                  <c:v>40241.0</c:v>
                </c:pt>
                <c:pt idx="3933">
                  <c:v>40242.0</c:v>
                </c:pt>
                <c:pt idx="3934">
                  <c:v>40245.0</c:v>
                </c:pt>
                <c:pt idx="3935">
                  <c:v>40246.0</c:v>
                </c:pt>
                <c:pt idx="3936">
                  <c:v>40247.0</c:v>
                </c:pt>
                <c:pt idx="3937">
                  <c:v>40248.0</c:v>
                </c:pt>
                <c:pt idx="3938">
                  <c:v>40249.0</c:v>
                </c:pt>
                <c:pt idx="3939">
                  <c:v>40252.0</c:v>
                </c:pt>
                <c:pt idx="3940">
                  <c:v>40253.0</c:v>
                </c:pt>
                <c:pt idx="3941">
                  <c:v>40254.0</c:v>
                </c:pt>
                <c:pt idx="3942">
                  <c:v>40255.0</c:v>
                </c:pt>
                <c:pt idx="3943">
                  <c:v>40256.0</c:v>
                </c:pt>
                <c:pt idx="3944">
                  <c:v>40259.0</c:v>
                </c:pt>
                <c:pt idx="3945">
                  <c:v>40260.0</c:v>
                </c:pt>
                <c:pt idx="3946">
                  <c:v>40261.0</c:v>
                </c:pt>
                <c:pt idx="3947">
                  <c:v>40262.0</c:v>
                </c:pt>
                <c:pt idx="3948">
                  <c:v>40263.0</c:v>
                </c:pt>
                <c:pt idx="3949">
                  <c:v>40266.0</c:v>
                </c:pt>
                <c:pt idx="3950">
                  <c:v>40267.0</c:v>
                </c:pt>
                <c:pt idx="3951">
                  <c:v>40268.0</c:v>
                </c:pt>
                <c:pt idx="3952">
                  <c:v>40269.0</c:v>
                </c:pt>
                <c:pt idx="3953">
                  <c:v>40270.0</c:v>
                </c:pt>
                <c:pt idx="3954">
                  <c:v>40273.0</c:v>
                </c:pt>
                <c:pt idx="3955">
                  <c:v>40274.0</c:v>
                </c:pt>
                <c:pt idx="3956">
                  <c:v>40275.0</c:v>
                </c:pt>
                <c:pt idx="3957">
                  <c:v>40276.0</c:v>
                </c:pt>
                <c:pt idx="3958">
                  <c:v>40277.0</c:v>
                </c:pt>
                <c:pt idx="3959">
                  <c:v>40280.0</c:v>
                </c:pt>
                <c:pt idx="3960">
                  <c:v>40281.0</c:v>
                </c:pt>
                <c:pt idx="3961">
                  <c:v>40282.0</c:v>
                </c:pt>
                <c:pt idx="3962">
                  <c:v>40283.0</c:v>
                </c:pt>
                <c:pt idx="3963">
                  <c:v>40284.0</c:v>
                </c:pt>
                <c:pt idx="3964">
                  <c:v>40287.0</c:v>
                </c:pt>
                <c:pt idx="3965">
                  <c:v>40288.0</c:v>
                </c:pt>
                <c:pt idx="3966">
                  <c:v>40289.0</c:v>
                </c:pt>
                <c:pt idx="3967">
                  <c:v>40290.0</c:v>
                </c:pt>
                <c:pt idx="3968">
                  <c:v>40291.0</c:v>
                </c:pt>
                <c:pt idx="3969">
                  <c:v>40294.0</c:v>
                </c:pt>
                <c:pt idx="3970">
                  <c:v>40295.0</c:v>
                </c:pt>
                <c:pt idx="3971">
                  <c:v>40296.0</c:v>
                </c:pt>
                <c:pt idx="3972">
                  <c:v>40297.0</c:v>
                </c:pt>
                <c:pt idx="3973">
                  <c:v>40298.0</c:v>
                </c:pt>
                <c:pt idx="3974">
                  <c:v>40301.0</c:v>
                </c:pt>
                <c:pt idx="3975">
                  <c:v>40302.0</c:v>
                </c:pt>
                <c:pt idx="3976">
                  <c:v>40303.0</c:v>
                </c:pt>
                <c:pt idx="3977">
                  <c:v>40304.0</c:v>
                </c:pt>
                <c:pt idx="3978">
                  <c:v>40305.0</c:v>
                </c:pt>
                <c:pt idx="3979">
                  <c:v>40308.0</c:v>
                </c:pt>
                <c:pt idx="3980">
                  <c:v>40309.0</c:v>
                </c:pt>
                <c:pt idx="3981">
                  <c:v>40310.0</c:v>
                </c:pt>
                <c:pt idx="3982">
                  <c:v>40311.0</c:v>
                </c:pt>
                <c:pt idx="3983">
                  <c:v>40312.0</c:v>
                </c:pt>
                <c:pt idx="3984">
                  <c:v>40315.0</c:v>
                </c:pt>
                <c:pt idx="3985">
                  <c:v>40316.0</c:v>
                </c:pt>
                <c:pt idx="3986">
                  <c:v>40317.0</c:v>
                </c:pt>
                <c:pt idx="3987">
                  <c:v>40318.0</c:v>
                </c:pt>
                <c:pt idx="3988">
                  <c:v>40319.0</c:v>
                </c:pt>
                <c:pt idx="3989">
                  <c:v>40322.0</c:v>
                </c:pt>
                <c:pt idx="3990">
                  <c:v>40323.0</c:v>
                </c:pt>
                <c:pt idx="3991">
                  <c:v>40324.0</c:v>
                </c:pt>
                <c:pt idx="3992">
                  <c:v>40325.0</c:v>
                </c:pt>
                <c:pt idx="3993">
                  <c:v>40326.0</c:v>
                </c:pt>
                <c:pt idx="3994">
                  <c:v>40329.0</c:v>
                </c:pt>
                <c:pt idx="3995">
                  <c:v>40330.0</c:v>
                </c:pt>
                <c:pt idx="3996">
                  <c:v>40331.0</c:v>
                </c:pt>
                <c:pt idx="3997">
                  <c:v>40332.0</c:v>
                </c:pt>
                <c:pt idx="3998">
                  <c:v>40333.0</c:v>
                </c:pt>
                <c:pt idx="3999">
                  <c:v>40336.0</c:v>
                </c:pt>
                <c:pt idx="4000">
                  <c:v>40337.0</c:v>
                </c:pt>
                <c:pt idx="4001">
                  <c:v>40338.0</c:v>
                </c:pt>
                <c:pt idx="4002">
                  <c:v>40339.0</c:v>
                </c:pt>
                <c:pt idx="4003">
                  <c:v>40340.0</c:v>
                </c:pt>
                <c:pt idx="4004">
                  <c:v>40343.0</c:v>
                </c:pt>
                <c:pt idx="4005">
                  <c:v>40344.0</c:v>
                </c:pt>
                <c:pt idx="4006">
                  <c:v>40345.0</c:v>
                </c:pt>
                <c:pt idx="4007">
                  <c:v>40346.0</c:v>
                </c:pt>
                <c:pt idx="4008">
                  <c:v>40347.0</c:v>
                </c:pt>
                <c:pt idx="4009">
                  <c:v>40350.0</c:v>
                </c:pt>
                <c:pt idx="4010">
                  <c:v>40351.0</c:v>
                </c:pt>
                <c:pt idx="4011">
                  <c:v>40352.0</c:v>
                </c:pt>
                <c:pt idx="4012">
                  <c:v>40353.0</c:v>
                </c:pt>
                <c:pt idx="4013">
                  <c:v>40354.0</c:v>
                </c:pt>
                <c:pt idx="4014">
                  <c:v>40357.0</c:v>
                </c:pt>
                <c:pt idx="4015">
                  <c:v>40358.0</c:v>
                </c:pt>
                <c:pt idx="4016">
                  <c:v>40359.0</c:v>
                </c:pt>
                <c:pt idx="4017">
                  <c:v>40360.0</c:v>
                </c:pt>
                <c:pt idx="4018">
                  <c:v>40361.0</c:v>
                </c:pt>
                <c:pt idx="4019">
                  <c:v>40364.0</c:v>
                </c:pt>
                <c:pt idx="4020">
                  <c:v>40365.0</c:v>
                </c:pt>
                <c:pt idx="4021">
                  <c:v>40366.0</c:v>
                </c:pt>
                <c:pt idx="4022">
                  <c:v>40367.0</c:v>
                </c:pt>
                <c:pt idx="4023">
                  <c:v>40368.0</c:v>
                </c:pt>
                <c:pt idx="4024">
                  <c:v>40371.0</c:v>
                </c:pt>
                <c:pt idx="4025">
                  <c:v>40372.0</c:v>
                </c:pt>
                <c:pt idx="4026">
                  <c:v>40373.0</c:v>
                </c:pt>
                <c:pt idx="4027">
                  <c:v>40374.0</c:v>
                </c:pt>
                <c:pt idx="4028">
                  <c:v>40375.0</c:v>
                </c:pt>
                <c:pt idx="4029">
                  <c:v>40378.0</c:v>
                </c:pt>
                <c:pt idx="4030">
                  <c:v>40379.0</c:v>
                </c:pt>
                <c:pt idx="4031">
                  <c:v>40380.0</c:v>
                </c:pt>
                <c:pt idx="4032">
                  <c:v>40381.0</c:v>
                </c:pt>
                <c:pt idx="4033">
                  <c:v>40382.0</c:v>
                </c:pt>
                <c:pt idx="4034">
                  <c:v>40385.0</c:v>
                </c:pt>
                <c:pt idx="4035">
                  <c:v>40386.0</c:v>
                </c:pt>
                <c:pt idx="4036">
                  <c:v>40387.0</c:v>
                </c:pt>
                <c:pt idx="4037">
                  <c:v>40388.0</c:v>
                </c:pt>
                <c:pt idx="4038">
                  <c:v>40389.0</c:v>
                </c:pt>
                <c:pt idx="4039">
                  <c:v>40392.0</c:v>
                </c:pt>
                <c:pt idx="4040">
                  <c:v>40393.0</c:v>
                </c:pt>
                <c:pt idx="4041">
                  <c:v>40394.0</c:v>
                </c:pt>
                <c:pt idx="4042">
                  <c:v>40395.0</c:v>
                </c:pt>
                <c:pt idx="4043">
                  <c:v>40396.0</c:v>
                </c:pt>
                <c:pt idx="4044">
                  <c:v>40399.0</c:v>
                </c:pt>
                <c:pt idx="4045">
                  <c:v>40400.0</c:v>
                </c:pt>
                <c:pt idx="4046">
                  <c:v>40401.0</c:v>
                </c:pt>
                <c:pt idx="4047">
                  <c:v>40402.0</c:v>
                </c:pt>
                <c:pt idx="4048">
                  <c:v>40403.0</c:v>
                </c:pt>
                <c:pt idx="4049">
                  <c:v>40406.0</c:v>
                </c:pt>
                <c:pt idx="4050">
                  <c:v>40407.0</c:v>
                </c:pt>
                <c:pt idx="4051">
                  <c:v>40408.0</c:v>
                </c:pt>
                <c:pt idx="4052">
                  <c:v>40409.0</c:v>
                </c:pt>
                <c:pt idx="4053">
                  <c:v>40410.0</c:v>
                </c:pt>
                <c:pt idx="4054">
                  <c:v>40413.0</c:v>
                </c:pt>
                <c:pt idx="4055">
                  <c:v>40414.0</c:v>
                </c:pt>
                <c:pt idx="4056">
                  <c:v>40415.0</c:v>
                </c:pt>
                <c:pt idx="4057">
                  <c:v>40416.0</c:v>
                </c:pt>
                <c:pt idx="4058">
                  <c:v>40417.0</c:v>
                </c:pt>
                <c:pt idx="4059">
                  <c:v>40420.0</c:v>
                </c:pt>
                <c:pt idx="4060">
                  <c:v>40421.0</c:v>
                </c:pt>
                <c:pt idx="4061">
                  <c:v>40422.0</c:v>
                </c:pt>
                <c:pt idx="4062">
                  <c:v>40423.0</c:v>
                </c:pt>
                <c:pt idx="4063">
                  <c:v>40424.0</c:v>
                </c:pt>
                <c:pt idx="4064">
                  <c:v>40427.0</c:v>
                </c:pt>
                <c:pt idx="4065">
                  <c:v>40428.0</c:v>
                </c:pt>
                <c:pt idx="4066">
                  <c:v>40429.0</c:v>
                </c:pt>
                <c:pt idx="4067">
                  <c:v>40430.0</c:v>
                </c:pt>
                <c:pt idx="4068">
                  <c:v>40431.0</c:v>
                </c:pt>
                <c:pt idx="4069">
                  <c:v>40434.0</c:v>
                </c:pt>
                <c:pt idx="4070">
                  <c:v>40435.0</c:v>
                </c:pt>
                <c:pt idx="4071">
                  <c:v>40436.0</c:v>
                </c:pt>
                <c:pt idx="4072">
                  <c:v>40437.0</c:v>
                </c:pt>
                <c:pt idx="4073">
                  <c:v>40438.0</c:v>
                </c:pt>
                <c:pt idx="4074">
                  <c:v>40441.0</c:v>
                </c:pt>
                <c:pt idx="4075">
                  <c:v>40442.0</c:v>
                </c:pt>
                <c:pt idx="4076">
                  <c:v>40443.0</c:v>
                </c:pt>
                <c:pt idx="4077">
                  <c:v>40444.0</c:v>
                </c:pt>
                <c:pt idx="4078">
                  <c:v>40445.0</c:v>
                </c:pt>
                <c:pt idx="4079">
                  <c:v>40448.0</c:v>
                </c:pt>
                <c:pt idx="4080">
                  <c:v>40449.0</c:v>
                </c:pt>
                <c:pt idx="4081">
                  <c:v>40450.0</c:v>
                </c:pt>
                <c:pt idx="4082">
                  <c:v>40451.0</c:v>
                </c:pt>
                <c:pt idx="4083">
                  <c:v>40452.0</c:v>
                </c:pt>
                <c:pt idx="4084">
                  <c:v>40455.0</c:v>
                </c:pt>
                <c:pt idx="4085">
                  <c:v>40456.0</c:v>
                </c:pt>
                <c:pt idx="4086">
                  <c:v>40457.0</c:v>
                </c:pt>
                <c:pt idx="4087">
                  <c:v>40458.0</c:v>
                </c:pt>
                <c:pt idx="4088">
                  <c:v>40459.0</c:v>
                </c:pt>
                <c:pt idx="4089">
                  <c:v>40462.0</c:v>
                </c:pt>
                <c:pt idx="4090">
                  <c:v>40463.0</c:v>
                </c:pt>
                <c:pt idx="4091">
                  <c:v>40464.0</c:v>
                </c:pt>
                <c:pt idx="4092">
                  <c:v>40465.0</c:v>
                </c:pt>
                <c:pt idx="4093">
                  <c:v>40466.0</c:v>
                </c:pt>
                <c:pt idx="4094">
                  <c:v>40469.0</c:v>
                </c:pt>
                <c:pt idx="4095">
                  <c:v>40470.0</c:v>
                </c:pt>
                <c:pt idx="4096">
                  <c:v>40471.0</c:v>
                </c:pt>
                <c:pt idx="4097">
                  <c:v>40472.0</c:v>
                </c:pt>
                <c:pt idx="4098">
                  <c:v>40473.0</c:v>
                </c:pt>
                <c:pt idx="4099">
                  <c:v>40476.0</c:v>
                </c:pt>
                <c:pt idx="4100">
                  <c:v>40477.0</c:v>
                </c:pt>
                <c:pt idx="4101">
                  <c:v>40478.0</c:v>
                </c:pt>
                <c:pt idx="4102">
                  <c:v>40479.0</c:v>
                </c:pt>
                <c:pt idx="4103">
                  <c:v>40480.0</c:v>
                </c:pt>
                <c:pt idx="4104">
                  <c:v>40483.0</c:v>
                </c:pt>
                <c:pt idx="4105">
                  <c:v>40484.0</c:v>
                </c:pt>
                <c:pt idx="4106">
                  <c:v>40485.0</c:v>
                </c:pt>
                <c:pt idx="4107">
                  <c:v>40486.0</c:v>
                </c:pt>
                <c:pt idx="4108">
                  <c:v>40487.0</c:v>
                </c:pt>
                <c:pt idx="4109">
                  <c:v>40490.0</c:v>
                </c:pt>
                <c:pt idx="4110">
                  <c:v>40491.0</c:v>
                </c:pt>
                <c:pt idx="4111">
                  <c:v>40492.0</c:v>
                </c:pt>
                <c:pt idx="4112">
                  <c:v>40493.0</c:v>
                </c:pt>
                <c:pt idx="4113">
                  <c:v>40494.0</c:v>
                </c:pt>
                <c:pt idx="4114">
                  <c:v>40497.0</c:v>
                </c:pt>
                <c:pt idx="4115">
                  <c:v>40498.0</c:v>
                </c:pt>
                <c:pt idx="4116">
                  <c:v>40499.0</c:v>
                </c:pt>
                <c:pt idx="4117">
                  <c:v>40500.0</c:v>
                </c:pt>
                <c:pt idx="4118">
                  <c:v>40501.0</c:v>
                </c:pt>
                <c:pt idx="4119">
                  <c:v>40504.0</c:v>
                </c:pt>
                <c:pt idx="4120">
                  <c:v>40505.0</c:v>
                </c:pt>
                <c:pt idx="4121">
                  <c:v>40506.0</c:v>
                </c:pt>
                <c:pt idx="4122">
                  <c:v>40507.0</c:v>
                </c:pt>
                <c:pt idx="4123">
                  <c:v>40508.0</c:v>
                </c:pt>
                <c:pt idx="4124">
                  <c:v>40511.0</c:v>
                </c:pt>
                <c:pt idx="4125">
                  <c:v>40512.0</c:v>
                </c:pt>
                <c:pt idx="4126">
                  <c:v>40513.0</c:v>
                </c:pt>
                <c:pt idx="4127">
                  <c:v>40514.0</c:v>
                </c:pt>
                <c:pt idx="4128">
                  <c:v>40515.0</c:v>
                </c:pt>
                <c:pt idx="4129">
                  <c:v>40518.0</c:v>
                </c:pt>
                <c:pt idx="4130">
                  <c:v>40519.0</c:v>
                </c:pt>
                <c:pt idx="4131">
                  <c:v>40520.0</c:v>
                </c:pt>
                <c:pt idx="4132">
                  <c:v>40521.0</c:v>
                </c:pt>
                <c:pt idx="4133">
                  <c:v>40522.0</c:v>
                </c:pt>
                <c:pt idx="4134">
                  <c:v>40525.0</c:v>
                </c:pt>
                <c:pt idx="4135">
                  <c:v>40526.0</c:v>
                </c:pt>
                <c:pt idx="4136">
                  <c:v>40527.0</c:v>
                </c:pt>
                <c:pt idx="4137">
                  <c:v>40528.0</c:v>
                </c:pt>
                <c:pt idx="4138">
                  <c:v>40529.0</c:v>
                </c:pt>
                <c:pt idx="4139">
                  <c:v>40532.0</c:v>
                </c:pt>
                <c:pt idx="4140">
                  <c:v>40533.0</c:v>
                </c:pt>
                <c:pt idx="4141">
                  <c:v>40534.0</c:v>
                </c:pt>
                <c:pt idx="4142">
                  <c:v>40535.0</c:v>
                </c:pt>
                <c:pt idx="4143">
                  <c:v>40536.0</c:v>
                </c:pt>
                <c:pt idx="4144">
                  <c:v>40539.0</c:v>
                </c:pt>
                <c:pt idx="4145">
                  <c:v>40540.0</c:v>
                </c:pt>
                <c:pt idx="4146">
                  <c:v>40541.0</c:v>
                </c:pt>
                <c:pt idx="4147">
                  <c:v>40542.0</c:v>
                </c:pt>
                <c:pt idx="4148">
                  <c:v>40543.0</c:v>
                </c:pt>
                <c:pt idx="4149">
                  <c:v>40546.0</c:v>
                </c:pt>
                <c:pt idx="4150">
                  <c:v>40547.0</c:v>
                </c:pt>
                <c:pt idx="4151">
                  <c:v>40548.0</c:v>
                </c:pt>
                <c:pt idx="4152">
                  <c:v>40549.0</c:v>
                </c:pt>
                <c:pt idx="4153">
                  <c:v>40550.0</c:v>
                </c:pt>
                <c:pt idx="4154">
                  <c:v>40553.0</c:v>
                </c:pt>
                <c:pt idx="4155">
                  <c:v>40554.0</c:v>
                </c:pt>
                <c:pt idx="4156">
                  <c:v>40555.0</c:v>
                </c:pt>
                <c:pt idx="4157">
                  <c:v>40556.0</c:v>
                </c:pt>
                <c:pt idx="4158">
                  <c:v>40557.0</c:v>
                </c:pt>
                <c:pt idx="4159">
                  <c:v>40560.0</c:v>
                </c:pt>
                <c:pt idx="4160">
                  <c:v>40561.0</c:v>
                </c:pt>
                <c:pt idx="4161">
                  <c:v>40562.0</c:v>
                </c:pt>
                <c:pt idx="4162">
                  <c:v>40563.0</c:v>
                </c:pt>
                <c:pt idx="4163">
                  <c:v>40564.0</c:v>
                </c:pt>
                <c:pt idx="4164">
                  <c:v>40567.0</c:v>
                </c:pt>
                <c:pt idx="4165">
                  <c:v>40568.0</c:v>
                </c:pt>
                <c:pt idx="4166">
                  <c:v>40569.0</c:v>
                </c:pt>
                <c:pt idx="4167">
                  <c:v>40570.0</c:v>
                </c:pt>
                <c:pt idx="4168">
                  <c:v>40571.0</c:v>
                </c:pt>
                <c:pt idx="4169">
                  <c:v>40574.0</c:v>
                </c:pt>
                <c:pt idx="4170">
                  <c:v>40575.0</c:v>
                </c:pt>
                <c:pt idx="4171">
                  <c:v>40576.0</c:v>
                </c:pt>
                <c:pt idx="4172">
                  <c:v>40577.0</c:v>
                </c:pt>
                <c:pt idx="4173">
                  <c:v>40578.0</c:v>
                </c:pt>
                <c:pt idx="4174">
                  <c:v>40581.0</c:v>
                </c:pt>
                <c:pt idx="4175">
                  <c:v>40582.0</c:v>
                </c:pt>
                <c:pt idx="4176">
                  <c:v>40583.0</c:v>
                </c:pt>
                <c:pt idx="4177">
                  <c:v>40584.0</c:v>
                </c:pt>
                <c:pt idx="4178">
                  <c:v>40585.0</c:v>
                </c:pt>
                <c:pt idx="4179">
                  <c:v>40588.0</c:v>
                </c:pt>
                <c:pt idx="4180">
                  <c:v>40589.0</c:v>
                </c:pt>
                <c:pt idx="4181">
                  <c:v>40590.0</c:v>
                </c:pt>
                <c:pt idx="4182">
                  <c:v>40591.0</c:v>
                </c:pt>
                <c:pt idx="4183">
                  <c:v>40592.0</c:v>
                </c:pt>
                <c:pt idx="4184">
                  <c:v>40595.0</c:v>
                </c:pt>
                <c:pt idx="4185">
                  <c:v>40596.0</c:v>
                </c:pt>
                <c:pt idx="4186">
                  <c:v>40597.0</c:v>
                </c:pt>
                <c:pt idx="4187">
                  <c:v>40598.0</c:v>
                </c:pt>
                <c:pt idx="4188">
                  <c:v>40599.0</c:v>
                </c:pt>
                <c:pt idx="4189">
                  <c:v>40602.0</c:v>
                </c:pt>
                <c:pt idx="4190">
                  <c:v>40603.0</c:v>
                </c:pt>
                <c:pt idx="4191">
                  <c:v>40604.0</c:v>
                </c:pt>
                <c:pt idx="4192">
                  <c:v>40605.0</c:v>
                </c:pt>
                <c:pt idx="4193">
                  <c:v>40606.0</c:v>
                </c:pt>
                <c:pt idx="4194">
                  <c:v>40609.0</c:v>
                </c:pt>
                <c:pt idx="4195">
                  <c:v>40610.0</c:v>
                </c:pt>
                <c:pt idx="4196">
                  <c:v>40611.0</c:v>
                </c:pt>
                <c:pt idx="4197">
                  <c:v>40612.0</c:v>
                </c:pt>
                <c:pt idx="4198">
                  <c:v>40613.0</c:v>
                </c:pt>
                <c:pt idx="4199">
                  <c:v>40616.0</c:v>
                </c:pt>
                <c:pt idx="4200">
                  <c:v>40617.0</c:v>
                </c:pt>
                <c:pt idx="4201">
                  <c:v>40618.0</c:v>
                </c:pt>
                <c:pt idx="4202">
                  <c:v>40619.0</c:v>
                </c:pt>
                <c:pt idx="4203">
                  <c:v>40620.0</c:v>
                </c:pt>
                <c:pt idx="4204">
                  <c:v>40623.0</c:v>
                </c:pt>
                <c:pt idx="4205">
                  <c:v>40624.0</c:v>
                </c:pt>
                <c:pt idx="4206">
                  <c:v>40625.0</c:v>
                </c:pt>
                <c:pt idx="4207">
                  <c:v>40626.0</c:v>
                </c:pt>
                <c:pt idx="4208">
                  <c:v>40627.0</c:v>
                </c:pt>
                <c:pt idx="4209">
                  <c:v>40630.0</c:v>
                </c:pt>
                <c:pt idx="4210">
                  <c:v>40631.0</c:v>
                </c:pt>
                <c:pt idx="4211">
                  <c:v>40632.0</c:v>
                </c:pt>
                <c:pt idx="4212">
                  <c:v>40633.0</c:v>
                </c:pt>
                <c:pt idx="4213">
                  <c:v>40634.0</c:v>
                </c:pt>
                <c:pt idx="4214">
                  <c:v>40637.0</c:v>
                </c:pt>
                <c:pt idx="4215">
                  <c:v>40638.0</c:v>
                </c:pt>
                <c:pt idx="4216">
                  <c:v>40639.0</c:v>
                </c:pt>
                <c:pt idx="4217">
                  <c:v>40640.0</c:v>
                </c:pt>
                <c:pt idx="4218">
                  <c:v>40641.0</c:v>
                </c:pt>
                <c:pt idx="4219">
                  <c:v>40644.0</c:v>
                </c:pt>
                <c:pt idx="4220">
                  <c:v>40645.0</c:v>
                </c:pt>
                <c:pt idx="4221">
                  <c:v>40646.0</c:v>
                </c:pt>
                <c:pt idx="4222">
                  <c:v>40647.0</c:v>
                </c:pt>
                <c:pt idx="4223">
                  <c:v>40648.0</c:v>
                </c:pt>
                <c:pt idx="4224">
                  <c:v>40651.0</c:v>
                </c:pt>
                <c:pt idx="4225">
                  <c:v>40652.0</c:v>
                </c:pt>
                <c:pt idx="4226">
                  <c:v>40653.0</c:v>
                </c:pt>
                <c:pt idx="4227">
                  <c:v>40654.0</c:v>
                </c:pt>
                <c:pt idx="4228">
                  <c:v>40655.0</c:v>
                </c:pt>
                <c:pt idx="4229">
                  <c:v>40658.0</c:v>
                </c:pt>
                <c:pt idx="4230">
                  <c:v>40659.0</c:v>
                </c:pt>
                <c:pt idx="4231">
                  <c:v>40660.0</c:v>
                </c:pt>
                <c:pt idx="4232">
                  <c:v>40661.0</c:v>
                </c:pt>
                <c:pt idx="4233">
                  <c:v>40662.0</c:v>
                </c:pt>
                <c:pt idx="4234">
                  <c:v>40665.0</c:v>
                </c:pt>
                <c:pt idx="4235">
                  <c:v>40666.0</c:v>
                </c:pt>
                <c:pt idx="4236">
                  <c:v>40667.0</c:v>
                </c:pt>
                <c:pt idx="4237">
                  <c:v>40668.0</c:v>
                </c:pt>
                <c:pt idx="4238">
                  <c:v>40669.0</c:v>
                </c:pt>
                <c:pt idx="4239">
                  <c:v>40672.0</c:v>
                </c:pt>
                <c:pt idx="4240">
                  <c:v>40673.0</c:v>
                </c:pt>
                <c:pt idx="4241">
                  <c:v>40674.0</c:v>
                </c:pt>
                <c:pt idx="4242">
                  <c:v>40675.0</c:v>
                </c:pt>
                <c:pt idx="4243">
                  <c:v>40676.0</c:v>
                </c:pt>
                <c:pt idx="4244">
                  <c:v>40679.0</c:v>
                </c:pt>
                <c:pt idx="4245">
                  <c:v>40680.0</c:v>
                </c:pt>
                <c:pt idx="4246">
                  <c:v>40681.0</c:v>
                </c:pt>
                <c:pt idx="4247">
                  <c:v>40682.0</c:v>
                </c:pt>
                <c:pt idx="4248">
                  <c:v>40683.0</c:v>
                </c:pt>
                <c:pt idx="4249">
                  <c:v>40686.0</c:v>
                </c:pt>
                <c:pt idx="4250">
                  <c:v>40687.0</c:v>
                </c:pt>
                <c:pt idx="4251">
                  <c:v>40688.0</c:v>
                </c:pt>
                <c:pt idx="4252">
                  <c:v>40689.0</c:v>
                </c:pt>
                <c:pt idx="4253">
                  <c:v>40690.0</c:v>
                </c:pt>
                <c:pt idx="4254">
                  <c:v>40693.0</c:v>
                </c:pt>
                <c:pt idx="4255">
                  <c:v>40694.0</c:v>
                </c:pt>
                <c:pt idx="4256">
                  <c:v>40695.0</c:v>
                </c:pt>
                <c:pt idx="4257">
                  <c:v>40696.0</c:v>
                </c:pt>
                <c:pt idx="4258">
                  <c:v>40697.0</c:v>
                </c:pt>
                <c:pt idx="4259">
                  <c:v>40700.0</c:v>
                </c:pt>
                <c:pt idx="4260">
                  <c:v>40701.0</c:v>
                </c:pt>
                <c:pt idx="4261">
                  <c:v>40702.0</c:v>
                </c:pt>
                <c:pt idx="4262">
                  <c:v>40703.0</c:v>
                </c:pt>
                <c:pt idx="4263">
                  <c:v>40704.0</c:v>
                </c:pt>
                <c:pt idx="4264">
                  <c:v>40707.0</c:v>
                </c:pt>
                <c:pt idx="4265">
                  <c:v>40708.0</c:v>
                </c:pt>
                <c:pt idx="4266">
                  <c:v>40709.0</c:v>
                </c:pt>
                <c:pt idx="4267">
                  <c:v>40710.0</c:v>
                </c:pt>
                <c:pt idx="4268">
                  <c:v>40711.0</c:v>
                </c:pt>
                <c:pt idx="4269">
                  <c:v>40714.0</c:v>
                </c:pt>
                <c:pt idx="4270">
                  <c:v>40715.0</c:v>
                </c:pt>
                <c:pt idx="4271">
                  <c:v>40716.0</c:v>
                </c:pt>
                <c:pt idx="4272">
                  <c:v>40717.0</c:v>
                </c:pt>
                <c:pt idx="4273">
                  <c:v>40718.0</c:v>
                </c:pt>
                <c:pt idx="4274">
                  <c:v>40721.0</c:v>
                </c:pt>
                <c:pt idx="4275">
                  <c:v>40722.0</c:v>
                </c:pt>
                <c:pt idx="4276">
                  <c:v>40723.0</c:v>
                </c:pt>
                <c:pt idx="4277">
                  <c:v>40724.0</c:v>
                </c:pt>
                <c:pt idx="4278">
                  <c:v>40725.0</c:v>
                </c:pt>
                <c:pt idx="4279">
                  <c:v>40728.0</c:v>
                </c:pt>
                <c:pt idx="4280">
                  <c:v>40729.0</c:v>
                </c:pt>
                <c:pt idx="4281">
                  <c:v>40730.0</c:v>
                </c:pt>
                <c:pt idx="4282">
                  <c:v>40731.0</c:v>
                </c:pt>
                <c:pt idx="4283">
                  <c:v>40732.0</c:v>
                </c:pt>
                <c:pt idx="4284">
                  <c:v>40735.0</c:v>
                </c:pt>
                <c:pt idx="4285">
                  <c:v>40736.0</c:v>
                </c:pt>
                <c:pt idx="4286">
                  <c:v>40737.0</c:v>
                </c:pt>
                <c:pt idx="4287">
                  <c:v>40738.0</c:v>
                </c:pt>
                <c:pt idx="4288">
                  <c:v>40739.0</c:v>
                </c:pt>
                <c:pt idx="4289">
                  <c:v>40742.0</c:v>
                </c:pt>
                <c:pt idx="4290">
                  <c:v>40743.0</c:v>
                </c:pt>
                <c:pt idx="4291">
                  <c:v>40744.0</c:v>
                </c:pt>
                <c:pt idx="4292">
                  <c:v>40745.0</c:v>
                </c:pt>
                <c:pt idx="4293">
                  <c:v>40746.0</c:v>
                </c:pt>
                <c:pt idx="4294">
                  <c:v>40749.0</c:v>
                </c:pt>
                <c:pt idx="4295">
                  <c:v>40750.0</c:v>
                </c:pt>
                <c:pt idx="4296">
                  <c:v>40751.0</c:v>
                </c:pt>
                <c:pt idx="4297">
                  <c:v>40752.0</c:v>
                </c:pt>
                <c:pt idx="4298">
                  <c:v>40753.0</c:v>
                </c:pt>
                <c:pt idx="4299">
                  <c:v>40756.0</c:v>
                </c:pt>
                <c:pt idx="4300">
                  <c:v>40757.0</c:v>
                </c:pt>
                <c:pt idx="4301">
                  <c:v>40758.0</c:v>
                </c:pt>
                <c:pt idx="4302">
                  <c:v>40759.0</c:v>
                </c:pt>
                <c:pt idx="4303">
                  <c:v>40760.0</c:v>
                </c:pt>
                <c:pt idx="4304">
                  <c:v>40763.0</c:v>
                </c:pt>
                <c:pt idx="4305">
                  <c:v>40764.0</c:v>
                </c:pt>
                <c:pt idx="4306">
                  <c:v>40765.0</c:v>
                </c:pt>
                <c:pt idx="4307">
                  <c:v>40766.0</c:v>
                </c:pt>
                <c:pt idx="4308">
                  <c:v>40767.0</c:v>
                </c:pt>
                <c:pt idx="4309">
                  <c:v>40770.0</c:v>
                </c:pt>
                <c:pt idx="4310">
                  <c:v>40771.0</c:v>
                </c:pt>
                <c:pt idx="4311">
                  <c:v>40772.0</c:v>
                </c:pt>
                <c:pt idx="4312">
                  <c:v>40773.0</c:v>
                </c:pt>
                <c:pt idx="4313">
                  <c:v>40774.0</c:v>
                </c:pt>
                <c:pt idx="4314">
                  <c:v>40777.0</c:v>
                </c:pt>
                <c:pt idx="4315">
                  <c:v>40778.0</c:v>
                </c:pt>
                <c:pt idx="4316">
                  <c:v>40779.0</c:v>
                </c:pt>
                <c:pt idx="4317">
                  <c:v>40780.0</c:v>
                </c:pt>
                <c:pt idx="4318">
                  <c:v>40781.0</c:v>
                </c:pt>
                <c:pt idx="4319">
                  <c:v>40784.0</c:v>
                </c:pt>
                <c:pt idx="4320">
                  <c:v>40785.0</c:v>
                </c:pt>
                <c:pt idx="4321">
                  <c:v>40786.0</c:v>
                </c:pt>
                <c:pt idx="4322">
                  <c:v>40787.0</c:v>
                </c:pt>
                <c:pt idx="4323">
                  <c:v>40788.0</c:v>
                </c:pt>
                <c:pt idx="4324">
                  <c:v>40791.0</c:v>
                </c:pt>
                <c:pt idx="4325">
                  <c:v>40792.0</c:v>
                </c:pt>
                <c:pt idx="4326">
                  <c:v>40793.0</c:v>
                </c:pt>
                <c:pt idx="4327">
                  <c:v>40794.0</c:v>
                </c:pt>
                <c:pt idx="4328">
                  <c:v>40795.0</c:v>
                </c:pt>
                <c:pt idx="4329">
                  <c:v>40798.0</c:v>
                </c:pt>
                <c:pt idx="4330">
                  <c:v>40799.0</c:v>
                </c:pt>
                <c:pt idx="4331">
                  <c:v>40800.0</c:v>
                </c:pt>
                <c:pt idx="4332">
                  <c:v>40801.0</c:v>
                </c:pt>
                <c:pt idx="4333">
                  <c:v>40802.0</c:v>
                </c:pt>
                <c:pt idx="4334">
                  <c:v>40805.0</c:v>
                </c:pt>
                <c:pt idx="4335">
                  <c:v>40806.0</c:v>
                </c:pt>
                <c:pt idx="4336">
                  <c:v>40807.0</c:v>
                </c:pt>
                <c:pt idx="4337">
                  <c:v>40808.0</c:v>
                </c:pt>
                <c:pt idx="4338">
                  <c:v>40809.0</c:v>
                </c:pt>
                <c:pt idx="4339">
                  <c:v>40812.0</c:v>
                </c:pt>
                <c:pt idx="4340">
                  <c:v>40813.0</c:v>
                </c:pt>
                <c:pt idx="4341">
                  <c:v>40814.0</c:v>
                </c:pt>
                <c:pt idx="4342">
                  <c:v>40815.0</c:v>
                </c:pt>
                <c:pt idx="4343">
                  <c:v>40816.0</c:v>
                </c:pt>
                <c:pt idx="4344">
                  <c:v>40819.0</c:v>
                </c:pt>
                <c:pt idx="4345">
                  <c:v>40820.0</c:v>
                </c:pt>
                <c:pt idx="4346">
                  <c:v>40821.0</c:v>
                </c:pt>
                <c:pt idx="4347">
                  <c:v>40822.0</c:v>
                </c:pt>
                <c:pt idx="4348">
                  <c:v>40823.0</c:v>
                </c:pt>
                <c:pt idx="4349">
                  <c:v>40826.0</c:v>
                </c:pt>
                <c:pt idx="4350">
                  <c:v>40827.0</c:v>
                </c:pt>
                <c:pt idx="4351">
                  <c:v>40828.0</c:v>
                </c:pt>
                <c:pt idx="4352">
                  <c:v>40829.0</c:v>
                </c:pt>
                <c:pt idx="4353">
                  <c:v>40830.0</c:v>
                </c:pt>
                <c:pt idx="4354">
                  <c:v>40833.0</c:v>
                </c:pt>
                <c:pt idx="4355">
                  <c:v>40834.0</c:v>
                </c:pt>
                <c:pt idx="4356">
                  <c:v>40835.0</c:v>
                </c:pt>
                <c:pt idx="4357">
                  <c:v>40836.0</c:v>
                </c:pt>
                <c:pt idx="4358">
                  <c:v>40837.0</c:v>
                </c:pt>
                <c:pt idx="4359">
                  <c:v>40840.0</c:v>
                </c:pt>
                <c:pt idx="4360">
                  <c:v>40841.0</c:v>
                </c:pt>
                <c:pt idx="4361">
                  <c:v>40842.0</c:v>
                </c:pt>
                <c:pt idx="4362">
                  <c:v>40843.0</c:v>
                </c:pt>
                <c:pt idx="4363">
                  <c:v>40844.0</c:v>
                </c:pt>
                <c:pt idx="4364">
                  <c:v>40847.0</c:v>
                </c:pt>
                <c:pt idx="4365">
                  <c:v>40848.0</c:v>
                </c:pt>
                <c:pt idx="4366">
                  <c:v>40849.0</c:v>
                </c:pt>
                <c:pt idx="4367">
                  <c:v>40850.0</c:v>
                </c:pt>
                <c:pt idx="4368">
                  <c:v>40851.0</c:v>
                </c:pt>
                <c:pt idx="4369">
                  <c:v>40854.0</c:v>
                </c:pt>
                <c:pt idx="4370">
                  <c:v>40855.0</c:v>
                </c:pt>
                <c:pt idx="4371">
                  <c:v>40856.0</c:v>
                </c:pt>
                <c:pt idx="4372">
                  <c:v>40857.0</c:v>
                </c:pt>
                <c:pt idx="4373">
                  <c:v>40858.0</c:v>
                </c:pt>
                <c:pt idx="4374">
                  <c:v>40861.0</c:v>
                </c:pt>
                <c:pt idx="4375">
                  <c:v>40862.0</c:v>
                </c:pt>
                <c:pt idx="4376">
                  <c:v>40863.0</c:v>
                </c:pt>
                <c:pt idx="4377">
                  <c:v>40864.0</c:v>
                </c:pt>
                <c:pt idx="4378">
                  <c:v>40865.0</c:v>
                </c:pt>
                <c:pt idx="4379">
                  <c:v>40868.0</c:v>
                </c:pt>
                <c:pt idx="4380">
                  <c:v>40869.0</c:v>
                </c:pt>
                <c:pt idx="4381">
                  <c:v>40870.0</c:v>
                </c:pt>
                <c:pt idx="4382">
                  <c:v>40871.0</c:v>
                </c:pt>
                <c:pt idx="4383">
                  <c:v>40872.0</c:v>
                </c:pt>
                <c:pt idx="4384">
                  <c:v>40875.0</c:v>
                </c:pt>
                <c:pt idx="4385">
                  <c:v>40876.0</c:v>
                </c:pt>
                <c:pt idx="4386">
                  <c:v>40877.0</c:v>
                </c:pt>
                <c:pt idx="4387">
                  <c:v>40878.0</c:v>
                </c:pt>
                <c:pt idx="4388">
                  <c:v>40879.0</c:v>
                </c:pt>
                <c:pt idx="4389">
                  <c:v>40882.0</c:v>
                </c:pt>
                <c:pt idx="4390">
                  <c:v>40883.0</c:v>
                </c:pt>
                <c:pt idx="4391">
                  <c:v>40884.0</c:v>
                </c:pt>
                <c:pt idx="4392">
                  <c:v>40885.0</c:v>
                </c:pt>
                <c:pt idx="4393">
                  <c:v>40886.0</c:v>
                </c:pt>
                <c:pt idx="4394">
                  <c:v>40889.0</c:v>
                </c:pt>
                <c:pt idx="4395">
                  <c:v>40890.0</c:v>
                </c:pt>
                <c:pt idx="4396">
                  <c:v>40891.0</c:v>
                </c:pt>
                <c:pt idx="4397">
                  <c:v>40892.0</c:v>
                </c:pt>
                <c:pt idx="4398">
                  <c:v>40893.0</c:v>
                </c:pt>
                <c:pt idx="4399">
                  <c:v>40896.0</c:v>
                </c:pt>
                <c:pt idx="4400">
                  <c:v>40897.0</c:v>
                </c:pt>
                <c:pt idx="4401">
                  <c:v>40898.0</c:v>
                </c:pt>
                <c:pt idx="4402">
                  <c:v>40899.0</c:v>
                </c:pt>
                <c:pt idx="4403">
                  <c:v>40900.0</c:v>
                </c:pt>
                <c:pt idx="4404">
                  <c:v>40903.0</c:v>
                </c:pt>
                <c:pt idx="4405">
                  <c:v>40904.0</c:v>
                </c:pt>
                <c:pt idx="4406">
                  <c:v>40905.0</c:v>
                </c:pt>
                <c:pt idx="4407">
                  <c:v>40906.0</c:v>
                </c:pt>
                <c:pt idx="4408">
                  <c:v>40907.0</c:v>
                </c:pt>
                <c:pt idx="4409">
                  <c:v>40910.0</c:v>
                </c:pt>
                <c:pt idx="4410">
                  <c:v>40911.0</c:v>
                </c:pt>
                <c:pt idx="4411">
                  <c:v>40912.0</c:v>
                </c:pt>
                <c:pt idx="4412">
                  <c:v>40913.0</c:v>
                </c:pt>
                <c:pt idx="4413">
                  <c:v>40914.0</c:v>
                </c:pt>
                <c:pt idx="4414">
                  <c:v>40917.0</c:v>
                </c:pt>
                <c:pt idx="4415">
                  <c:v>40918.0</c:v>
                </c:pt>
                <c:pt idx="4416">
                  <c:v>40919.0</c:v>
                </c:pt>
                <c:pt idx="4417">
                  <c:v>40920.0</c:v>
                </c:pt>
                <c:pt idx="4418">
                  <c:v>40921.0</c:v>
                </c:pt>
                <c:pt idx="4419">
                  <c:v>40924.0</c:v>
                </c:pt>
                <c:pt idx="4420">
                  <c:v>40925.0</c:v>
                </c:pt>
                <c:pt idx="4421">
                  <c:v>40926.0</c:v>
                </c:pt>
                <c:pt idx="4422">
                  <c:v>40927.0</c:v>
                </c:pt>
                <c:pt idx="4423">
                  <c:v>40928.0</c:v>
                </c:pt>
                <c:pt idx="4424">
                  <c:v>40931.0</c:v>
                </c:pt>
                <c:pt idx="4425">
                  <c:v>40932.0</c:v>
                </c:pt>
                <c:pt idx="4426">
                  <c:v>40933.0</c:v>
                </c:pt>
                <c:pt idx="4427">
                  <c:v>40934.0</c:v>
                </c:pt>
                <c:pt idx="4428">
                  <c:v>40935.0</c:v>
                </c:pt>
                <c:pt idx="4429">
                  <c:v>40938.0</c:v>
                </c:pt>
                <c:pt idx="4430">
                  <c:v>40939.0</c:v>
                </c:pt>
                <c:pt idx="4431">
                  <c:v>40940.0</c:v>
                </c:pt>
                <c:pt idx="4432">
                  <c:v>40941.0</c:v>
                </c:pt>
                <c:pt idx="4433">
                  <c:v>40942.0</c:v>
                </c:pt>
                <c:pt idx="4434">
                  <c:v>40945.0</c:v>
                </c:pt>
                <c:pt idx="4435">
                  <c:v>40946.0</c:v>
                </c:pt>
                <c:pt idx="4436">
                  <c:v>40947.0</c:v>
                </c:pt>
                <c:pt idx="4437">
                  <c:v>40948.0</c:v>
                </c:pt>
                <c:pt idx="4438">
                  <c:v>40949.0</c:v>
                </c:pt>
                <c:pt idx="4439">
                  <c:v>40952.0</c:v>
                </c:pt>
                <c:pt idx="4440">
                  <c:v>40953.0</c:v>
                </c:pt>
                <c:pt idx="4441">
                  <c:v>40954.0</c:v>
                </c:pt>
                <c:pt idx="4442">
                  <c:v>40955.0</c:v>
                </c:pt>
                <c:pt idx="4443">
                  <c:v>40956.0</c:v>
                </c:pt>
                <c:pt idx="4444">
                  <c:v>40959.0</c:v>
                </c:pt>
                <c:pt idx="4445">
                  <c:v>40960.0</c:v>
                </c:pt>
                <c:pt idx="4446">
                  <c:v>40961.0</c:v>
                </c:pt>
                <c:pt idx="4447">
                  <c:v>40962.0</c:v>
                </c:pt>
                <c:pt idx="4448">
                  <c:v>40963.0</c:v>
                </c:pt>
                <c:pt idx="4449">
                  <c:v>40966.0</c:v>
                </c:pt>
                <c:pt idx="4450">
                  <c:v>40967.0</c:v>
                </c:pt>
                <c:pt idx="4451">
                  <c:v>40968.0</c:v>
                </c:pt>
                <c:pt idx="4452">
                  <c:v>40969.0</c:v>
                </c:pt>
                <c:pt idx="4453">
                  <c:v>40970.0</c:v>
                </c:pt>
                <c:pt idx="4454">
                  <c:v>40973.0</c:v>
                </c:pt>
                <c:pt idx="4455">
                  <c:v>40974.0</c:v>
                </c:pt>
                <c:pt idx="4456">
                  <c:v>40975.0</c:v>
                </c:pt>
                <c:pt idx="4457">
                  <c:v>40976.0</c:v>
                </c:pt>
                <c:pt idx="4458">
                  <c:v>40977.0</c:v>
                </c:pt>
                <c:pt idx="4459">
                  <c:v>40980.0</c:v>
                </c:pt>
                <c:pt idx="4460">
                  <c:v>40981.0</c:v>
                </c:pt>
                <c:pt idx="4461">
                  <c:v>40982.0</c:v>
                </c:pt>
                <c:pt idx="4462">
                  <c:v>40983.0</c:v>
                </c:pt>
                <c:pt idx="4463">
                  <c:v>40984.0</c:v>
                </c:pt>
                <c:pt idx="4464">
                  <c:v>40987.0</c:v>
                </c:pt>
                <c:pt idx="4465">
                  <c:v>40988.0</c:v>
                </c:pt>
                <c:pt idx="4466">
                  <c:v>40989.0</c:v>
                </c:pt>
                <c:pt idx="4467">
                  <c:v>40990.0</c:v>
                </c:pt>
                <c:pt idx="4468">
                  <c:v>40991.0</c:v>
                </c:pt>
                <c:pt idx="4469">
                  <c:v>40994.0</c:v>
                </c:pt>
                <c:pt idx="4470">
                  <c:v>40995.0</c:v>
                </c:pt>
                <c:pt idx="4471">
                  <c:v>40996.0</c:v>
                </c:pt>
                <c:pt idx="4472">
                  <c:v>40997.0</c:v>
                </c:pt>
                <c:pt idx="4473">
                  <c:v>40998.0</c:v>
                </c:pt>
                <c:pt idx="4474">
                  <c:v>41001.0</c:v>
                </c:pt>
                <c:pt idx="4475">
                  <c:v>41002.0</c:v>
                </c:pt>
                <c:pt idx="4476">
                  <c:v>41003.0</c:v>
                </c:pt>
                <c:pt idx="4477">
                  <c:v>41004.0</c:v>
                </c:pt>
                <c:pt idx="4478">
                  <c:v>41005.0</c:v>
                </c:pt>
                <c:pt idx="4479">
                  <c:v>41008.0</c:v>
                </c:pt>
                <c:pt idx="4480">
                  <c:v>41009.0</c:v>
                </c:pt>
                <c:pt idx="4481">
                  <c:v>41010.0</c:v>
                </c:pt>
                <c:pt idx="4482">
                  <c:v>41011.0</c:v>
                </c:pt>
                <c:pt idx="4483">
                  <c:v>41012.0</c:v>
                </c:pt>
                <c:pt idx="4484">
                  <c:v>41015.0</c:v>
                </c:pt>
                <c:pt idx="4485">
                  <c:v>41016.0</c:v>
                </c:pt>
                <c:pt idx="4486">
                  <c:v>41017.0</c:v>
                </c:pt>
                <c:pt idx="4487">
                  <c:v>41018.0</c:v>
                </c:pt>
                <c:pt idx="4488">
                  <c:v>41019.0</c:v>
                </c:pt>
                <c:pt idx="4489">
                  <c:v>41022.0</c:v>
                </c:pt>
                <c:pt idx="4490">
                  <c:v>41023.0</c:v>
                </c:pt>
                <c:pt idx="4491">
                  <c:v>41024.0</c:v>
                </c:pt>
                <c:pt idx="4492">
                  <c:v>41025.0</c:v>
                </c:pt>
                <c:pt idx="4493">
                  <c:v>41026.0</c:v>
                </c:pt>
                <c:pt idx="4494">
                  <c:v>41029.0</c:v>
                </c:pt>
                <c:pt idx="4495">
                  <c:v>41030.0</c:v>
                </c:pt>
                <c:pt idx="4496">
                  <c:v>41031.0</c:v>
                </c:pt>
                <c:pt idx="4497">
                  <c:v>41032.0</c:v>
                </c:pt>
                <c:pt idx="4498">
                  <c:v>41033.0</c:v>
                </c:pt>
                <c:pt idx="4499">
                  <c:v>41036.0</c:v>
                </c:pt>
                <c:pt idx="4500">
                  <c:v>41037.0</c:v>
                </c:pt>
                <c:pt idx="4501">
                  <c:v>41038.0</c:v>
                </c:pt>
                <c:pt idx="4502">
                  <c:v>41039.0</c:v>
                </c:pt>
                <c:pt idx="4503">
                  <c:v>41040.0</c:v>
                </c:pt>
                <c:pt idx="4504">
                  <c:v>41043.0</c:v>
                </c:pt>
                <c:pt idx="4505">
                  <c:v>41044.0</c:v>
                </c:pt>
                <c:pt idx="4506">
                  <c:v>41045.0</c:v>
                </c:pt>
                <c:pt idx="4507">
                  <c:v>41046.0</c:v>
                </c:pt>
                <c:pt idx="4508">
                  <c:v>41047.0</c:v>
                </c:pt>
                <c:pt idx="4509">
                  <c:v>41050.0</c:v>
                </c:pt>
                <c:pt idx="4510">
                  <c:v>41051.0</c:v>
                </c:pt>
                <c:pt idx="4511">
                  <c:v>41052.0</c:v>
                </c:pt>
                <c:pt idx="4512">
                  <c:v>41053.0</c:v>
                </c:pt>
                <c:pt idx="4513">
                  <c:v>41054.0</c:v>
                </c:pt>
                <c:pt idx="4514">
                  <c:v>41057.0</c:v>
                </c:pt>
                <c:pt idx="4515">
                  <c:v>41058.0</c:v>
                </c:pt>
                <c:pt idx="4516">
                  <c:v>41059.0</c:v>
                </c:pt>
                <c:pt idx="4517">
                  <c:v>41060.0</c:v>
                </c:pt>
                <c:pt idx="4518">
                  <c:v>41061.0</c:v>
                </c:pt>
                <c:pt idx="4519">
                  <c:v>41064.0</c:v>
                </c:pt>
                <c:pt idx="4520">
                  <c:v>41065.0</c:v>
                </c:pt>
                <c:pt idx="4521">
                  <c:v>41066.0</c:v>
                </c:pt>
                <c:pt idx="4522">
                  <c:v>41067.0</c:v>
                </c:pt>
                <c:pt idx="4523">
                  <c:v>41068.0</c:v>
                </c:pt>
                <c:pt idx="4524">
                  <c:v>41071.0</c:v>
                </c:pt>
                <c:pt idx="4525">
                  <c:v>41072.0</c:v>
                </c:pt>
                <c:pt idx="4526">
                  <c:v>41073.0</c:v>
                </c:pt>
                <c:pt idx="4527">
                  <c:v>41074.0</c:v>
                </c:pt>
                <c:pt idx="4528">
                  <c:v>41075.0</c:v>
                </c:pt>
                <c:pt idx="4529">
                  <c:v>41078.0</c:v>
                </c:pt>
                <c:pt idx="4530">
                  <c:v>41079.0</c:v>
                </c:pt>
                <c:pt idx="4531">
                  <c:v>41080.0</c:v>
                </c:pt>
                <c:pt idx="4532">
                  <c:v>41081.0</c:v>
                </c:pt>
                <c:pt idx="4533">
                  <c:v>41082.0</c:v>
                </c:pt>
                <c:pt idx="4534">
                  <c:v>41085.0</c:v>
                </c:pt>
                <c:pt idx="4535">
                  <c:v>41086.0</c:v>
                </c:pt>
                <c:pt idx="4536">
                  <c:v>41087.0</c:v>
                </c:pt>
                <c:pt idx="4537">
                  <c:v>41088.0</c:v>
                </c:pt>
                <c:pt idx="4538">
                  <c:v>41089.0</c:v>
                </c:pt>
                <c:pt idx="4539">
                  <c:v>41092.0</c:v>
                </c:pt>
                <c:pt idx="4540">
                  <c:v>41093.0</c:v>
                </c:pt>
                <c:pt idx="4541">
                  <c:v>41094.0</c:v>
                </c:pt>
                <c:pt idx="4542">
                  <c:v>41095.0</c:v>
                </c:pt>
                <c:pt idx="4543">
                  <c:v>41096.0</c:v>
                </c:pt>
                <c:pt idx="4544">
                  <c:v>41099.0</c:v>
                </c:pt>
                <c:pt idx="4545">
                  <c:v>41100.0</c:v>
                </c:pt>
                <c:pt idx="4546">
                  <c:v>41101.0</c:v>
                </c:pt>
                <c:pt idx="4547">
                  <c:v>41102.0</c:v>
                </c:pt>
                <c:pt idx="4548">
                  <c:v>41103.0</c:v>
                </c:pt>
                <c:pt idx="4549">
                  <c:v>41106.0</c:v>
                </c:pt>
                <c:pt idx="4550">
                  <c:v>41107.0</c:v>
                </c:pt>
                <c:pt idx="4551">
                  <c:v>41108.0</c:v>
                </c:pt>
                <c:pt idx="4552">
                  <c:v>41109.0</c:v>
                </c:pt>
                <c:pt idx="4553">
                  <c:v>41110.0</c:v>
                </c:pt>
                <c:pt idx="4554">
                  <c:v>41113.0</c:v>
                </c:pt>
                <c:pt idx="4555">
                  <c:v>41114.0</c:v>
                </c:pt>
                <c:pt idx="4556">
                  <c:v>41115.0</c:v>
                </c:pt>
                <c:pt idx="4557">
                  <c:v>41116.0</c:v>
                </c:pt>
                <c:pt idx="4558">
                  <c:v>41117.0</c:v>
                </c:pt>
                <c:pt idx="4559">
                  <c:v>41120.0</c:v>
                </c:pt>
                <c:pt idx="4560">
                  <c:v>41121.0</c:v>
                </c:pt>
                <c:pt idx="4561">
                  <c:v>41122.0</c:v>
                </c:pt>
                <c:pt idx="4562">
                  <c:v>41123.0</c:v>
                </c:pt>
                <c:pt idx="4563">
                  <c:v>41124.0</c:v>
                </c:pt>
                <c:pt idx="4564">
                  <c:v>41127.0</c:v>
                </c:pt>
                <c:pt idx="4565">
                  <c:v>41128.0</c:v>
                </c:pt>
                <c:pt idx="4566">
                  <c:v>41129.0</c:v>
                </c:pt>
                <c:pt idx="4567">
                  <c:v>41130.0</c:v>
                </c:pt>
                <c:pt idx="4568">
                  <c:v>41131.0</c:v>
                </c:pt>
                <c:pt idx="4569">
                  <c:v>41134.0</c:v>
                </c:pt>
                <c:pt idx="4570">
                  <c:v>41135.0</c:v>
                </c:pt>
                <c:pt idx="4571">
                  <c:v>41136.0</c:v>
                </c:pt>
                <c:pt idx="4572">
                  <c:v>41137.0</c:v>
                </c:pt>
                <c:pt idx="4573">
                  <c:v>41138.0</c:v>
                </c:pt>
                <c:pt idx="4574">
                  <c:v>41141.0</c:v>
                </c:pt>
                <c:pt idx="4575">
                  <c:v>41142.0</c:v>
                </c:pt>
                <c:pt idx="4576">
                  <c:v>41143.0</c:v>
                </c:pt>
                <c:pt idx="4577">
                  <c:v>41144.0</c:v>
                </c:pt>
                <c:pt idx="4578">
                  <c:v>41145.0</c:v>
                </c:pt>
                <c:pt idx="4579">
                  <c:v>41148.0</c:v>
                </c:pt>
                <c:pt idx="4580">
                  <c:v>41149.0</c:v>
                </c:pt>
                <c:pt idx="4581">
                  <c:v>41150.0</c:v>
                </c:pt>
                <c:pt idx="4582">
                  <c:v>41151.0</c:v>
                </c:pt>
                <c:pt idx="4583">
                  <c:v>41152.0</c:v>
                </c:pt>
                <c:pt idx="4584">
                  <c:v>41155.0</c:v>
                </c:pt>
                <c:pt idx="4585">
                  <c:v>41156.0</c:v>
                </c:pt>
                <c:pt idx="4586">
                  <c:v>41157.0</c:v>
                </c:pt>
                <c:pt idx="4587">
                  <c:v>41158.0</c:v>
                </c:pt>
                <c:pt idx="4588">
                  <c:v>41159.0</c:v>
                </c:pt>
                <c:pt idx="4589">
                  <c:v>41162.0</c:v>
                </c:pt>
                <c:pt idx="4590">
                  <c:v>41163.0</c:v>
                </c:pt>
                <c:pt idx="4591">
                  <c:v>41164.0</c:v>
                </c:pt>
                <c:pt idx="4592">
                  <c:v>41165.0</c:v>
                </c:pt>
                <c:pt idx="4593">
                  <c:v>41166.0</c:v>
                </c:pt>
                <c:pt idx="4594">
                  <c:v>41169.0</c:v>
                </c:pt>
                <c:pt idx="4595">
                  <c:v>41170.0</c:v>
                </c:pt>
                <c:pt idx="4596">
                  <c:v>41171.0</c:v>
                </c:pt>
                <c:pt idx="4597">
                  <c:v>41172.0</c:v>
                </c:pt>
                <c:pt idx="4598">
                  <c:v>41173.0</c:v>
                </c:pt>
                <c:pt idx="4599">
                  <c:v>41176.0</c:v>
                </c:pt>
                <c:pt idx="4600">
                  <c:v>41177.0</c:v>
                </c:pt>
                <c:pt idx="4601">
                  <c:v>41178.0</c:v>
                </c:pt>
                <c:pt idx="4602">
                  <c:v>41179.0</c:v>
                </c:pt>
                <c:pt idx="4603">
                  <c:v>41180.0</c:v>
                </c:pt>
                <c:pt idx="4604">
                  <c:v>41183.0</c:v>
                </c:pt>
                <c:pt idx="4605">
                  <c:v>41184.0</c:v>
                </c:pt>
                <c:pt idx="4606">
                  <c:v>41185.0</c:v>
                </c:pt>
                <c:pt idx="4607">
                  <c:v>41186.0</c:v>
                </c:pt>
                <c:pt idx="4608">
                  <c:v>41187.0</c:v>
                </c:pt>
                <c:pt idx="4609">
                  <c:v>41190.0</c:v>
                </c:pt>
                <c:pt idx="4610">
                  <c:v>41191.0</c:v>
                </c:pt>
                <c:pt idx="4611">
                  <c:v>41192.0</c:v>
                </c:pt>
                <c:pt idx="4612">
                  <c:v>41193.0</c:v>
                </c:pt>
                <c:pt idx="4613">
                  <c:v>41194.0</c:v>
                </c:pt>
                <c:pt idx="4614">
                  <c:v>41197.0</c:v>
                </c:pt>
                <c:pt idx="4615">
                  <c:v>41198.0</c:v>
                </c:pt>
                <c:pt idx="4616">
                  <c:v>41199.0</c:v>
                </c:pt>
                <c:pt idx="4617">
                  <c:v>41200.0</c:v>
                </c:pt>
                <c:pt idx="4618">
                  <c:v>41201.0</c:v>
                </c:pt>
                <c:pt idx="4619">
                  <c:v>41204.0</c:v>
                </c:pt>
                <c:pt idx="4620">
                  <c:v>41205.0</c:v>
                </c:pt>
                <c:pt idx="4621">
                  <c:v>41206.0</c:v>
                </c:pt>
                <c:pt idx="4622">
                  <c:v>41207.0</c:v>
                </c:pt>
                <c:pt idx="4623">
                  <c:v>41208.0</c:v>
                </c:pt>
                <c:pt idx="4624">
                  <c:v>41211.0</c:v>
                </c:pt>
                <c:pt idx="4625">
                  <c:v>41213.0</c:v>
                </c:pt>
                <c:pt idx="4626">
                  <c:v>41214.0</c:v>
                </c:pt>
                <c:pt idx="4627">
                  <c:v>41215.0</c:v>
                </c:pt>
                <c:pt idx="4628">
                  <c:v>41218.0</c:v>
                </c:pt>
                <c:pt idx="4629">
                  <c:v>41219.0</c:v>
                </c:pt>
                <c:pt idx="4630">
                  <c:v>41220.0</c:v>
                </c:pt>
                <c:pt idx="4631">
                  <c:v>41221.0</c:v>
                </c:pt>
                <c:pt idx="4632">
                  <c:v>41222.0</c:v>
                </c:pt>
                <c:pt idx="4633">
                  <c:v>41225.0</c:v>
                </c:pt>
                <c:pt idx="4634">
                  <c:v>41226.0</c:v>
                </c:pt>
                <c:pt idx="4635">
                  <c:v>41227.0</c:v>
                </c:pt>
                <c:pt idx="4636">
                  <c:v>41228.0</c:v>
                </c:pt>
                <c:pt idx="4637">
                  <c:v>41229.0</c:v>
                </c:pt>
                <c:pt idx="4638">
                  <c:v>41232.0</c:v>
                </c:pt>
                <c:pt idx="4639">
                  <c:v>41233.0</c:v>
                </c:pt>
                <c:pt idx="4640">
                  <c:v>41234.0</c:v>
                </c:pt>
                <c:pt idx="4641">
                  <c:v>41235.0</c:v>
                </c:pt>
                <c:pt idx="4642">
                  <c:v>41236.0</c:v>
                </c:pt>
                <c:pt idx="4643">
                  <c:v>41239.0</c:v>
                </c:pt>
                <c:pt idx="4644">
                  <c:v>41240.0</c:v>
                </c:pt>
                <c:pt idx="4645">
                  <c:v>41241.0</c:v>
                </c:pt>
                <c:pt idx="4646">
                  <c:v>41242.0</c:v>
                </c:pt>
                <c:pt idx="4647">
                  <c:v>41243.0</c:v>
                </c:pt>
                <c:pt idx="4648">
                  <c:v>41246.0</c:v>
                </c:pt>
                <c:pt idx="4649">
                  <c:v>41247.0</c:v>
                </c:pt>
                <c:pt idx="4650">
                  <c:v>41248.0</c:v>
                </c:pt>
                <c:pt idx="4651">
                  <c:v>41249.0</c:v>
                </c:pt>
                <c:pt idx="4652">
                  <c:v>41250.0</c:v>
                </c:pt>
                <c:pt idx="4653">
                  <c:v>41253.0</c:v>
                </c:pt>
                <c:pt idx="4654">
                  <c:v>41254.0</c:v>
                </c:pt>
                <c:pt idx="4655">
                  <c:v>41255.0</c:v>
                </c:pt>
                <c:pt idx="4656">
                  <c:v>41256.0</c:v>
                </c:pt>
                <c:pt idx="4657">
                  <c:v>41257.0</c:v>
                </c:pt>
                <c:pt idx="4658">
                  <c:v>41260.0</c:v>
                </c:pt>
                <c:pt idx="4659">
                  <c:v>41261.0</c:v>
                </c:pt>
                <c:pt idx="4660">
                  <c:v>41262.0</c:v>
                </c:pt>
                <c:pt idx="4661">
                  <c:v>41263.0</c:v>
                </c:pt>
                <c:pt idx="4662">
                  <c:v>41264.0</c:v>
                </c:pt>
                <c:pt idx="4663">
                  <c:v>41267.0</c:v>
                </c:pt>
                <c:pt idx="4664">
                  <c:v>41268.0</c:v>
                </c:pt>
                <c:pt idx="4665">
                  <c:v>41269.0</c:v>
                </c:pt>
                <c:pt idx="4666">
                  <c:v>41270.0</c:v>
                </c:pt>
                <c:pt idx="4667">
                  <c:v>41271.0</c:v>
                </c:pt>
                <c:pt idx="4668">
                  <c:v>41274.0</c:v>
                </c:pt>
                <c:pt idx="4669">
                  <c:v>41275.0</c:v>
                </c:pt>
                <c:pt idx="4670">
                  <c:v>41276.0</c:v>
                </c:pt>
                <c:pt idx="4671">
                  <c:v>41277.0</c:v>
                </c:pt>
                <c:pt idx="4672">
                  <c:v>41278.0</c:v>
                </c:pt>
                <c:pt idx="4673">
                  <c:v>41281.0</c:v>
                </c:pt>
                <c:pt idx="4674">
                  <c:v>41282.0</c:v>
                </c:pt>
                <c:pt idx="4675">
                  <c:v>41283.0</c:v>
                </c:pt>
                <c:pt idx="4676">
                  <c:v>41284.0</c:v>
                </c:pt>
                <c:pt idx="4677">
                  <c:v>41285.0</c:v>
                </c:pt>
                <c:pt idx="4678">
                  <c:v>41288.0</c:v>
                </c:pt>
                <c:pt idx="4679">
                  <c:v>41289.0</c:v>
                </c:pt>
                <c:pt idx="4680">
                  <c:v>41290.0</c:v>
                </c:pt>
                <c:pt idx="4681">
                  <c:v>41291.0</c:v>
                </c:pt>
                <c:pt idx="4682">
                  <c:v>41292.0</c:v>
                </c:pt>
                <c:pt idx="4683">
                  <c:v>41295.0</c:v>
                </c:pt>
                <c:pt idx="4684">
                  <c:v>41296.0</c:v>
                </c:pt>
                <c:pt idx="4685">
                  <c:v>41297.0</c:v>
                </c:pt>
                <c:pt idx="4686">
                  <c:v>41298.0</c:v>
                </c:pt>
                <c:pt idx="4687">
                  <c:v>41299.0</c:v>
                </c:pt>
                <c:pt idx="4688">
                  <c:v>41302.0</c:v>
                </c:pt>
                <c:pt idx="4689">
                  <c:v>41303.0</c:v>
                </c:pt>
                <c:pt idx="4690">
                  <c:v>41304.0</c:v>
                </c:pt>
                <c:pt idx="4691">
                  <c:v>41305.0</c:v>
                </c:pt>
                <c:pt idx="4692">
                  <c:v>41306.0</c:v>
                </c:pt>
                <c:pt idx="4693">
                  <c:v>41309.0</c:v>
                </c:pt>
                <c:pt idx="4694">
                  <c:v>41310.0</c:v>
                </c:pt>
                <c:pt idx="4695">
                  <c:v>41311.0</c:v>
                </c:pt>
                <c:pt idx="4696">
                  <c:v>41312.0</c:v>
                </c:pt>
                <c:pt idx="4697">
                  <c:v>41313.0</c:v>
                </c:pt>
                <c:pt idx="4698">
                  <c:v>41316.0</c:v>
                </c:pt>
                <c:pt idx="4699">
                  <c:v>41317.0</c:v>
                </c:pt>
                <c:pt idx="4700">
                  <c:v>41318.0</c:v>
                </c:pt>
                <c:pt idx="4701">
                  <c:v>41319.0</c:v>
                </c:pt>
                <c:pt idx="4702">
                  <c:v>41320.0</c:v>
                </c:pt>
                <c:pt idx="4703">
                  <c:v>41323.0</c:v>
                </c:pt>
                <c:pt idx="4704">
                  <c:v>41324.0</c:v>
                </c:pt>
                <c:pt idx="4705">
                  <c:v>41325.0</c:v>
                </c:pt>
                <c:pt idx="4706">
                  <c:v>41326.0</c:v>
                </c:pt>
                <c:pt idx="4707">
                  <c:v>41327.0</c:v>
                </c:pt>
                <c:pt idx="4708">
                  <c:v>41330.0</c:v>
                </c:pt>
                <c:pt idx="4709">
                  <c:v>41331.0</c:v>
                </c:pt>
                <c:pt idx="4710">
                  <c:v>41332.0</c:v>
                </c:pt>
                <c:pt idx="4711">
                  <c:v>41333.0</c:v>
                </c:pt>
                <c:pt idx="4712">
                  <c:v>41334.0</c:v>
                </c:pt>
                <c:pt idx="4713">
                  <c:v>41337.0</c:v>
                </c:pt>
                <c:pt idx="4714">
                  <c:v>41338.0</c:v>
                </c:pt>
                <c:pt idx="4715">
                  <c:v>41339.0</c:v>
                </c:pt>
                <c:pt idx="4716">
                  <c:v>41340.0</c:v>
                </c:pt>
                <c:pt idx="4717">
                  <c:v>41341.0</c:v>
                </c:pt>
                <c:pt idx="4718">
                  <c:v>41344.0</c:v>
                </c:pt>
                <c:pt idx="4719">
                  <c:v>41345.0</c:v>
                </c:pt>
                <c:pt idx="4720">
                  <c:v>41346.0</c:v>
                </c:pt>
                <c:pt idx="4721">
                  <c:v>41347.0</c:v>
                </c:pt>
                <c:pt idx="4722">
                  <c:v>41348.0</c:v>
                </c:pt>
                <c:pt idx="4723">
                  <c:v>41351.0</c:v>
                </c:pt>
                <c:pt idx="4724">
                  <c:v>41352.0</c:v>
                </c:pt>
                <c:pt idx="4725">
                  <c:v>41353.0</c:v>
                </c:pt>
                <c:pt idx="4726">
                  <c:v>41354.0</c:v>
                </c:pt>
                <c:pt idx="4727">
                  <c:v>41355.0</c:v>
                </c:pt>
                <c:pt idx="4728">
                  <c:v>41358.0</c:v>
                </c:pt>
                <c:pt idx="4729">
                  <c:v>41359.0</c:v>
                </c:pt>
                <c:pt idx="4730">
                  <c:v>41360.0</c:v>
                </c:pt>
                <c:pt idx="4731">
                  <c:v>41361.0</c:v>
                </c:pt>
                <c:pt idx="4732">
                  <c:v>41362.0</c:v>
                </c:pt>
                <c:pt idx="4733">
                  <c:v>41365.0</c:v>
                </c:pt>
                <c:pt idx="4734">
                  <c:v>41366.0</c:v>
                </c:pt>
                <c:pt idx="4735">
                  <c:v>41367.0</c:v>
                </c:pt>
                <c:pt idx="4736">
                  <c:v>41368.0</c:v>
                </c:pt>
                <c:pt idx="4737">
                  <c:v>41369.0</c:v>
                </c:pt>
                <c:pt idx="4738">
                  <c:v>41372.0</c:v>
                </c:pt>
                <c:pt idx="4739">
                  <c:v>41373.0</c:v>
                </c:pt>
                <c:pt idx="4740">
                  <c:v>41374.0</c:v>
                </c:pt>
                <c:pt idx="4741">
                  <c:v>41375.0</c:v>
                </c:pt>
                <c:pt idx="4742">
                  <c:v>41376.0</c:v>
                </c:pt>
                <c:pt idx="4743">
                  <c:v>41379.0</c:v>
                </c:pt>
                <c:pt idx="4744">
                  <c:v>41380.0</c:v>
                </c:pt>
                <c:pt idx="4745">
                  <c:v>41381.0</c:v>
                </c:pt>
                <c:pt idx="4746">
                  <c:v>41382.0</c:v>
                </c:pt>
                <c:pt idx="4747">
                  <c:v>41383.0</c:v>
                </c:pt>
                <c:pt idx="4748">
                  <c:v>41386.0</c:v>
                </c:pt>
                <c:pt idx="4749">
                  <c:v>41387.0</c:v>
                </c:pt>
                <c:pt idx="4750">
                  <c:v>41388.0</c:v>
                </c:pt>
                <c:pt idx="4751">
                  <c:v>41389.0</c:v>
                </c:pt>
                <c:pt idx="4752">
                  <c:v>41390.0</c:v>
                </c:pt>
                <c:pt idx="4753">
                  <c:v>41393.0</c:v>
                </c:pt>
                <c:pt idx="4754">
                  <c:v>41394.0</c:v>
                </c:pt>
                <c:pt idx="4755">
                  <c:v>41395.0</c:v>
                </c:pt>
                <c:pt idx="4756">
                  <c:v>41396.0</c:v>
                </c:pt>
                <c:pt idx="4757">
                  <c:v>41397.0</c:v>
                </c:pt>
                <c:pt idx="4758">
                  <c:v>41400.0</c:v>
                </c:pt>
                <c:pt idx="4759">
                  <c:v>41401.0</c:v>
                </c:pt>
                <c:pt idx="4760">
                  <c:v>41402.0</c:v>
                </c:pt>
                <c:pt idx="4761">
                  <c:v>41403.0</c:v>
                </c:pt>
                <c:pt idx="4762">
                  <c:v>41404.0</c:v>
                </c:pt>
                <c:pt idx="4763">
                  <c:v>41407.0</c:v>
                </c:pt>
                <c:pt idx="4764">
                  <c:v>41408.0</c:v>
                </c:pt>
                <c:pt idx="4765">
                  <c:v>41409.0</c:v>
                </c:pt>
                <c:pt idx="4766">
                  <c:v>41410.0</c:v>
                </c:pt>
                <c:pt idx="4767">
                  <c:v>41411.0</c:v>
                </c:pt>
                <c:pt idx="4768">
                  <c:v>41414.0</c:v>
                </c:pt>
                <c:pt idx="4769">
                  <c:v>41415.0</c:v>
                </c:pt>
                <c:pt idx="4770">
                  <c:v>41416.0</c:v>
                </c:pt>
                <c:pt idx="4771">
                  <c:v>41417.0</c:v>
                </c:pt>
                <c:pt idx="4772">
                  <c:v>41418.0</c:v>
                </c:pt>
                <c:pt idx="4773">
                  <c:v>41421.0</c:v>
                </c:pt>
                <c:pt idx="4774">
                  <c:v>41422.0</c:v>
                </c:pt>
                <c:pt idx="4775">
                  <c:v>41423.0</c:v>
                </c:pt>
                <c:pt idx="4776">
                  <c:v>41424.0</c:v>
                </c:pt>
                <c:pt idx="4777">
                  <c:v>41425.0</c:v>
                </c:pt>
                <c:pt idx="4778">
                  <c:v>41428.0</c:v>
                </c:pt>
                <c:pt idx="4779">
                  <c:v>41429.0</c:v>
                </c:pt>
                <c:pt idx="4780">
                  <c:v>41430.0</c:v>
                </c:pt>
                <c:pt idx="4781">
                  <c:v>41431.0</c:v>
                </c:pt>
                <c:pt idx="4782">
                  <c:v>41432.0</c:v>
                </c:pt>
                <c:pt idx="4783">
                  <c:v>41435.0</c:v>
                </c:pt>
                <c:pt idx="4784">
                  <c:v>41436.0</c:v>
                </c:pt>
                <c:pt idx="4785">
                  <c:v>41437.0</c:v>
                </c:pt>
                <c:pt idx="4786">
                  <c:v>41438.0</c:v>
                </c:pt>
                <c:pt idx="4787">
                  <c:v>41439.0</c:v>
                </c:pt>
                <c:pt idx="4788">
                  <c:v>41442.0</c:v>
                </c:pt>
                <c:pt idx="4789">
                  <c:v>41443.0</c:v>
                </c:pt>
                <c:pt idx="4790">
                  <c:v>41444.0</c:v>
                </c:pt>
                <c:pt idx="4791">
                  <c:v>41445.0</c:v>
                </c:pt>
                <c:pt idx="4792">
                  <c:v>41446.0</c:v>
                </c:pt>
                <c:pt idx="4793">
                  <c:v>41449.0</c:v>
                </c:pt>
                <c:pt idx="4794">
                  <c:v>41450.0</c:v>
                </c:pt>
                <c:pt idx="4795">
                  <c:v>41451.0</c:v>
                </c:pt>
                <c:pt idx="4796">
                  <c:v>41452.0</c:v>
                </c:pt>
                <c:pt idx="4797">
                  <c:v>41453.0</c:v>
                </c:pt>
                <c:pt idx="4798">
                  <c:v>41456.0</c:v>
                </c:pt>
                <c:pt idx="4799">
                  <c:v>41457.0</c:v>
                </c:pt>
                <c:pt idx="4800">
                  <c:v>41458.0</c:v>
                </c:pt>
                <c:pt idx="4801">
                  <c:v>41459.0</c:v>
                </c:pt>
                <c:pt idx="4802">
                  <c:v>41460.0</c:v>
                </c:pt>
                <c:pt idx="4803">
                  <c:v>41463.0</c:v>
                </c:pt>
                <c:pt idx="4804">
                  <c:v>41464.0</c:v>
                </c:pt>
                <c:pt idx="4805">
                  <c:v>41465.0</c:v>
                </c:pt>
                <c:pt idx="4806">
                  <c:v>41466.0</c:v>
                </c:pt>
                <c:pt idx="4807">
                  <c:v>41467.0</c:v>
                </c:pt>
                <c:pt idx="4808">
                  <c:v>41470.0</c:v>
                </c:pt>
                <c:pt idx="4809">
                  <c:v>41471.0</c:v>
                </c:pt>
                <c:pt idx="4810">
                  <c:v>41472.0</c:v>
                </c:pt>
                <c:pt idx="4811">
                  <c:v>41473.0</c:v>
                </c:pt>
                <c:pt idx="4812">
                  <c:v>41474.0</c:v>
                </c:pt>
                <c:pt idx="4813">
                  <c:v>41477.0</c:v>
                </c:pt>
                <c:pt idx="4814">
                  <c:v>41478.0</c:v>
                </c:pt>
                <c:pt idx="4815">
                  <c:v>41479.0</c:v>
                </c:pt>
                <c:pt idx="4816">
                  <c:v>41480.0</c:v>
                </c:pt>
                <c:pt idx="4817">
                  <c:v>41481.0</c:v>
                </c:pt>
                <c:pt idx="4818">
                  <c:v>41484.0</c:v>
                </c:pt>
                <c:pt idx="4819">
                  <c:v>41485.0</c:v>
                </c:pt>
                <c:pt idx="4820">
                  <c:v>41486.0</c:v>
                </c:pt>
                <c:pt idx="4821">
                  <c:v>41487.0</c:v>
                </c:pt>
                <c:pt idx="4822">
                  <c:v>41488.0</c:v>
                </c:pt>
                <c:pt idx="4823">
                  <c:v>41491.0</c:v>
                </c:pt>
                <c:pt idx="4824">
                  <c:v>41492.0</c:v>
                </c:pt>
                <c:pt idx="4825">
                  <c:v>41493.0</c:v>
                </c:pt>
                <c:pt idx="4826">
                  <c:v>41494.0</c:v>
                </c:pt>
                <c:pt idx="4827">
                  <c:v>41495.0</c:v>
                </c:pt>
                <c:pt idx="4828">
                  <c:v>41498.0</c:v>
                </c:pt>
                <c:pt idx="4829">
                  <c:v>41499.0</c:v>
                </c:pt>
                <c:pt idx="4830">
                  <c:v>41500.0</c:v>
                </c:pt>
                <c:pt idx="4831">
                  <c:v>41501.0</c:v>
                </c:pt>
                <c:pt idx="4832">
                  <c:v>41502.0</c:v>
                </c:pt>
                <c:pt idx="4833">
                  <c:v>41505.0</c:v>
                </c:pt>
                <c:pt idx="4834">
                  <c:v>41506.0</c:v>
                </c:pt>
                <c:pt idx="4835">
                  <c:v>41507.0</c:v>
                </c:pt>
                <c:pt idx="4836">
                  <c:v>41508.0</c:v>
                </c:pt>
                <c:pt idx="4837">
                  <c:v>41509.0</c:v>
                </c:pt>
                <c:pt idx="4838">
                  <c:v>41512.0</c:v>
                </c:pt>
                <c:pt idx="4839">
                  <c:v>41513.0</c:v>
                </c:pt>
                <c:pt idx="4840">
                  <c:v>41514.0</c:v>
                </c:pt>
                <c:pt idx="4841">
                  <c:v>41515.0</c:v>
                </c:pt>
                <c:pt idx="4842">
                  <c:v>41516.0</c:v>
                </c:pt>
                <c:pt idx="4843">
                  <c:v>41519.0</c:v>
                </c:pt>
                <c:pt idx="4844">
                  <c:v>41520.0</c:v>
                </c:pt>
                <c:pt idx="4845">
                  <c:v>41521.0</c:v>
                </c:pt>
                <c:pt idx="4846">
                  <c:v>41522.0</c:v>
                </c:pt>
                <c:pt idx="4847">
                  <c:v>41523.0</c:v>
                </c:pt>
                <c:pt idx="4848">
                  <c:v>41526.0</c:v>
                </c:pt>
                <c:pt idx="4849">
                  <c:v>41527.0</c:v>
                </c:pt>
                <c:pt idx="4850">
                  <c:v>41528.0</c:v>
                </c:pt>
                <c:pt idx="4851">
                  <c:v>41529.0</c:v>
                </c:pt>
                <c:pt idx="4852">
                  <c:v>41530.0</c:v>
                </c:pt>
                <c:pt idx="4853">
                  <c:v>41533.0</c:v>
                </c:pt>
                <c:pt idx="4854">
                  <c:v>41534.0</c:v>
                </c:pt>
                <c:pt idx="4855">
                  <c:v>41535.0</c:v>
                </c:pt>
                <c:pt idx="4856">
                  <c:v>41536.0</c:v>
                </c:pt>
                <c:pt idx="4857">
                  <c:v>41537.0</c:v>
                </c:pt>
                <c:pt idx="4858">
                  <c:v>41540.0</c:v>
                </c:pt>
                <c:pt idx="4859">
                  <c:v>41541.0</c:v>
                </c:pt>
                <c:pt idx="4860">
                  <c:v>41542.0</c:v>
                </c:pt>
                <c:pt idx="4861">
                  <c:v>41543.0</c:v>
                </c:pt>
                <c:pt idx="4862">
                  <c:v>41544.0</c:v>
                </c:pt>
                <c:pt idx="4863">
                  <c:v>41547.0</c:v>
                </c:pt>
              </c:numCache>
            </c:numRef>
          </c:cat>
          <c:val>
            <c:numRef>
              <c:f>Sheet1!$B$3:$B$4866</c:f>
              <c:numCache>
                <c:formatCode>General</c:formatCode>
                <c:ptCount val="4864"/>
                <c:pt idx="0">
                  <c:v>6.23</c:v>
                </c:pt>
                <c:pt idx="1">
                  <c:v>6.2</c:v>
                </c:pt>
                <c:pt idx="2">
                  <c:v>6.23</c:v>
                </c:pt>
                <c:pt idx="3">
                  <c:v>6.189999999999999</c:v>
                </c:pt>
                <c:pt idx="4">
                  <c:v>6.17</c:v>
                </c:pt>
                <c:pt idx="5">
                  <c:v>6.2</c:v>
                </c:pt>
                <c:pt idx="6">
                  <c:v>6.149999999999999</c:v>
                </c:pt>
                <c:pt idx="7">
                  <c:v>6.149999999999999</c:v>
                </c:pt>
                <c:pt idx="8">
                  <c:v>6.1</c:v>
                </c:pt>
                <c:pt idx="9">
                  <c:v>6.04</c:v>
                </c:pt>
                <c:pt idx="10">
                  <c:v>6.02</c:v>
                </c:pt>
                <c:pt idx="11">
                  <c:v>6.04</c:v>
                </c:pt>
                <c:pt idx="12">
                  <c:v>6.06</c:v>
                </c:pt>
                <c:pt idx="13">
                  <c:v>6.09</c:v>
                </c:pt>
                <c:pt idx="14">
                  <c:v>6.14</c:v>
                </c:pt>
                <c:pt idx="15">
                  <c:v>6.119999999999999</c:v>
                </c:pt>
                <c:pt idx="16">
                  <c:v>6.1</c:v>
                </c:pt>
                <c:pt idx="17">
                  <c:v>6.01</c:v>
                </c:pt>
                <c:pt idx="18">
                  <c:v>5.98</c:v>
                </c:pt>
                <c:pt idx="19">
                  <c:v>5.95</c:v>
                </c:pt>
                <c:pt idx="20">
                  <c:v>5.91</c:v>
                </c:pt>
                <c:pt idx="21">
                  <c:v>5.94</c:v>
                </c:pt>
                <c:pt idx="22">
                  <c:v>5.859999999999999</c:v>
                </c:pt>
                <c:pt idx="23">
                  <c:v>5.83</c:v>
                </c:pt>
                <c:pt idx="24">
                  <c:v>5.85</c:v>
                </c:pt>
                <c:pt idx="25">
                  <c:v>5.819999999999999</c:v>
                </c:pt>
                <c:pt idx="26">
                  <c:v>5.81</c:v>
                </c:pt>
                <c:pt idx="27">
                  <c:v>5.819999999999999</c:v>
                </c:pt>
                <c:pt idx="28">
                  <c:v>5.819999999999999</c:v>
                </c:pt>
                <c:pt idx="29">
                  <c:v>5.8</c:v>
                </c:pt>
                <c:pt idx="30">
                  <c:v>5.76</c:v>
                </c:pt>
                <c:pt idx="31">
                  <c:v>5.76</c:v>
                </c:pt>
                <c:pt idx="32">
                  <c:v>5.75</c:v>
                </c:pt>
                <c:pt idx="33">
                  <c:v>5.74</c:v>
                </c:pt>
                <c:pt idx="34">
                  <c:v>5.67</c:v>
                </c:pt>
                <c:pt idx="35">
                  <c:v>5.649999999999999</c:v>
                </c:pt>
                <c:pt idx="36">
                  <c:v>5.649999999999999</c:v>
                </c:pt>
                <c:pt idx="37">
                  <c:v>5.64</c:v>
                </c:pt>
                <c:pt idx="38">
                  <c:v>5.619999999999999</c:v>
                </c:pt>
                <c:pt idx="39">
                  <c:v>5.6</c:v>
                </c:pt>
                <c:pt idx="40">
                  <c:v>5.609999999999999</c:v>
                </c:pt>
                <c:pt idx="41">
                  <c:v>5.649999999999999</c:v>
                </c:pt>
                <c:pt idx="42">
                  <c:v>5.689999999999999</c:v>
                </c:pt>
                <c:pt idx="43">
                  <c:v>5.7</c:v>
                </c:pt>
                <c:pt idx="44">
                  <c:v>5.659999999999999</c:v>
                </c:pt>
                <c:pt idx="45">
                  <c:v>5.63</c:v>
                </c:pt>
                <c:pt idx="46">
                  <c:v>5.619999999999999</c:v>
                </c:pt>
                <c:pt idx="47">
                  <c:v>5.6</c:v>
                </c:pt>
                <c:pt idx="48">
                  <c:v>5.52</c:v>
                </c:pt>
                <c:pt idx="49">
                  <c:v>5.53</c:v>
                </c:pt>
                <c:pt idx="50">
                  <c:v>5.5</c:v>
                </c:pt>
                <c:pt idx="51">
                  <c:v>5.52</c:v>
                </c:pt>
                <c:pt idx="52">
                  <c:v>5.53</c:v>
                </c:pt>
                <c:pt idx="53">
                  <c:v>5.51</c:v>
                </c:pt>
                <c:pt idx="54">
                  <c:v>5.54</c:v>
                </c:pt>
                <c:pt idx="55">
                  <c:v>5.57</c:v>
                </c:pt>
                <c:pt idx="56">
                  <c:v>5.54</c:v>
                </c:pt>
                <c:pt idx="57">
                  <c:v>5.52</c:v>
                </c:pt>
                <c:pt idx="58">
                  <c:v>5.53</c:v>
                </c:pt>
                <c:pt idx="59">
                  <c:v>5.5</c:v>
                </c:pt>
                <c:pt idx="60">
                  <c:v>5.5</c:v>
                </c:pt>
                <c:pt idx="61">
                  <c:v>5.53</c:v>
                </c:pt>
                <c:pt idx="62">
                  <c:v>5.53</c:v>
                </c:pt>
                <c:pt idx="63">
                  <c:v>5.5</c:v>
                </c:pt>
                <c:pt idx="64">
                  <c:v>5.49</c:v>
                </c:pt>
                <c:pt idx="65">
                  <c:v>5.47</c:v>
                </c:pt>
                <c:pt idx="66">
                  <c:v>5.47</c:v>
                </c:pt>
                <c:pt idx="67">
                  <c:v>5.47</c:v>
                </c:pt>
                <c:pt idx="68">
                  <c:v>5.45</c:v>
                </c:pt>
                <c:pt idx="69">
                  <c:v>5.45</c:v>
                </c:pt>
                <c:pt idx="70">
                  <c:v>5.44</c:v>
                </c:pt>
                <c:pt idx="71">
                  <c:v>5.44</c:v>
                </c:pt>
                <c:pt idx="72">
                  <c:v>5.42</c:v>
                </c:pt>
                <c:pt idx="73">
                  <c:v>5.4</c:v>
                </c:pt>
                <c:pt idx="74">
                  <c:v>5.43</c:v>
                </c:pt>
                <c:pt idx="75">
                  <c:v>5.43</c:v>
                </c:pt>
                <c:pt idx="76">
                  <c:v>5.43</c:v>
                </c:pt>
                <c:pt idx="77">
                  <c:v>5.45</c:v>
                </c:pt>
                <c:pt idx="78">
                  <c:v>5.48</c:v>
                </c:pt>
                <c:pt idx="79">
                  <c:v>5.5</c:v>
                </c:pt>
                <c:pt idx="80">
                  <c:v>5.55</c:v>
                </c:pt>
                <c:pt idx="81">
                  <c:v>5.6</c:v>
                </c:pt>
                <c:pt idx="82">
                  <c:v>5.619999999999999</c:v>
                </c:pt>
                <c:pt idx="83">
                  <c:v>5.619999999999999</c:v>
                </c:pt>
                <c:pt idx="84">
                  <c:v>5.619999999999999</c:v>
                </c:pt>
                <c:pt idx="85">
                  <c:v>5.58</c:v>
                </c:pt>
                <c:pt idx="86">
                  <c:v>5.53</c:v>
                </c:pt>
                <c:pt idx="87">
                  <c:v>5.53</c:v>
                </c:pt>
                <c:pt idx="88">
                  <c:v>5.47</c:v>
                </c:pt>
                <c:pt idx="89">
                  <c:v>5.43</c:v>
                </c:pt>
                <c:pt idx="90">
                  <c:v>5.4</c:v>
                </c:pt>
                <c:pt idx="91">
                  <c:v>5.43</c:v>
                </c:pt>
                <c:pt idx="92">
                  <c:v>5.4</c:v>
                </c:pt>
                <c:pt idx="93">
                  <c:v>5.35</c:v>
                </c:pt>
                <c:pt idx="94">
                  <c:v>5.35</c:v>
                </c:pt>
                <c:pt idx="95">
                  <c:v>5.37</c:v>
                </c:pt>
                <c:pt idx="96">
                  <c:v>5.37</c:v>
                </c:pt>
                <c:pt idx="97">
                  <c:v>5.37</c:v>
                </c:pt>
                <c:pt idx="98">
                  <c:v>5.34</c:v>
                </c:pt>
                <c:pt idx="99">
                  <c:v>5.319999999999999</c:v>
                </c:pt>
                <c:pt idx="100">
                  <c:v>5.319999999999999</c:v>
                </c:pt>
                <c:pt idx="101">
                  <c:v>5.34</c:v>
                </c:pt>
                <c:pt idx="102">
                  <c:v>5.34</c:v>
                </c:pt>
                <c:pt idx="103">
                  <c:v>5.319999999999999</c:v>
                </c:pt>
                <c:pt idx="104">
                  <c:v>5.27</c:v>
                </c:pt>
                <c:pt idx="105">
                  <c:v>5.25</c:v>
                </c:pt>
                <c:pt idx="106">
                  <c:v>5.17</c:v>
                </c:pt>
                <c:pt idx="107">
                  <c:v>5.14</c:v>
                </c:pt>
                <c:pt idx="108">
                  <c:v>5.07</c:v>
                </c:pt>
                <c:pt idx="109">
                  <c:v>5.08</c:v>
                </c:pt>
                <c:pt idx="110">
                  <c:v>5.109999999999999</c:v>
                </c:pt>
                <c:pt idx="111">
                  <c:v>5.18</c:v>
                </c:pt>
                <c:pt idx="112">
                  <c:v>5.23</c:v>
                </c:pt>
                <c:pt idx="113">
                  <c:v>5.21</c:v>
                </c:pt>
                <c:pt idx="114">
                  <c:v>5.26</c:v>
                </c:pt>
                <c:pt idx="115">
                  <c:v>5.29</c:v>
                </c:pt>
                <c:pt idx="116">
                  <c:v>5.39</c:v>
                </c:pt>
                <c:pt idx="117">
                  <c:v>5.37</c:v>
                </c:pt>
                <c:pt idx="118">
                  <c:v>5.319999999999999</c:v>
                </c:pt>
                <c:pt idx="119">
                  <c:v>5.26</c:v>
                </c:pt>
                <c:pt idx="120">
                  <c:v>5.21</c:v>
                </c:pt>
                <c:pt idx="121">
                  <c:v>5.23</c:v>
                </c:pt>
                <c:pt idx="122">
                  <c:v>5.26</c:v>
                </c:pt>
                <c:pt idx="123">
                  <c:v>5.26</c:v>
                </c:pt>
                <c:pt idx="124">
                  <c:v>5.26</c:v>
                </c:pt>
                <c:pt idx="125">
                  <c:v>5.35</c:v>
                </c:pt>
                <c:pt idx="126">
                  <c:v>5.35</c:v>
                </c:pt>
                <c:pt idx="127">
                  <c:v>5.35</c:v>
                </c:pt>
                <c:pt idx="128">
                  <c:v>5.35</c:v>
                </c:pt>
                <c:pt idx="129">
                  <c:v>5.34</c:v>
                </c:pt>
                <c:pt idx="130">
                  <c:v>5.28</c:v>
                </c:pt>
                <c:pt idx="131">
                  <c:v>5.24</c:v>
                </c:pt>
                <c:pt idx="132">
                  <c:v>5.2</c:v>
                </c:pt>
                <c:pt idx="133">
                  <c:v>5.2</c:v>
                </c:pt>
                <c:pt idx="134">
                  <c:v>5.159999999999999</c:v>
                </c:pt>
                <c:pt idx="135">
                  <c:v>5.159999999999999</c:v>
                </c:pt>
                <c:pt idx="136">
                  <c:v>5.18</c:v>
                </c:pt>
                <c:pt idx="137">
                  <c:v>5.22</c:v>
                </c:pt>
                <c:pt idx="138">
                  <c:v>5.25</c:v>
                </c:pt>
                <c:pt idx="139">
                  <c:v>5.29</c:v>
                </c:pt>
                <c:pt idx="140">
                  <c:v>5.3</c:v>
                </c:pt>
                <c:pt idx="141">
                  <c:v>5.31</c:v>
                </c:pt>
                <c:pt idx="142">
                  <c:v>5.31</c:v>
                </c:pt>
                <c:pt idx="143">
                  <c:v>5.29</c:v>
                </c:pt>
                <c:pt idx="144">
                  <c:v>5.21</c:v>
                </c:pt>
                <c:pt idx="145">
                  <c:v>5.189999999999999</c:v>
                </c:pt>
                <c:pt idx="146">
                  <c:v>5.22</c:v>
                </c:pt>
                <c:pt idx="147">
                  <c:v>5.2</c:v>
                </c:pt>
                <c:pt idx="148">
                  <c:v>5.25</c:v>
                </c:pt>
                <c:pt idx="149">
                  <c:v>5.22</c:v>
                </c:pt>
                <c:pt idx="150">
                  <c:v>5.28</c:v>
                </c:pt>
                <c:pt idx="151">
                  <c:v>5.31</c:v>
                </c:pt>
                <c:pt idx="152">
                  <c:v>5.34</c:v>
                </c:pt>
                <c:pt idx="153">
                  <c:v>5.31</c:v>
                </c:pt>
                <c:pt idx="154">
                  <c:v>5.31</c:v>
                </c:pt>
                <c:pt idx="155">
                  <c:v>5.28</c:v>
                </c:pt>
                <c:pt idx="156">
                  <c:v>5.3</c:v>
                </c:pt>
                <c:pt idx="157">
                  <c:v>5.33</c:v>
                </c:pt>
                <c:pt idx="158">
                  <c:v>5.35</c:v>
                </c:pt>
                <c:pt idx="159">
                  <c:v>5.3</c:v>
                </c:pt>
                <c:pt idx="160">
                  <c:v>5.3</c:v>
                </c:pt>
                <c:pt idx="161">
                  <c:v>5.3</c:v>
                </c:pt>
                <c:pt idx="162">
                  <c:v>5.28</c:v>
                </c:pt>
                <c:pt idx="163">
                  <c:v>5.28</c:v>
                </c:pt>
                <c:pt idx="164">
                  <c:v>5.28</c:v>
                </c:pt>
                <c:pt idx="165">
                  <c:v>5.26</c:v>
                </c:pt>
                <c:pt idx="166">
                  <c:v>5.23</c:v>
                </c:pt>
                <c:pt idx="167">
                  <c:v>5.189999999999999</c:v>
                </c:pt>
                <c:pt idx="168">
                  <c:v>5.189999999999999</c:v>
                </c:pt>
                <c:pt idx="169">
                  <c:v>5.18</c:v>
                </c:pt>
                <c:pt idx="170">
                  <c:v>5.17</c:v>
                </c:pt>
                <c:pt idx="171">
                  <c:v>5.149999999999999</c:v>
                </c:pt>
                <c:pt idx="172">
                  <c:v>5.109999999999999</c:v>
                </c:pt>
                <c:pt idx="173">
                  <c:v>5.109999999999999</c:v>
                </c:pt>
                <c:pt idx="174">
                  <c:v>5.09</c:v>
                </c:pt>
                <c:pt idx="175">
                  <c:v>5.09</c:v>
                </c:pt>
                <c:pt idx="176">
                  <c:v>5.09</c:v>
                </c:pt>
                <c:pt idx="177">
                  <c:v>5.02</c:v>
                </c:pt>
                <c:pt idx="178">
                  <c:v>5.0</c:v>
                </c:pt>
                <c:pt idx="179">
                  <c:v>4.97</c:v>
                </c:pt>
                <c:pt idx="180">
                  <c:v>5.0</c:v>
                </c:pt>
                <c:pt idx="181">
                  <c:v>5.02</c:v>
                </c:pt>
                <c:pt idx="182">
                  <c:v>5.01</c:v>
                </c:pt>
                <c:pt idx="183">
                  <c:v>5.01</c:v>
                </c:pt>
                <c:pt idx="184">
                  <c:v>5.06</c:v>
                </c:pt>
                <c:pt idx="185">
                  <c:v>5.13</c:v>
                </c:pt>
                <c:pt idx="186">
                  <c:v>5.149999999999999</c:v>
                </c:pt>
                <c:pt idx="187">
                  <c:v>5.149999999999999</c:v>
                </c:pt>
                <c:pt idx="188">
                  <c:v>5.22</c:v>
                </c:pt>
                <c:pt idx="189">
                  <c:v>5.18</c:v>
                </c:pt>
                <c:pt idx="190">
                  <c:v>5.14</c:v>
                </c:pt>
                <c:pt idx="191">
                  <c:v>5.109999999999999</c:v>
                </c:pt>
                <c:pt idx="192">
                  <c:v>5.1</c:v>
                </c:pt>
                <c:pt idx="193">
                  <c:v>5.1</c:v>
                </c:pt>
                <c:pt idx="194">
                  <c:v>5.07</c:v>
                </c:pt>
                <c:pt idx="195">
                  <c:v>5.06</c:v>
                </c:pt>
                <c:pt idx="196">
                  <c:v>5.06</c:v>
                </c:pt>
                <c:pt idx="197">
                  <c:v>5.04</c:v>
                </c:pt>
                <c:pt idx="198">
                  <c:v>5.04</c:v>
                </c:pt>
                <c:pt idx="199">
                  <c:v>5.03</c:v>
                </c:pt>
                <c:pt idx="200">
                  <c:v>4.97</c:v>
                </c:pt>
                <c:pt idx="201">
                  <c:v>4.95</c:v>
                </c:pt>
                <c:pt idx="202">
                  <c:v>4.95</c:v>
                </c:pt>
                <c:pt idx="203">
                  <c:v>4.95</c:v>
                </c:pt>
                <c:pt idx="204">
                  <c:v>4.97</c:v>
                </c:pt>
                <c:pt idx="205">
                  <c:v>5.01</c:v>
                </c:pt>
                <c:pt idx="206">
                  <c:v>5.04</c:v>
                </c:pt>
                <c:pt idx="207">
                  <c:v>5.04</c:v>
                </c:pt>
                <c:pt idx="208">
                  <c:v>5.04</c:v>
                </c:pt>
                <c:pt idx="209">
                  <c:v>4.98</c:v>
                </c:pt>
                <c:pt idx="210">
                  <c:v>4.98</c:v>
                </c:pt>
                <c:pt idx="211">
                  <c:v>4.97</c:v>
                </c:pt>
                <c:pt idx="212">
                  <c:v>4.95</c:v>
                </c:pt>
                <c:pt idx="213">
                  <c:v>4.92</c:v>
                </c:pt>
                <c:pt idx="214">
                  <c:v>4.92</c:v>
                </c:pt>
                <c:pt idx="215">
                  <c:v>4.92</c:v>
                </c:pt>
                <c:pt idx="216">
                  <c:v>4.92</c:v>
                </c:pt>
                <c:pt idx="217">
                  <c:v>4.94</c:v>
                </c:pt>
                <c:pt idx="218">
                  <c:v>4.92</c:v>
                </c:pt>
                <c:pt idx="219">
                  <c:v>4.96</c:v>
                </c:pt>
                <c:pt idx="220">
                  <c:v>4.99</c:v>
                </c:pt>
                <c:pt idx="221">
                  <c:v>4.99</c:v>
                </c:pt>
                <c:pt idx="222">
                  <c:v>5.0</c:v>
                </c:pt>
                <c:pt idx="223">
                  <c:v>4.99</c:v>
                </c:pt>
                <c:pt idx="224">
                  <c:v>4.96</c:v>
                </c:pt>
                <c:pt idx="225">
                  <c:v>4.95</c:v>
                </c:pt>
                <c:pt idx="226">
                  <c:v>4.95</c:v>
                </c:pt>
                <c:pt idx="227">
                  <c:v>4.96</c:v>
                </c:pt>
                <c:pt idx="228">
                  <c:v>4.96</c:v>
                </c:pt>
                <c:pt idx="229">
                  <c:v>4.96</c:v>
                </c:pt>
                <c:pt idx="230">
                  <c:v>4.96</c:v>
                </c:pt>
                <c:pt idx="231">
                  <c:v>4.94</c:v>
                </c:pt>
                <c:pt idx="232">
                  <c:v>4.96</c:v>
                </c:pt>
                <c:pt idx="233">
                  <c:v>4.96</c:v>
                </c:pt>
                <c:pt idx="234">
                  <c:v>4.91</c:v>
                </c:pt>
                <c:pt idx="235">
                  <c:v>4.89</c:v>
                </c:pt>
                <c:pt idx="236">
                  <c:v>4.83</c:v>
                </c:pt>
                <c:pt idx="237">
                  <c:v>4.819999999999999</c:v>
                </c:pt>
                <c:pt idx="238">
                  <c:v>4.819999999999999</c:v>
                </c:pt>
                <c:pt idx="239">
                  <c:v>4.819999999999999</c:v>
                </c:pt>
                <c:pt idx="240">
                  <c:v>4.85</c:v>
                </c:pt>
                <c:pt idx="241">
                  <c:v>4.85</c:v>
                </c:pt>
                <c:pt idx="242">
                  <c:v>4.89</c:v>
                </c:pt>
                <c:pt idx="243">
                  <c:v>4.92</c:v>
                </c:pt>
                <c:pt idx="244">
                  <c:v>4.94</c:v>
                </c:pt>
                <c:pt idx="245">
                  <c:v>4.93</c:v>
                </c:pt>
                <c:pt idx="246">
                  <c:v>5.04</c:v>
                </c:pt>
                <c:pt idx="247">
                  <c:v>5.07</c:v>
                </c:pt>
                <c:pt idx="248">
                  <c:v>5.02</c:v>
                </c:pt>
                <c:pt idx="249">
                  <c:v>5.0</c:v>
                </c:pt>
                <c:pt idx="250">
                  <c:v>4.97</c:v>
                </c:pt>
                <c:pt idx="251">
                  <c:v>4.97</c:v>
                </c:pt>
                <c:pt idx="252">
                  <c:v>4.95</c:v>
                </c:pt>
                <c:pt idx="253">
                  <c:v>4.91</c:v>
                </c:pt>
                <c:pt idx="254">
                  <c:v>4.89</c:v>
                </c:pt>
                <c:pt idx="255">
                  <c:v>4.89</c:v>
                </c:pt>
                <c:pt idx="256">
                  <c:v>4.89</c:v>
                </c:pt>
                <c:pt idx="257">
                  <c:v>4.87</c:v>
                </c:pt>
                <c:pt idx="258">
                  <c:v>4.859999999999999</c:v>
                </c:pt>
                <c:pt idx="259">
                  <c:v>4.89</c:v>
                </c:pt>
                <c:pt idx="260">
                  <c:v>4.96</c:v>
                </c:pt>
                <c:pt idx="261">
                  <c:v>4.96</c:v>
                </c:pt>
                <c:pt idx="262">
                  <c:v>4.95</c:v>
                </c:pt>
                <c:pt idx="263">
                  <c:v>4.99</c:v>
                </c:pt>
                <c:pt idx="264">
                  <c:v>5.01</c:v>
                </c:pt>
                <c:pt idx="265">
                  <c:v>5.01</c:v>
                </c:pt>
                <c:pt idx="266">
                  <c:v>5.01</c:v>
                </c:pt>
                <c:pt idx="267">
                  <c:v>4.97</c:v>
                </c:pt>
                <c:pt idx="268">
                  <c:v>4.95</c:v>
                </c:pt>
                <c:pt idx="269">
                  <c:v>4.91</c:v>
                </c:pt>
                <c:pt idx="270">
                  <c:v>4.91</c:v>
                </c:pt>
                <c:pt idx="271">
                  <c:v>4.89</c:v>
                </c:pt>
                <c:pt idx="272">
                  <c:v>4.9</c:v>
                </c:pt>
                <c:pt idx="273">
                  <c:v>4.859999999999999</c:v>
                </c:pt>
                <c:pt idx="274">
                  <c:v>4.9</c:v>
                </c:pt>
                <c:pt idx="275">
                  <c:v>4.9</c:v>
                </c:pt>
                <c:pt idx="276">
                  <c:v>4.87</c:v>
                </c:pt>
                <c:pt idx="277">
                  <c:v>4.78</c:v>
                </c:pt>
                <c:pt idx="278">
                  <c:v>4.76</c:v>
                </c:pt>
                <c:pt idx="279">
                  <c:v>4.76</c:v>
                </c:pt>
                <c:pt idx="280">
                  <c:v>4.769999999999999</c:v>
                </c:pt>
                <c:pt idx="281">
                  <c:v>4.769999999999999</c:v>
                </c:pt>
                <c:pt idx="282">
                  <c:v>4.73</c:v>
                </c:pt>
                <c:pt idx="283">
                  <c:v>4.72</c:v>
                </c:pt>
                <c:pt idx="284">
                  <c:v>4.7</c:v>
                </c:pt>
                <c:pt idx="285">
                  <c:v>4.68</c:v>
                </c:pt>
                <c:pt idx="286">
                  <c:v>4.659999999999999</c:v>
                </c:pt>
                <c:pt idx="287">
                  <c:v>4.619999999999999</c:v>
                </c:pt>
                <c:pt idx="288">
                  <c:v>4.6</c:v>
                </c:pt>
                <c:pt idx="289">
                  <c:v>4.6</c:v>
                </c:pt>
                <c:pt idx="290">
                  <c:v>4.64</c:v>
                </c:pt>
                <c:pt idx="291">
                  <c:v>4.64</c:v>
                </c:pt>
                <c:pt idx="292">
                  <c:v>4.73</c:v>
                </c:pt>
                <c:pt idx="293">
                  <c:v>4.73</c:v>
                </c:pt>
                <c:pt idx="294">
                  <c:v>4.72</c:v>
                </c:pt>
                <c:pt idx="295">
                  <c:v>4.75</c:v>
                </c:pt>
                <c:pt idx="296">
                  <c:v>4.8</c:v>
                </c:pt>
                <c:pt idx="297">
                  <c:v>4.8</c:v>
                </c:pt>
                <c:pt idx="298">
                  <c:v>4.769999999999999</c:v>
                </c:pt>
                <c:pt idx="299">
                  <c:v>4.78</c:v>
                </c:pt>
                <c:pt idx="300">
                  <c:v>4.75</c:v>
                </c:pt>
                <c:pt idx="301">
                  <c:v>4.74</c:v>
                </c:pt>
                <c:pt idx="302">
                  <c:v>4.769999999999999</c:v>
                </c:pt>
                <c:pt idx="303">
                  <c:v>4.81</c:v>
                </c:pt>
                <c:pt idx="304">
                  <c:v>4.83</c:v>
                </c:pt>
                <c:pt idx="305">
                  <c:v>5.03</c:v>
                </c:pt>
                <c:pt idx="306">
                  <c:v>5.06</c:v>
                </c:pt>
                <c:pt idx="307">
                  <c:v>5.1</c:v>
                </c:pt>
                <c:pt idx="308">
                  <c:v>5.119999999999999</c:v>
                </c:pt>
                <c:pt idx="309">
                  <c:v>5.119999999999999</c:v>
                </c:pt>
                <c:pt idx="310">
                  <c:v>5.23</c:v>
                </c:pt>
                <c:pt idx="311">
                  <c:v>5.22</c:v>
                </c:pt>
                <c:pt idx="312">
                  <c:v>5.189999999999999</c:v>
                </c:pt>
                <c:pt idx="313">
                  <c:v>5.159999999999999</c:v>
                </c:pt>
                <c:pt idx="314">
                  <c:v>5.119999999999999</c:v>
                </c:pt>
                <c:pt idx="315">
                  <c:v>5.1</c:v>
                </c:pt>
                <c:pt idx="316">
                  <c:v>5.05</c:v>
                </c:pt>
                <c:pt idx="317">
                  <c:v>5.05</c:v>
                </c:pt>
                <c:pt idx="318">
                  <c:v>5.06</c:v>
                </c:pt>
                <c:pt idx="319">
                  <c:v>5.1</c:v>
                </c:pt>
                <c:pt idx="320">
                  <c:v>5.09</c:v>
                </c:pt>
                <c:pt idx="321">
                  <c:v>5.07</c:v>
                </c:pt>
                <c:pt idx="322">
                  <c:v>5.06</c:v>
                </c:pt>
                <c:pt idx="323">
                  <c:v>5.1</c:v>
                </c:pt>
                <c:pt idx="324">
                  <c:v>5.109999999999999</c:v>
                </c:pt>
                <c:pt idx="325">
                  <c:v>5.21</c:v>
                </c:pt>
                <c:pt idx="326">
                  <c:v>5.27</c:v>
                </c:pt>
                <c:pt idx="327">
                  <c:v>5.27</c:v>
                </c:pt>
                <c:pt idx="328">
                  <c:v>5.29</c:v>
                </c:pt>
                <c:pt idx="329">
                  <c:v>5.319999999999999</c:v>
                </c:pt>
                <c:pt idx="330">
                  <c:v>5.2</c:v>
                </c:pt>
                <c:pt idx="331">
                  <c:v>5.159999999999999</c:v>
                </c:pt>
                <c:pt idx="332">
                  <c:v>5.14</c:v>
                </c:pt>
                <c:pt idx="333">
                  <c:v>5.17</c:v>
                </c:pt>
                <c:pt idx="334">
                  <c:v>5.189999999999999</c:v>
                </c:pt>
                <c:pt idx="335">
                  <c:v>5.159999999999999</c:v>
                </c:pt>
                <c:pt idx="336">
                  <c:v>5.14</c:v>
                </c:pt>
                <c:pt idx="337">
                  <c:v>5.159999999999999</c:v>
                </c:pt>
                <c:pt idx="338">
                  <c:v>5.149999999999999</c:v>
                </c:pt>
                <c:pt idx="339">
                  <c:v>5.18</c:v>
                </c:pt>
                <c:pt idx="340">
                  <c:v>5.159999999999999</c:v>
                </c:pt>
                <c:pt idx="341">
                  <c:v>5.18</c:v>
                </c:pt>
                <c:pt idx="342">
                  <c:v>5.23</c:v>
                </c:pt>
                <c:pt idx="343">
                  <c:v>5.23</c:v>
                </c:pt>
                <c:pt idx="344">
                  <c:v>5.34</c:v>
                </c:pt>
                <c:pt idx="345">
                  <c:v>5.359999999999999</c:v>
                </c:pt>
                <c:pt idx="346">
                  <c:v>5.359999999999999</c:v>
                </c:pt>
                <c:pt idx="347">
                  <c:v>5.38</c:v>
                </c:pt>
                <c:pt idx="348">
                  <c:v>5.359999999999999</c:v>
                </c:pt>
                <c:pt idx="349">
                  <c:v>5.359999999999999</c:v>
                </c:pt>
                <c:pt idx="350">
                  <c:v>5.29</c:v>
                </c:pt>
                <c:pt idx="351">
                  <c:v>5.27</c:v>
                </c:pt>
                <c:pt idx="352">
                  <c:v>5.22</c:v>
                </c:pt>
                <c:pt idx="353">
                  <c:v>5.24</c:v>
                </c:pt>
                <c:pt idx="354">
                  <c:v>5.29</c:v>
                </c:pt>
                <c:pt idx="355">
                  <c:v>5.26</c:v>
                </c:pt>
                <c:pt idx="356">
                  <c:v>5.22</c:v>
                </c:pt>
                <c:pt idx="357">
                  <c:v>5.2</c:v>
                </c:pt>
                <c:pt idx="358">
                  <c:v>5.22</c:v>
                </c:pt>
                <c:pt idx="359">
                  <c:v>5.22</c:v>
                </c:pt>
                <c:pt idx="360">
                  <c:v>5.22</c:v>
                </c:pt>
                <c:pt idx="361">
                  <c:v>5.22</c:v>
                </c:pt>
                <c:pt idx="362">
                  <c:v>5.21</c:v>
                </c:pt>
                <c:pt idx="363">
                  <c:v>5.25</c:v>
                </c:pt>
                <c:pt idx="364">
                  <c:v>5.27</c:v>
                </c:pt>
                <c:pt idx="365">
                  <c:v>5.319999999999999</c:v>
                </c:pt>
                <c:pt idx="366">
                  <c:v>5.37</c:v>
                </c:pt>
                <c:pt idx="367">
                  <c:v>5.35</c:v>
                </c:pt>
                <c:pt idx="368">
                  <c:v>5.35</c:v>
                </c:pt>
                <c:pt idx="369">
                  <c:v>5.319999999999999</c:v>
                </c:pt>
                <c:pt idx="370">
                  <c:v>5.46</c:v>
                </c:pt>
                <c:pt idx="371">
                  <c:v>5.48</c:v>
                </c:pt>
                <c:pt idx="372">
                  <c:v>5.46</c:v>
                </c:pt>
                <c:pt idx="373">
                  <c:v>5.46</c:v>
                </c:pt>
                <c:pt idx="374">
                  <c:v>5.45</c:v>
                </c:pt>
                <c:pt idx="375">
                  <c:v>5.41</c:v>
                </c:pt>
                <c:pt idx="376">
                  <c:v>5.39</c:v>
                </c:pt>
                <c:pt idx="377">
                  <c:v>5.359999999999999</c:v>
                </c:pt>
                <c:pt idx="378">
                  <c:v>5.359999999999999</c:v>
                </c:pt>
                <c:pt idx="379">
                  <c:v>5.39</c:v>
                </c:pt>
                <c:pt idx="380">
                  <c:v>5.38</c:v>
                </c:pt>
                <c:pt idx="381">
                  <c:v>5.38</c:v>
                </c:pt>
                <c:pt idx="382">
                  <c:v>5.359999999999999</c:v>
                </c:pt>
                <c:pt idx="383">
                  <c:v>5.34</c:v>
                </c:pt>
                <c:pt idx="384">
                  <c:v>5.33</c:v>
                </c:pt>
                <c:pt idx="385">
                  <c:v>5.23</c:v>
                </c:pt>
                <c:pt idx="386">
                  <c:v>5.23</c:v>
                </c:pt>
                <c:pt idx="387">
                  <c:v>5.26</c:v>
                </c:pt>
                <c:pt idx="388">
                  <c:v>5.26</c:v>
                </c:pt>
                <c:pt idx="389">
                  <c:v>5.26</c:v>
                </c:pt>
                <c:pt idx="390">
                  <c:v>5.4</c:v>
                </c:pt>
                <c:pt idx="391">
                  <c:v>5.42</c:v>
                </c:pt>
                <c:pt idx="392">
                  <c:v>5.4</c:v>
                </c:pt>
                <c:pt idx="393">
                  <c:v>5.35</c:v>
                </c:pt>
                <c:pt idx="394">
                  <c:v>5.33</c:v>
                </c:pt>
                <c:pt idx="395">
                  <c:v>5.3</c:v>
                </c:pt>
                <c:pt idx="396">
                  <c:v>5.31</c:v>
                </c:pt>
                <c:pt idx="397">
                  <c:v>5.29</c:v>
                </c:pt>
                <c:pt idx="398">
                  <c:v>5.26</c:v>
                </c:pt>
                <c:pt idx="399">
                  <c:v>5.21</c:v>
                </c:pt>
                <c:pt idx="400">
                  <c:v>5.22</c:v>
                </c:pt>
                <c:pt idx="401">
                  <c:v>5.23</c:v>
                </c:pt>
                <c:pt idx="402">
                  <c:v>5.22</c:v>
                </c:pt>
                <c:pt idx="403">
                  <c:v>5.23</c:v>
                </c:pt>
                <c:pt idx="404">
                  <c:v>5.21</c:v>
                </c:pt>
                <c:pt idx="405">
                  <c:v>5.21</c:v>
                </c:pt>
                <c:pt idx="406">
                  <c:v>5.23</c:v>
                </c:pt>
                <c:pt idx="407">
                  <c:v>5.21</c:v>
                </c:pt>
                <c:pt idx="408">
                  <c:v>5.189999999999999</c:v>
                </c:pt>
                <c:pt idx="409">
                  <c:v>5.119999999999999</c:v>
                </c:pt>
                <c:pt idx="410">
                  <c:v>5.04</c:v>
                </c:pt>
                <c:pt idx="411">
                  <c:v>5.04</c:v>
                </c:pt>
                <c:pt idx="412">
                  <c:v>5.02</c:v>
                </c:pt>
                <c:pt idx="413">
                  <c:v>5.01</c:v>
                </c:pt>
                <c:pt idx="414">
                  <c:v>5.0</c:v>
                </c:pt>
                <c:pt idx="415">
                  <c:v>4.97</c:v>
                </c:pt>
                <c:pt idx="416">
                  <c:v>4.97</c:v>
                </c:pt>
                <c:pt idx="417">
                  <c:v>5.01</c:v>
                </c:pt>
                <c:pt idx="418">
                  <c:v>5.01</c:v>
                </c:pt>
                <c:pt idx="419">
                  <c:v>5.04</c:v>
                </c:pt>
                <c:pt idx="420">
                  <c:v>5.02</c:v>
                </c:pt>
                <c:pt idx="421">
                  <c:v>5.04</c:v>
                </c:pt>
                <c:pt idx="422">
                  <c:v>5.04</c:v>
                </c:pt>
                <c:pt idx="423">
                  <c:v>5.06</c:v>
                </c:pt>
                <c:pt idx="424">
                  <c:v>5.07</c:v>
                </c:pt>
                <c:pt idx="425">
                  <c:v>5.119999999999999</c:v>
                </c:pt>
                <c:pt idx="426">
                  <c:v>5.149999999999999</c:v>
                </c:pt>
                <c:pt idx="427">
                  <c:v>5.14</c:v>
                </c:pt>
                <c:pt idx="428">
                  <c:v>5.119999999999999</c:v>
                </c:pt>
                <c:pt idx="429">
                  <c:v>5.159999999999999</c:v>
                </c:pt>
                <c:pt idx="430">
                  <c:v>5.21</c:v>
                </c:pt>
                <c:pt idx="431">
                  <c:v>5.21</c:v>
                </c:pt>
                <c:pt idx="432">
                  <c:v>5.22</c:v>
                </c:pt>
                <c:pt idx="433">
                  <c:v>5.22</c:v>
                </c:pt>
                <c:pt idx="434">
                  <c:v>5.25</c:v>
                </c:pt>
                <c:pt idx="435">
                  <c:v>5.22</c:v>
                </c:pt>
                <c:pt idx="436">
                  <c:v>5.2</c:v>
                </c:pt>
                <c:pt idx="437">
                  <c:v>5.22</c:v>
                </c:pt>
                <c:pt idx="438">
                  <c:v>5.24</c:v>
                </c:pt>
                <c:pt idx="439">
                  <c:v>5.21</c:v>
                </c:pt>
                <c:pt idx="440">
                  <c:v>5.119999999999999</c:v>
                </c:pt>
                <c:pt idx="441">
                  <c:v>5.09</c:v>
                </c:pt>
                <c:pt idx="442">
                  <c:v>5.13</c:v>
                </c:pt>
                <c:pt idx="443">
                  <c:v>5.159999999999999</c:v>
                </c:pt>
                <c:pt idx="444">
                  <c:v>5.2</c:v>
                </c:pt>
                <c:pt idx="445">
                  <c:v>5.2</c:v>
                </c:pt>
                <c:pt idx="446">
                  <c:v>5.2</c:v>
                </c:pt>
                <c:pt idx="447">
                  <c:v>5.18</c:v>
                </c:pt>
                <c:pt idx="448">
                  <c:v>5.159999999999999</c:v>
                </c:pt>
                <c:pt idx="449">
                  <c:v>5.109999999999999</c:v>
                </c:pt>
                <c:pt idx="450">
                  <c:v>5.109999999999999</c:v>
                </c:pt>
                <c:pt idx="451">
                  <c:v>5.13</c:v>
                </c:pt>
                <c:pt idx="452">
                  <c:v>5.13</c:v>
                </c:pt>
                <c:pt idx="453">
                  <c:v>5.109999999999999</c:v>
                </c:pt>
                <c:pt idx="454">
                  <c:v>5.109999999999999</c:v>
                </c:pt>
                <c:pt idx="455">
                  <c:v>5.05</c:v>
                </c:pt>
                <c:pt idx="456">
                  <c:v>5.08</c:v>
                </c:pt>
                <c:pt idx="457">
                  <c:v>5.08</c:v>
                </c:pt>
                <c:pt idx="458">
                  <c:v>5.1</c:v>
                </c:pt>
                <c:pt idx="459">
                  <c:v>5.13</c:v>
                </c:pt>
                <c:pt idx="460">
                  <c:v>5.109999999999999</c:v>
                </c:pt>
                <c:pt idx="461">
                  <c:v>5.09</c:v>
                </c:pt>
                <c:pt idx="462">
                  <c:v>5.09</c:v>
                </c:pt>
                <c:pt idx="463">
                  <c:v>5.13</c:v>
                </c:pt>
                <c:pt idx="464">
                  <c:v>5.109999999999999</c:v>
                </c:pt>
                <c:pt idx="465">
                  <c:v>5.1</c:v>
                </c:pt>
                <c:pt idx="466">
                  <c:v>5.1</c:v>
                </c:pt>
                <c:pt idx="467">
                  <c:v>5.05</c:v>
                </c:pt>
                <c:pt idx="468">
                  <c:v>5.06</c:v>
                </c:pt>
                <c:pt idx="469">
                  <c:v>5.08</c:v>
                </c:pt>
                <c:pt idx="470">
                  <c:v>5.08</c:v>
                </c:pt>
                <c:pt idx="471">
                  <c:v>5.09</c:v>
                </c:pt>
                <c:pt idx="472">
                  <c:v>5.04</c:v>
                </c:pt>
                <c:pt idx="473">
                  <c:v>5.02</c:v>
                </c:pt>
                <c:pt idx="474">
                  <c:v>5.01</c:v>
                </c:pt>
                <c:pt idx="475">
                  <c:v>5.02</c:v>
                </c:pt>
                <c:pt idx="476">
                  <c:v>5.0</c:v>
                </c:pt>
                <c:pt idx="477">
                  <c:v>4.95</c:v>
                </c:pt>
                <c:pt idx="478">
                  <c:v>4.96</c:v>
                </c:pt>
                <c:pt idx="479">
                  <c:v>4.98</c:v>
                </c:pt>
                <c:pt idx="480">
                  <c:v>4.97</c:v>
                </c:pt>
                <c:pt idx="481">
                  <c:v>4.97</c:v>
                </c:pt>
                <c:pt idx="482">
                  <c:v>4.93</c:v>
                </c:pt>
                <c:pt idx="483">
                  <c:v>4.94</c:v>
                </c:pt>
                <c:pt idx="484">
                  <c:v>4.92</c:v>
                </c:pt>
                <c:pt idx="485">
                  <c:v>4.92</c:v>
                </c:pt>
                <c:pt idx="486">
                  <c:v>4.94</c:v>
                </c:pt>
                <c:pt idx="487">
                  <c:v>4.94</c:v>
                </c:pt>
                <c:pt idx="488">
                  <c:v>4.92</c:v>
                </c:pt>
                <c:pt idx="489">
                  <c:v>4.9</c:v>
                </c:pt>
                <c:pt idx="490">
                  <c:v>4.89</c:v>
                </c:pt>
                <c:pt idx="491">
                  <c:v>4.87</c:v>
                </c:pt>
                <c:pt idx="492">
                  <c:v>4.87</c:v>
                </c:pt>
                <c:pt idx="493">
                  <c:v>4.87</c:v>
                </c:pt>
                <c:pt idx="494">
                  <c:v>4.83</c:v>
                </c:pt>
                <c:pt idx="495">
                  <c:v>4.83</c:v>
                </c:pt>
                <c:pt idx="496">
                  <c:v>4.81</c:v>
                </c:pt>
                <c:pt idx="497">
                  <c:v>4.819999999999999</c:v>
                </c:pt>
                <c:pt idx="498">
                  <c:v>4.87</c:v>
                </c:pt>
                <c:pt idx="499">
                  <c:v>4.91</c:v>
                </c:pt>
                <c:pt idx="500">
                  <c:v>4.88</c:v>
                </c:pt>
                <c:pt idx="501">
                  <c:v>4.88</c:v>
                </c:pt>
                <c:pt idx="502">
                  <c:v>4.95</c:v>
                </c:pt>
                <c:pt idx="503">
                  <c:v>4.95</c:v>
                </c:pt>
                <c:pt idx="504">
                  <c:v>4.93</c:v>
                </c:pt>
                <c:pt idx="505">
                  <c:v>4.95</c:v>
                </c:pt>
                <c:pt idx="506">
                  <c:v>4.99</c:v>
                </c:pt>
                <c:pt idx="507">
                  <c:v>4.97</c:v>
                </c:pt>
                <c:pt idx="508">
                  <c:v>4.93</c:v>
                </c:pt>
                <c:pt idx="509">
                  <c:v>4.93</c:v>
                </c:pt>
                <c:pt idx="510">
                  <c:v>4.93</c:v>
                </c:pt>
                <c:pt idx="511">
                  <c:v>4.93</c:v>
                </c:pt>
                <c:pt idx="512">
                  <c:v>4.93</c:v>
                </c:pt>
                <c:pt idx="513">
                  <c:v>4.93</c:v>
                </c:pt>
                <c:pt idx="514">
                  <c:v>4.91</c:v>
                </c:pt>
                <c:pt idx="515">
                  <c:v>4.89</c:v>
                </c:pt>
                <c:pt idx="516">
                  <c:v>4.93</c:v>
                </c:pt>
                <c:pt idx="517">
                  <c:v>4.93</c:v>
                </c:pt>
                <c:pt idx="518">
                  <c:v>4.98</c:v>
                </c:pt>
                <c:pt idx="519">
                  <c:v>4.96</c:v>
                </c:pt>
                <c:pt idx="520">
                  <c:v>4.98</c:v>
                </c:pt>
                <c:pt idx="521">
                  <c:v>5.01</c:v>
                </c:pt>
                <c:pt idx="522">
                  <c:v>5.01</c:v>
                </c:pt>
                <c:pt idx="523">
                  <c:v>4.99</c:v>
                </c:pt>
                <c:pt idx="524">
                  <c:v>5.06</c:v>
                </c:pt>
                <c:pt idx="525">
                  <c:v>5.06</c:v>
                </c:pt>
                <c:pt idx="526">
                  <c:v>5.03</c:v>
                </c:pt>
                <c:pt idx="527">
                  <c:v>5.04</c:v>
                </c:pt>
                <c:pt idx="528">
                  <c:v>5.07</c:v>
                </c:pt>
                <c:pt idx="529">
                  <c:v>5.07</c:v>
                </c:pt>
                <c:pt idx="530">
                  <c:v>5.07</c:v>
                </c:pt>
                <c:pt idx="531">
                  <c:v>5.06</c:v>
                </c:pt>
                <c:pt idx="532">
                  <c:v>5.06</c:v>
                </c:pt>
                <c:pt idx="533">
                  <c:v>5.06</c:v>
                </c:pt>
                <c:pt idx="534">
                  <c:v>5.09</c:v>
                </c:pt>
                <c:pt idx="535">
                  <c:v>5.109999999999999</c:v>
                </c:pt>
                <c:pt idx="536">
                  <c:v>5.08</c:v>
                </c:pt>
                <c:pt idx="537">
                  <c:v>5.09</c:v>
                </c:pt>
                <c:pt idx="538">
                  <c:v>5.09</c:v>
                </c:pt>
                <c:pt idx="539">
                  <c:v>5.06</c:v>
                </c:pt>
                <c:pt idx="540">
                  <c:v>5.04</c:v>
                </c:pt>
                <c:pt idx="541">
                  <c:v>5.03</c:v>
                </c:pt>
                <c:pt idx="542">
                  <c:v>5.03</c:v>
                </c:pt>
                <c:pt idx="543">
                  <c:v>5.05</c:v>
                </c:pt>
                <c:pt idx="544">
                  <c:v>5.02</c:v>
                </c:pt>
                <c:pt idx="545">
                  <c:v>5.02</c:v>
                </c:pt>
                <c:pt idx="546">
                  <c:v>5.01</c:v>
                </c:pt>
                <c:pt idx="547">
                  <c:v>4.99</c:v>
                </c:pt>
                <c:pt idx="548">
                  <c:v>4.96</c:v>
                </c:pt>
                <c:pt idx="549">
                  <c:v>4.91</c:v>
                </c:pt>
                <c:pt idx="550">
                  <c:v>4.91</c:v>
                </c:pt>
                <c:pt idx="551">
                  <c:v>4.91</c:v>
                </c:pt>
                <c:pt idx="552">
                  <c:v>4.91</c:v>
                </c:pt>
                <c:pt idx="553">
                  <c:v>4.93</c:v>
                </c:pt>
                <c:pt idx="554">
                  <c:v>4.95</c:v>
                </c:pt>
                <c:pt idx="555">
                  <c:v>4.97</c:v>
                </c:pt>
                <c:pt idx="556">
                  <c:v>4.95</c:v>
                </c:pt>
                <c:pt idx="557">
                  <c:v>5.0</c:v>
                </c:pt>
                <c:pt idx="558">
                  <c:v>5.0</c:v>
                </c:pt>
                <c:pt idx="559">
                  <c:v>5.0</c:v>
                </c:pt>
                <c:pt idx="560">
                  <c:v>5.03</c:v>
                </c:pt>
                <c:pt idx="561">
                  <c:v>5.04</c:v>
                </c:pt>
                <c:pt idx="562">
                  <c:v>5.05</c:v>
                </c:pt>
                <c:pt idx="563">
                  <c:v>5.07</c:v>
                </c:pt>
                <c:pt idx="564">
                  <c:v>5.05</c:v>
                </c:pt>
                <c:pt idx="565">
                  <c:v>5.04</c:v>
                </c:pt>
                <c:pt idx="566">
                  <c:v>5.06</c:v>
                </c:pt>
                <c:pt idx="567">
                  <c:v>5.06</c:v>
                </c:pt>
                <c:pt idx="568">
                  <c:v>5.08</c:v>
                </c:pt>
                <c:pt idx="569">
                  <c:v>5.07</c:v>
                </c:pt>
                <c:pt idx="570">
                  <c:v>5.1</c:v>
                </c:pt>
                <c:pt idx="571">
                  <c:v>5.08</c:v>
                </c:pt>
                <c:pt idx="572">
                  <c:v>5.09</c:v>
                </c:pt>
                <c:pt idx="573">
                  <c:v>5.109999999999999</c:v>
                </c:pt>
                <c:pt idx="574">
                  <c:v>5.109999999999999</c:v>
                </c:pt>
                <c:pt idx="575">
                  <c:v>5.109999999999999</c:v>
                </c:pt>
                <c:pt idx="576">
                  <c:v>5.1</c:v>
                </c:pt>
                <c:pt idx="577">
                  <c:v>5.13</c:v>
                </c:pt>
                <c:pt idx="578">
                  <c:v>5.17</c:v>
                </c:pt>
                <c:pt idx="579">
                  <c:v>5.17</c:v>
                </c:pt>
                <c:pt idx="580">
                  <c:v>5.2</c:v>
                </c:pt>
                <c:pt idx="581">
                  <c:v>5.2</c:v>
                </c:pt>
                <c:pt idx="582">
                  <c:v>5.22</c:v>
                </c:pt>
                <c:pt idx="583">
                  <c:v>5.22</c:v>
                </c:pt>
                <c:pt idx="584">
                  <c:v>5.24</c:v>
                </c:pt>
                <c:pt idx="585">
                  <c:v>5.22</c:v>
                </c:pt>
                <c:pt idx="586">
                  <c:v>5.23</c:v>
                </c:pt>
                <c:pt idx="587">
                  <c:v>5.22</c:v>
                </c:pt>
                <c:pt idx="588">
                  <c:v>5.23</c:v>
                </c:pt>
                <c:pt idx="589">
                  <c:v>5.23</c:v>
                </c:pt>
                <c:pt idx="590">
                  <c:v>5.26</c:v>
                </c:pt>
                <c:pt idx="591">
                  <c:v>5.21</c:v>
                </c:pt>
                <c:pt idx="592">
                  <c:v>5.23</c:v>
                </c:pt>
                <c:pt idx="593">
                  <c:v>5.2</c:v>
                </c:pt>
                <c:pt idx="594">
                  <c:v>5.2</c:v>
                </c:pt>
                <c:pt idx="595">
                  <c:v>5.2</c:v>
                </c:pt>
                <c:pt idx="596">
                  <c:v>5.189999999999999</c:v>
                </c:pt>
                <c:pt idx="597">
                  <c:v>5.21</c:v>
                </c:pt>
                <c:pt idx="598">
                  <c:v>5.22</c:v>
                </c:pt>
                <c:pt idx="599">
                  <c:v>5.24</c:v>
                </c:pt>
                <c:pt idx="600">
                  <c:v>5.24</c:v>
                </c:pt>
                <c:pt idx="601">
                  <c:v>5.189999999999999</c:v>
                </c:pt>
                <c:pt idx="602">
                  <c:v>5.17</c:v>
                </c:pt>
                <c:pt idx="603">
                  <c:v>5.159999999999999</c:v>
                </c:pt>
                <c:pt idx="604">
                  <c:v>5.159999999999999</c:v>
                </c:pt>
                <c:pt idx="605">
                  <c:v>5.159999999999999</c:v>
                </c:pt>
                <c:pt idx="606">
                  <c:v>5.149999999999999</c:v>
                </c:pt>
                <c:pt idx="607">
                  <c:v>5.159999999999999</c:v>
                </c:pt>
                <c:pt idx="608">
                  <c:v>5.149999999999999</c:v>
                </c:pt>
                <c:pt idx="609">
                  <c:v>5.13</c:v>
                </c:pt>
                <c:pt idx="610">
                  <c:v>5.119999999999999</c:v>
                </c:pt>
                <c:pt idx="611">
                  <c:v>5.14</c:v>
                </c:pt>
                <c:pt idx="612">
                  <c:v>5.1</c:v>
                </c:pt>
                <c:pt idx="613">
                  <c:v>5.1</c:v>
                </c:pt>
                <c:pt idx="614">
                  <c:v>5.09</c:v>
                </c:pt>
                <c:pt idx="615">
                  <c:v>5.09</c:v>
                </c:pt>
                <c:pt idx="616">
                  <c:v>5.09</c:v>
                </c:pt>
                <c:pt idx="617">
                  <c:v>5.1</c:v>
                </c:pt>
                <c:pt idx="618">
                  <c:v>5.1</c:v>
                </c:pt>
                <c:pt idx="619">
                  <c:v>5.1</c:v>
                </c:pt>
                <c:pt idx="620">
                  <c:v>5.1</c:v>
                </c:pt>
                <c:pt idx="621">
                  <c:v>5.119999999999999</c:v>
                </c:pt>
                <c:pt idx="622">
                  <c:v>5.119999999999999</c:v>
                </c:pt>
                <c:pt idx="623">
                  <c:v>5.109999999999999</c:v>
                </c:pt>
                <c:pt idx="624">
                  <c:v>5.08</c:v>
                </c:pt>
                <c:pt idx="625">
                  <c:v>5.08</c:v>
                </c:pt>
                <c:pt idx="626">
                  <c:v>5.05</c:v>
                </c:pt>
                <c:pt idx="627">
                  <c:v>5.03</c:v>
                </c:pt>
                <c:pt idx="628">
                  <c:v>5.03</c:v>
                </c:pt>
                <c:pt idx="629">
                  <c:v>4.99</c:v>
                </c:pt>
                <c:pt idx="630">
                  <c:v>4.99</c:v>
                </c:pt>
                <c:pt idx="631">
                  <c:v>4.96</c:v>
                </c:pt>
                <c:pt idx="632">
                  <c:v>4.94</c:v>
                </c:pt>
                <c:pt idx="633">
                  <c:v>4.88</c:v>
                </c:pt>
                <c:pt idx="634">
                  <c:v>4.85</c:v>
                </c:pt>
                <c:pt idx="635">
                  <c:v>4.83</c:v>
                </c:pt>
                <c:pt idx="636">
                  <c:v>4.83</c:v>
                </c:pt>
                <c:pt idx="637">
                  <c:v>4.819999999999999</c:v>
                </c:pt>
                <c:pt idx="638">
                  <c:v>4.819999999999999</c:v>
                </c:pt>
                <c:pt idx="639">
                  <c:v>4.81</c:v>
                </c:pt>
                <c:pt idx="640">
                  <c:v>4.83</c:v>
                </c:pt>
                <c:pt idx="641">
                  <c:v>4.85</c:v>
                </c:pt>
                <c:pt idx="642">
                  <c:v>4.859999999999999</c:v>
                </c:pt>
                <c:pt idx="643">
                  <c:v>4.88</c:v>
                </c:pt>
                <c:pt idx="644">
                  <c:v>4.87</c:v>
                </c:pt>
                <c:pt idx="645">
                  <c:v>4.91</c:v>
                </c:pt>
                <c:pt idx="646">
                  <c:v>4.88</c:v>
                </c:pt>
                <c:pt idx="647">
                  <c:v>4.859999999999999</c:v>
                </c:pt>
                <c:pt idx="648">
                  <c:v>4.81</c:v>
                </c:pt>
                <c:pt idx="649">
                  <c:v>4.81</c:v>
                </c:pt>
                <c:pt idx="650">
                  <c:v>4.78</c:v>
                </c:pt>
                <c:pt idx="651">
                  <c:v>4.78</c:v>
                </c:pt>
                <c:pt idx="652">
                  <c:v>4.76</c:v>
                </c:pt>
                <c:pt idx="653">
                  <c:v>4.76</c:v>
                </c:pt>
                <c:pt idx="654">
                  <c:v>4.74</c:v>
                </c:pt>
                <c:pt idx="655">
                  <c:v>4.74</c:v>
                </c:pt>
                <c:pt idx="656">
                  <c:v>4.74</c:v>
                </c:pt>
                <c:pt idx="657">
                  <c:v>4.7</c:v>
                </c:pt>
                <c:pt idx="658">
                  <c:v>4.67</c:v>
                </c:pt>
                <c:pt idx="659">
                  <c:v>4.689999999999999</c:v>
                </c:pt>
                <c:pt idx="660">
                  <c:v>4.689999999999999</c:v>
                </c:pt>
                <c:pt idx="661">
                  <c:v>4.659999999999999</c:v>
                </c:pt>
                <c:pt idx="662">
                  <c:v>4.64</c:v>
                </c:pt>
                <c:pt idx="663">
                  <c:v>4.649999999999999</c:v>
                </c:pt>
                <c:pt idx="664">
                  <c:v>4.649999999999999</c:v>
                </c:pt>
                <c:pt idx="665">
                  <c:v>4.649999999999999</c:v>
                </c:pt>
                <c:pt idx="666">
                  <c:v>4.63</c:v>
                </c:pt>
                <c:pt idx="667">
                  <c:v>4.6</c:v>
                </c:pt>
                <c:pt idx="668">
                  <c:v>4.6</c:v>
                </c:pt>
                <c:pt idx="669">
                  <c:v>4.68</c:v>
                </c:pt>
                <c:pt idx="670">
                  <c:v>4.7</c:v>
                </c:pt>
                <c:pt idx="671">
                  <c:v>4.7</c:v>
                </c:pt>
                <c:pt idx="672">
                  <c:v>4.7</c:v>
                </c:pt>
                <c:pt idx="673">
                  <c:v>4.689999999999999</c:v>
                </c:pt>
                <c:pt idx="674">
                  <c:v>4.76</c:v>
                </c:pt>
                <c:pt idx="675">
                  <c:v>4.78</c:v>
                </c:pt>
                <c:pt idx="676">
                  <c:v>4.78</c:v>
                </c:pt>
                <c:pt idx="677">
                  <c:v>4.78</c:v>
                </c:pt>
                <c:pt idx="678">
                  <c:v>4.76</c:v>
                </c:pt>
                <c:pt idx="679">
                  <c:v>4.769999999999999</c:v>
                </c:pt>
                <c:pt idx="680">
                  <c:v>4.75</c:v>
                </c:pt>
                <c:pt idx="681">
                  <c:v>4.75</c:v>
                </c:pt>
                <c:pt idx="682">
                  <c:v>4.76</c:v>
                </c:pt>
                <c:pt idx="683">
                  <c:v>4.78</c:v>
                </c:pt>
                <c:pt idx="684">
                  <c:v>4.819999999999999</c:v>
                </c:pt>
                <c:pt idx="685">
                  <c:v>4.819999999999999</c:v>
                </c:pt>
                <c:pt idx="686">
                  <c:v>4.819999999999999</c:v>
                </c:pt>
                <c:pt idx="687">
                  <c:v>4.819999999999999</c:v>
                </c:pt>
                <c:pt idx="688">
                  <c:v>4.8</c:v>
                </c:pt>
                <c:pt idx="689">
                  <c:v>4.819999999999999</c:v>
                </c:pt>
                <c:pt idx="690">
                  <c:v>4.819999999999999</c:v>
                </c:pt>
                <c:pt idx="691">
                  <c:v>4.8</c:v>
                </c:pt>
                <c:pt idx="692">
                  <c:v>4.78</c:v>
                </c:pt>
                <c:pt idx="693">
                  <c:v>4.78</c:v>
                </c:pt>
                <c:pt idx="694">
                  <c:v>4.79</c:v>
                </c:pt>
                <c:pt idx="695">
                  <c:v>4.75</c:v>
                </c:pt>
                <c:pt idx="696">
                  <c:v>4.74</c:v>
                </c:pt>
                <c:pt idx="697">
                  <c:v>4.76</c:v>
                </c:pt>
                <c:pt idx="698">
                  <c:v>4.78</c:v>
                </c:pt>
                <c:pt idx="699">
                  <c:v>4.75</c:v>
                </c:pt>
                <c:pt idx="700">
                  <c:v>4.72</c:v>
                </c:pt>
                <c:pt idx="701">
                  <c:v>4.67</c:v>
                </c:pt>
                <c:pt idx="702">
                  <c:v>4.67</c:v>
                </c:pt>
                <c:pt idx="703">
                  <c:v>4.67</c:v>
                </c:pt>
                <c:pt idx="704">
                  <c:v>4.68</c:v>
                </c:pt>
                <c:pt idx="705">
                  <c:v>4.68</c:v>
                </c:pt>
                <c:pt idx="706">
                  <c:v>4.7</c:v>
                </c:pt>
                <c:pt idx="707">
                  <c:v>4.67</c:v>
                </c:pt>
                <c:pt idx="708">
                  <c:v>4.689999999999999</c:v>
                </c:pt>
                <c:pt idx="709">
                  <c:v>4.67</c:v>
                </c:pt>
                <c:pt idx="710">
                  <c:v>4.67</c:v>
                </c:pt>
                <c:pt idx="711">
                  <c:v>4.689999999999999</c:v>
                </c:pt>
                <c:pt idx="712">
                  <c:v>4.659999999999999</c:v>
                </c:pt>
                <c:pt idx="713">
                  <c:v>4.63</c:v>
                </c:pt>
                <c:pt idx="714">
                  <c:v>4.63</c:v>
                </c:pt>
                <c:pt idx="715">
                  <c:v>4.59</c:v>
                </c:pt>
                <c:pt idx="716">
                  <c:v>4.57</c:v>
                </c:pt>
                <c:pt idx="717">
                  <c:v>4.63</c:v>
                </c:pt>
                <c:pt idx="718">
                  <c:v>4.7</c:v>
                </c:pt>
                <c:pt idx="719">
                  <c:v>4.74</c:v>
                </c:pt>
                <c:pt idx="720">
                  <c:v>4.74</c:v>
                </c:pt>
                <c:pt idx="721">
                  <c:v>4.73</c:v>
                </c:pt>
                <c:pt idx="722">
                  <c:v>4.75</c:v>
                </c:pt>
                <c:pt idx="723">
                  <c:v>4.75</c:v>
                </c:pt>
                <c:pt idx="724">
                  <c:v>4.79</c:v>
                </c:pt>
                <c:pt idx="725">
                  <c:v>4.79</c:v>
                </c:pt>
                <c:pt idx="726">
                  <c:v>4.769999999999999</c:v>
                </c:pt>
                <c:pt idx="727">
                  <c:v>4.81</c:v>
                </c:pt>
                <c:pt idx="728">
                  <c:v>4.76</c:v>
                </c:pt>
                <c:pt idx="729">
                  <c:v>4.75</c:v>
                </c:pt>
                <c:pt idx="730">
                  <c:v>4.7</c:v>
                </c:pt>
                <c:pt idx="731">
                  <c:v>4.68</c:v>
                </c:pt>
                <c:pt idx="732">
                  <c:v>4.649999999999999</c:v>
                </c:pt>
                <c:pt idx="733">
                  <c:v>4.63</c:v>
                </c:pt>
                <c:pt idx="734">
                  <c:v>4.63</c:v>
                </c:pt>
                <c:pt idx="735">
                  <c:v>4.659999999999999</c:v>
                </c:pt>
                <c:pt idx="736">
                  <c:v>4.689999999999999</c:v>
                </c:pt>
                <c:pt idx="737">
                  <c:v>4.68</c:v>
                </c:pt>
                <c:pt idx="738">
                  <c:v>4.68</c:v>
                </c:pt>
                <c:pt idx="739">
                  <c:v>4.68</c:v>
                </c:pt>
                <c:pt idx="740">
                  <c:v>4.68</c:v>
                </c:pt>
                <c:pt idx="741">
                  <c:v>4.68</c:v>
                </c:pt>
                <c:pt idx="742">
                  <c:v>4.67</c:v>
                </c:pt>
                <c:pt idx="743">
                  <c:v>4.68</c:v>
                </c:pt>
                <c:pt idx="744">
                  <c:v>4.68</c:v>
                </c:pt>
                <c:pt idx="745">
                  <c:v>4.68</c:v>
                </c:pt>
                <c:pt idx="746">
                  <c:v>4.67</c:v>
                </c:pt>
                <c:pt idx="747">
                  <c:v>4.659999999999999</c:v>
                </c:pt>
                <c:pt idx="748">
                  <c:v>4.659999999999999</c:v>
                </c:pt>
                <c:pt idx="749">
                  <c:v>4.659999999999999</c:v>
                </c:pt>
                <c:pt idx="750">
                  <c:v>4.68</c:v>
                </c:pt>
                <c:pt idx="751">
                  <c:v>4.68</c:v>
                </c:pt>
                <c:pt idx="752">
                  <c:v>4.68</c:v>
                </c:pt>
                <c:pt idx="753">
                  <c:v>4.68</c:v>
                </c:pt>
                <c:pt idx="754">
                  <c:v>4.68</c:v>
                </c:pt>
                <c:pt idx="755">
                  <c:v>4.659999999999999</c:v>
                </c:pt>
                <c:pt idx="756">
                  <c:v>4.649999999999999</c:v>
                </c:pt>
                <c:pt idx="757">
                  <c:v>4.619999999999999</c:v>
                </c:pt>
                <c:pt idx="758">
                  <c:v>4.6</c:v>
                </c:pt>
                <c:pt idx="759">
                  <c:v>4.619999999999999</c:v>
                </c:pt>
                <c:pt idx="760">
                  <c:v>4.63</c:v>
                </c:pt>
                <c:pt idx="761">
                  <c:v>4.59</c:v>
                </c:pt>
                <c:pt idx="762">
                  <c:v>4.57</c:v>
                </c:pt>
                <c:pt idx="763">
                  <c:v>4.52</c:v>
                </c:pt>
                <c:pt idx="764">
                  <c:v>4.5</c:v>
                </c:pt>
                <c:pt idx="765">
                  <c:v>4.5</c:v>
                </c:pt>
                <c:pt idx="766">
                  <c:v>4.5</c:v>
                </c:pt>
                <c:pt idx="767">
                  <c:v>4.52</c:v>
                </c:pt>
                <c:pt idx="768">
                  <c:v>4.51</c:v>
                </c:pt>
                <c:pt idx="769">
                  <c:v>4.47</c:v>
                </c:pt>
                <c:pt idx="770">
                  <c:v>4.47</c:v>
                </c:pt>
                <c:pt idx="771">
                  <c:v>4.47</c:v>
                </c:pt>
                <c:pt idx="772">
                  <c:v>4.47</c:v>
                </c:pt>
                <c:pt idx="773">
                  <c:v>4.47</c:v>
                </c:pt>
                <c:pt idx="774">
                  <c:v>4.47</c:v>
                </c:pt>
                <c:pt idx="775">
                  <c:v>4.47</c:v>
                </c:pt>
                <c:pt idx="776">
                  <c:v>4.5</c:v>
                </c:pt>
                <c:pt idx="777">
                  <c:v>4.48</c:v>
                </c:pt>
                <c:pt idx="778">
                  <c:v>4.48</c:v>
                </c:pt>
                <c:pt idx="779">
                  <c:v>4.45</c:v>
                </c:pt>
                <c:pt idx="780">
                  <c:v>4.41</c:v>
                </c:pt>
                <c:pt idx="781">
                  <c:v>4.41</c:v>
                </c:pt>
                <c:pt idx="782">
                  <c:v>4.41</c:v>
                </c:pt>
                <c:pt idx="783">
                  <c:v>4.37</c:v>
                </c:pt>
                <c:pt idx="784">
                  <c:v>4.33</c:v>
                </c:pt>
                <c:pt idx="785">
                  <c:v>4.3</c:v>
                </c:pt>
                <c:pt idx="786">
                  <c:v>4.3</c:v>
                </c:pt>
                <c:pt idx="787">
                  <c:v>4.3</c:v>
                </c:pt>
                <c:pt idx="788">
                  <c:v>4.28</c:v>
                </c:pt>
                <c:pt idx="789">
                  <c:v>4.31</c:v>
                </c:pt>
                <c:pt idx="790">
                  <c:v>4.31</c:v>
                </c:pt>
                <c:pt idx="791">
                  <c:v>4.319999999999999</c:v>
                </c:pt>
                <c:pt idx="792">
                  <c:v>4.319999999999999</c:v>
                </c:pt>
                <c:pt idx="793">
                  <c:v>4.34</c:v>
                </c:pt>
                <c:pt idx="794">
                  <c:v>4.4</c:v>
                </c:pt>
                <c:pt idx="795">
                  <c:v>4.4</c:v>
                </c:pt>
                <c:pt idx="796">
                  <c:v>4.42</c:v>
                </c:pt>
                <c:pt idx="797">
                  <c:v>4.42</c:v>
                </c:pt>
                <c:pt idx="798">
                  <c:v>4.39</c:v>
                </c:pt>
                <c:pt idx="799">
                  <c:v>4.39</c:v>
                </c:pt>
                <c:pt idx="800">
                  <c:v>4.41</c:v>
                </c:pt>
                <c:pt idx="801">
                  <c:v>4.4</c:v>
                </c:pt>
                <c:pt idx="802">
                  <c:v>4.4</c:v>
                </c:pt>
                <c:pt idx="803">
                  <c:v>4.44</c:v>
                </c:pt>
                <c:pt idx="804">
                  <c:v>4.44</c:v>
                </c:pt>
                <c:pt idx="805">
                  <c:v>4.45</c:v>
                </c:pt>
                <c:pt idx="806">
                  <c:v>4.43</c:v>
                </c:pt>
                <c:pt idx="807">
                  <c:v>4.41</c:v>
                </c:pt>
                <c:pt idx="808">
                  <c:v>4.39</c:v>
                </c:pt>
                <c:pt idx="809">
                  <c:v>4.39</c:v>
                </c:pt>
                <c:pt idx="810">
                  <c:v>4.39</c:v>
                </c:pt>
                <c:pt idx="811">
                  <c:v>4.35</c:v>
                </c:pt>
                <c:pt idx="812">
                  <c:v>4.35</c:v>
                </c:pt>
                <c:pt idx="813">
                  <c:v>4.359999999999999</c:v>
                </c:pt>
                <c:pt idx="814">
                  <c:v>4.37</c:v>
                </c:pt>
                <c:pt idx="815">
                  <c:v>4.39</c:v>
                </c:pt>
                <c:pt idx="816">
                  <c:v>4.43</c:v>
                </c:pt>
                <c:pt idx="817">
                  <c:v>4.42</c:v>
                </c:pt>
                <c:pt idx="818">
                  <c:v>4.42</c:v>
                </c:pt>
                <c:pt idx="819">
                  <c:v>4.45</c:v>
                </c:pt>
                <c:pt idx="820">
                  <c:v>4.48</c:v>
                </c:pt>
                <c:pt idx="821">
                  <c:v>4.51</c:v>
                </c:pt>
                <c:pt idx="822">
                  <c:v>4.53</c:v>
                </c:pt>
                <c:pt idx="823">
                  <c:v>4.6</c:v>
                </c:pt>
                <c:pt idx="824">
                  <c:v>4.6</c:v>
                </c:pt>
                <c:pt idx="825">
                  <c:v>4.6</c:v>
                </c:pt>
                <c:pt idx="826">
                  <c:v>4.6</c:v>
                </c:pt>
                <c:pt idx="827">
                  <c:v>4.58</c:v>
                </c:pt>
                <c:pt idx="828">
                  <c:v>4.55</c:v>
                </c:pt>
                <c:pt idx="829">
                  <c:v>4.55</c:v>
                </c:pt>
                <c:pt idx="830">
                  <c:v>4.54</c:v>
                </c:pt>
                <c:pt idx="831">
                  <c:v>4.54</c:v>
                </c:pt>
                <c:pt idx="832">
                  <c:v>4.54</c:v>
                </c:pt>
                <c:pt idx="833">
                  <c:v>4.54</c:v>
                </c:pt>
                <c:pt idx="834">
                  <c:v>4.53</c:v>
                </c:pt>
                <c:pt idx="835">
                  <c:v>4.53</c:v>
                </c:pt>
                <c:pt idx="836">
                  <c:v>4.53</c:v>
                </c:pt>
                <c:pt idx="837">
                  <c:v>4.55</c:v>
                </c:pt>
                <c:pt idx="838">
                  <c:v>4.55</c:v>
                </c:pt>
                <c:pt idx="839">
                  <c:v>4.55</c:v>
                </c:pt>
                <c:pt idx="840">
                  <c:v>4.55</c:v>
                </c:pt>
                <c:pt idx="841">
                  <c:v>4.55</c:v>
                </c:pt>
                <c:pt idx="842">
                  <c:v>4.55</c:v>
                </c:pt>
                <c:pt idx="843">
                  <c:v>4.54</c:v>
                </c:pt>
                <c:pt idx="844">
                  <c:v>4.52</c:v>
                </c:pt>
                <c:pt idx="845">
                  <c:v>4.54</c:v>
                </c:pt>
                <c:pt idx="846">
                  <c:v>4.52</c:v>
                </c:pt>
                <c:pt idx="847">
                  <c:v>4.54</c:v>
                </c:pt>
                <c:pt idx="848">
                  <c:v>4.56</c:v>
                </c:pt>
                <c:pt idx="849">
                  <c:v>4.56</c:v>
                </c:pt>
                <c:pt idx="850">
                  <c:v>4.59</c:v>
                </c:pt>
                <c:pt idx="851">
                  <c:v>4.58</c:v>
                </c:pt>
                <c:pt idx="852">
                  <c:v>4.58</c:v>
                </c:pt>
                <c:pt idx="853">
                  <c:v>4.58</c:v>
                </c:pt>
                <c:pt idx="854">
                  <c:v>4.58</c:v>
                </c:pt>
                <c:pt idx="855">
                  <c:v>4.59</c:v>
                </c:pt>
                <c:pt idx="856">
                  <c:v>4.57</c:v>
                </c:pt>
                <c:pt idx="857">
                  <c:v>4.58</c:v>
                </c:pt>
                <c:pt idx="858">
                  <c:v>4.6</c:v>
                </c:pt>
                <c:pt idx="859">
                  <c:v>4.6</c:v>
                </c:pt>
                <c:pt idx="860">
                  <c:v>4.659999999999999</c:v>
                </c:pt>
                <c:pt idx="861">
                  <c:v>4.659999999999999</c:v>
                </c:pt>
                <c:pt idx="862">
                  <c:v>4.68</c:v>
                </c:pt>
                <c:pt idx="863">
                  <c:v>4.64</c:v>
                </c:pt>
                <c:pt idx="864">
                  <c:v>4.64</c:v>
                </c:pt>
                <c:pt idx="865">
                  <c:v>4.619999999999999</c:v>
                </c:pt>
                <c:pt idx="866">
                  <c:v>4.619999999999999</c:v>
                </c:pt>
                <c:pt idx="867">
                  <c:v>4.609999999999999</c:v>
                </c:pt>
                <c:pt idx="868">
                  <c:v>4.609999999999999</c:v>
                </c:pt>
                <c:pt idx="869">
                  <c:v>4.64</c:v>
                </c:pt>
                <c:pt idx="870">
                  <c:v>4.619999999999999</c:v>
                </c:pt>
                <c:pt idx="871">
                  <c:v>4.59</c:v>
                </c:pt>
                <c:pt idx="872">
                  <c:v>4.59</c:v>
                </c:pt>
                <c:pt idx="873">
                  <c:v>4.57</c:v>
                </c:pt>
                <c:pt idx="874">
                  <c:v>4.54</c:v>
                </c:pt>
                <c:pt idx="875">
                  <c:v>4.54</c:v>
                </c:pt>
                <c:pt idx="876">
                  <c:v>4.52</c:v>
                </c:pt>
                <c:pt idx="877">
                  <c:v>4.53</c:v>
                </c:pt>
                <c:pt idx="878">
                  <c:v>4.53</c:v>
                </c:pt>
                <c:pt idx="879">
                  <c:v>4.53</c:v>
                </c:pt>
                <c:pt idx="880">
                  <c:v>4.53</c:v>
                </c:pt>
                <c:pt idx="881">
                  <c:v>4.51</c:v>
                </c:pt>
                <c:pt idx="882">
                  <c:v>4.51</c:v>
                </c:pt>
                <c:pt idx="883">
                  <c:v>4.5</c:v>
                </c:pt>
                <c:pt idx="884">
                  <c:v>4.49</c:v>
                </c:pt>
                <c:pt idx="885">
                  <c:v>4.5</c:v>
                </c:pt>
                <c:pt idx="886">
                  <c:v>4.5</c:v>
                </c:pt>
                <c:pt idx="887">
                  <c:v>4.52</c:v>
                </c:pt>
                <c:pt idx="888">
                  <c:v>4.51</c:v>
                </c:pt>
                <c:pt idx="889">
                  <c:v>4.51</c:v>
                </c:pt>
                <c:pt idx="890">
                  <c:v>4.51</c:v>
                </c:pt>
                <c:pt idx="891">
                  <c:v>4.48</c:v>
                </c:pt>
                <c:pt idx="892">
                  <c:v>4.47</c:v>
                </c:pt>
                <c:pt idx="893">
                  <c:v>4.47</c:v>
                </c:pt>
                <c:pt idx="894">
                  <c:v>4.46</c:v>
                </c:pt>
                <c:pt idx="895">
                  <c:v>4.46</c:v>
                </c:pt>
                <c:pt idx="896">
                  <c:v>4.5</c:v>
                </c:pt>
                <c:pt idx="897">
                  <c:v>4.48</c:v>
                </c:pt>
                <c:pt idx="898">
                  <c:v>4.49</c:v>
                </c:pt>
                <c:pt idx="899">
                  <c:v>4.48</c:v>
                </c:pt>
                <c:pt idx="900">
                  <c:v>4.47</c:v>
                </c:pt>
                <c:pt idx="901">
                  <c:v>4.47</c:v>
                </c:pt>
                <c:pt idx="902">
                  <c:v>4.47</c:v>
                </c:pt>
                <c:pt idx="903">
                  <c:v>4.46</c:v>
                </c:pt>
                <c:pt idx="904">
                  <c:v>4.46</c:v>
                </c:pt>
                <c:pt idx="905">
                  <c:v>4.46</c:v>
                </c:pt>
                <c:pt idx="906">
                  <c:v>4.46</c:v>
                </c:pt>
                <c:pt idx="907">
                  <c:v>4.45</c:v>
                </c:pt>
                <c:pt idx="908">
                  <c:v>4.45</c:v>
                </c:pt>
                <c:pt idx="909">
                  <c:v>4.45</c:v>
                </c:pt>
                <c:pt idx="910">
                  <c:v>4.45</c:v>
                </c:pt>
                <c:pt idx="911">
                  <c:v>4.45</c:v>
                </c:pt>
                <c:pt idx="912">
                  <c:v>4.44</c:v>
                </c:pt>
                <c:pt idx="913">
                  <c:v>4.44</c:v>
                </c:pt>
                <c:pt idx="914">
                  <c:v>4.47</c:v>
                </c:pt>
                <c:pt idx="915">
                  <c:v>4.49</c:v>
                </c:pt>
                <c:pt idx="916">
                  <c:v>4.48</c:v>
                </c:pt>
                <c:pt idx="917">
                  <c:v>4.5</c:v>
                </c:pt>
                <c:pt idx="918">
                  <c:v>4.5</c:v>
                </c:pt>
                <c:pt idx="919">
                  <c:v>4.48</c:v>
                </c:pt>
                <c:pt idx="920">
                  <c:v>4.46</c:v>
                </c:pt>
                <c:pt idx="921">
                  <c:v>4.46</c:v>
                </c:pt>
                <c:pt idx="922">
                  <c:v>4.46</c:v>
                </c:pt>
                <c:pt idx="923">
                  <c:v>4.46</c:v>
                </c:pt>
                <c:pt idx="924">
                  <c:v>4.46</c:v>
                </c:pt>
                <c:pt idx="925">
                  <c:v>4.47</c:v>
                </c:pt>
                <c:pt idx="926">
                  <c:v>4.47</c:v>
                </c:pt>
                <c:pt idx="927">
                  <c:v>4.45</c:v>
                </c:pt>
                <c:pt idx="928">
                  <c:v>4.45</c:v>
                </c:pt>
                <c:pt idx="929">
                  <c:v>4.43</c:v>
                </c:pt>
                <c:pt idx="930">
                  <c:v>4.43</c:v>
                </c:pt>
                <c:pt idx="931">
                  <c:v>4.44</c:v>
                </c:pt>
                <c:pt idx="932">
                  <c:v>4.44</c:v>
                </c:pt>
                <c:pt idx="933">
                  <c:v>4.42</c:v>
                </c:pt>
                <c:pt idx="934">
                  <c:v>4.42</c:v>
                </c:pt>
                <c:pt idx="935">
                  <c:v>4.41</c:v>
                </c:pt>
                <c:pt idx="936">
                  <c:v>4.41</c:v>
                </c:pt>
                <c:pt idx="937">
                  <c:v>4.41</c:v>
                </c:pt>
                <c:pt idx="938">
                  <c:v>4.39</c:v>
                </c:pt>
                <c:pt idx="939">
                  <c:v>4.39</c:v>
                </c:pt>
                <c:pt idx="940">
                  <c:v>4.39</c:v>
                </c:pt>
                <c:pt idx="941">
                  <c:v>4.39</c:v>
                </c:pt>
                <c:pt idx="942">
                  <c:v>4.38</c:v>
                </c:pt>
                <c:pt idx="943">
                  <c:v>4.34</c:v>
                </c:pt>
                <c:pt idx="944">
                  <c:v>4.34</c:v>
                </c:pt>
                <c:pt idx="945">
                  <c:v>4.34</c:v>
                </c:pt>
                <c:pt idx="946">
                  <c:v>4.3</c:v>
                </c:pt>
                <c:pt idx="947">
                  <c:v>4.3</c:v>
                </c:pt>
                <c:pt idx="948">
                  <c:v>4.3</c:v>
                </c:pt>
                <c:pt idx="949">
                  <c:v>4.29</c:v>
                </c:pt>
                <c:pt idx="950">
                  <c:v>4.31</c:v>
                </c:pt>
                <c:pt idx="951">
                  <c:v>4.319999999999999</c:v>
                </c:pt>
                <c:pt idx="952">
                  <c:v>4.319999999999999</c:v>
                </c:pt>
                <c:pt idx="953">
                  <c:v>4.319999999999999</c:v>
                </c:pt>
                <c:pt idx="954">
                  <c:v>4.319999999999999</c:v>
                </c:pt>
                <c:pt idx="955">
                  <c:v>4.319999999999999</c:v>
                </c:pt>
                <c:pt idx="956">
                  <c:v>4.3</c:v>
                </c:pt>
                <c:pt idx="957">
                  <c:v>4.29</c:v>
                </c:pt>
                <c:pt idx="958">
                  <c:v>4.31</c:v>
                </c:pt>
                <c:pt idx="959">
                  <c:v>4.31</c:v>
                </c:pt>
                <c:pt idx="960">
                  <c:v>4.31</c:v>
                </c:pt>
                <c:pt idx="961">
                  <c:v>4.29</c:v>
                </c:pt>
                <c:pt idx="962">
                  <c:v>4.27</c:v>
                </c:pt>
                <c:pt idx="963">
                  <c:v>4.27</c:v>
                </c:pt>
                <c:pt idx="964">
                  <c:v>4.26</c:v>
                </c:pt>
                <c:pt idx="965">
                  <c:v>4.27</c:v>
                </c:pt>
                <c:pt idx="966">
                  <c:v>4.27</c:v>
                </c:pt>
                <c:pt idx="967">
                  <c:v>4.27</c:v>
                </c:pt>
                <c:pt idx="968">
                  <c:v>4.27</c:v>
                </c:pt>
                <c:pt idx="969">
                  <c:v>4.27</c:v>
                </c:pt>
                <c:pt idx="970">
                  <c:v>4.27</c:v>
                </c:pt>
                <c:pt idx="971">
                  <c:v>4.25</c:v>
                </c:pt>
                <c:pt idx="972">
                  <c:v>4.2</c:v>
                </c:pt>
                <c:pt idx="973">
                  <c:v>4.149999999999999</c:v>
                </c:pt>
                <c:pt idx="974">
                  <c:v>4.119999999999999</c:v>
                </c:pt>
                <c:pt idx="975">
                  <c:v>4.1</c:v>
                </c:pt>
                <c:pt idx="976">
                  <c:v>4.03</c:v>
                </c:pt>
                <c:pt idx="977">
                  <c:v>4.06</c:v>
                </c:pt>
                <c:pt idx="978">
                  <c:v>4.109999999999999</c:v>
                </c:pt>
                <c:pt idx="979">
                  <c:v>4.109999999999999</c:v>
                </c:pt>
                <c:pt idx="980">
                  <c:v>4.109999999999999</c:v>
                </c:pt>
                <c:pt idx="981">
                  <c:v>4.09</c:v>
                </c:pt>
                <c:pt idx="982">
                  <c:v>4.09</c:v>
                </c:pt>
                <c:pt idx="983">
                  <c:v>4.09</c:v>
                </c:pt>
                <c:pt idx="984">
                  <c:v>4.09</c:v>
                </c:pt>
                <c:pt idx="985">
                  <c:v>4.109999999999999</c:v>
                </c:pt>
                <c:pt idx="986">
                  <c:v>4.109999999999999</c:v>
                </c:pt>
                <c:pt idx="987">
                  <c:v>4.13</c:v>
                </c:pt>
                <c:pt idx="988">
                  <c:v>4.159999999999999</c:v>
                </c:pt>
                <c:pt idx="989">
                  <c:v>4.159999999999999</c:v>
                </c:pt>
                <c:pt idx="990">
                  <c:v>4.14</c:v>
                </c:pt>
                <c:pt idx="991">
                  <c:v>4.14</c:v>
                </c:pt>
                <c:pt idx="992">
                  <c:v>4.14</c:v>
                </c:pt>
                <c:pt idx="993">
                  <c:v>4.149999999999999</c:v>
                </c:pt>
                <c:pt idx="994">
                  <c:v>4.18</c:v>
                </c:pt>
                <c:pt idx="995">
                  <c:v>4.17</c:v>
                </c:pt>
                <c:pt idx="996">
                  <c:v>4.2</c:v>
                </c:pt>
                <c:pt idx="997">
                  <c:v>4.189999999999999</c:v>
                </c:pt>
                <c:pt idx="998">
                  <c:v>4.23</c:v>
                </c:pt>
                <c:pt idx="999">
                  <c:v>4.23</c:v>
                </c:pt>
                <c:pt idx="1000">
                  <c:v>4.22</c:v>
                </c:pt>
                <c:pt idx="1001">
                  <c:v>4.22</c:v>
                </c:pt>
                <c:pt idx="1002">
                  <c:v>4.21</c:v>
                </c:pt>
                <c:pt idx="1003">
                  <c:v>4.27</c:v>
                </c:pt>
                <c:pt idx="1004">
                  <c:v>4.27</c:v>
                </c:pt>
                <c:pt idx="1005">
                  <c:v>4.27</c:v>
                </c:pt>
                <c:pt idx="1006">
                  <c:v>4.25</c:v>
                </c:pt>
                <c:pt idx="1007">
                  <c:v>4.25</c:v>
                </c:pt>
                <c:pt idx="1008">
                  <c:v>4.23</c:v>
                </c:pt>
                <c:pt idx="1009">
                  <c:v>4.23</c:v>
                </c:pt>
                <c:pt idx="1010">
                  <c:v>4.23</c:v>
                </c:pt>
                <c:pt idx="1011">
                  <c:v>4.23</c:v>
                </c:pt>
                <c:pt idx="1012">
                  <c:v>4.23</c:v>
                </c:pt>
                <c:pt idx="1013">
                  <c:v>4.23</c:v>
                </c:pt>
                <c:pt idx="1014">
                  <c:v>4.23</c:v>
                </c:pt>
                <c:pt idx="1015">
                  <c:v>4.23</c:v>
                </c:pt>
                <c:pt idx="1016">
                  <c:v>4.21</c:v>
                </c:pt>
                <c:pt idx="1017">
                  <c:v>4.21</c:v>
                </c:pt>
                <c:pt idx="1018">
                  <c:v>4.23</c:v>
                </c:pt>
                <c:pt idx="1019">
                  <c:v>4.23</c:v>
                </c:pt>
                <c:pt idx="1020">
                  <c:v>4.21</c:v>
                </c:pt>
                <c:pt idx="1021">
                  <c:v>4.109999999999999</c:v>
                </c:pt>
                <c:pt idx="1022">
                  <c:v>4.109999999999999</c:v>
                </c:pt>
                <c:pt idx="1023">
                  <c:v>4.119999999999999</c:v>
                </c:pt>
                <c:pt idx="1024">
                  <c:v>4.119999999999999</c:v>
                </c:pt>
                <c:pt idx="1025">
                  <c:v>4.119999999999999</c:v>
                </c:pt>
                <c:pt idx="1026">
                  <c:v>4.119999999999999</c:v>
                </c:pt>
                <c:pt idx="1027">
                  <c:v>4.13</c:v>
                </c:pt>
                <c:pt idx="1028">
                  <c:v>4.13</c:v>
                </c:pt>
                <c:pt idx="1029">
                  <c:v>4.159999999999999</c:v>
                </c:pt>
                <c:pt idx="1030">
                  <c:v>4.18</c:v>
                </c:pt>
                <c:pt idx="1031">
                  <c:v>4.189999999999999</c:v>
                </c:pt>
                <c:pt idx="1032">
                  <c:v>4.189999999999999</c:v>
                </c:pt>
                <c:pt idx="1033">
                  <c:v>4.189999999999999</c:v>
                </c:pt>
                <c:pt idx="1034">
                  <c:v>4.189999999999999</c:v>
                </c:pt>
                <c:pt idx="1035">
                  <c:v>4.189999999999999</c:v>
                </c:pt>
                <c:pt idx="1036">
                  <c:v>4.18</c:v>
                </c:pt>
                <c:pt idx="1037">
                  <c:v>4.18</c:v>
                </c:pt>
                <c:pt idx="1038">
                  <c:v>4.18</c:v>
                </c:pt>
                <c:pt idx="1039">
                  <c:v>4.18</c:v>
                </c:pt>
                <c:pt idx="1040">
                  <c:v>4.2</c:v>
                </c:pt>
                <c:pt idx="1041">
                  <c:v>4.189999999999999</c:v>
                </c:pt>
                <c:pt idx="1042">
                  <c:v>4.21</c:v>
                </c:pt>
                <c:pt idx="1043">
                  <c:v>4.23</c:v>
                </c:pt>
                <c:pt idx="1044">
                  <c:v>4.26</c:v>
                </c:pt>
                <c:pt idx="1045">
                  <c:v>4.24</c:v>
                </c:pt>
                <c:pt idx="1046">
                  <c:v>4.22</c:v>
                </c:pt>
                <c:pt idx="1047">
                  <c:v>4.2</c:v>
                </c:pt>
                <c:pt idx="1048">
                  <c:v>4.2</c:v>
                </c:pt>
                <c:pt idx="1049">
                  <c:v>4.2</c:v>
                </c:pt>
                <c:pt idx="1050">
                  <c:v>4.2</c:v>
                </c:pt>
                <c:pt idx="1051">
                  <c:v>4.21</c:v>
                </c:pt>
                <c:pt idx="1052">
                  <c:v>4.189999999999999</c:v>
                </c:pt>
                <c:pt idx="1053">
                  <c:v>4.14</c:v>
                </c:pt>
                <c:pt idx="1054">
                  <c:v>4.14</c:v>
                </c:pt>
                <c:pt idx="1055">
                  <c:v>4.109999999999999</c:v>
                </c:pt>
                <c:pt idx="1056">
                  <c:v>4.09</c:v>
                </c:pt>
                <c:pt idx="1057">
                  <c:v>4.09</c:v>
                </c:pt>
                <c:pt idx="1058">
                  <c:v>4.109999999999999</c:v>
                </c:pt>
                <c:pt idx="1059">
                  <c:v>4.119999999999999</c:v>
                </c:pt>
                <c:pt idx="1060">
                  <c:v>4.13</c:v>
                </c:pt>
                <c:pt idx="1061">
                  <c:v>4.13</c:v>
                </c:pt>
                <c:pt idx="1062">
                  <c:v>4.13</c:v>
                </c:pt>
                <c:pt idx="1063">
                  <c:v>4.109999999999999</c:v>
                </c:pt>
                <c:pt idx="1064">
                  <c:v>4.1</c:v>
                </c:pt>
                <c:pt idx="1065">
                  <c:v>4.109999999999999</c:v>
                </c:pt>
                <c:pt idx="1066">
                  <c:v>4.14</c:v>
                </c:pt>
                <c:pt idx="1067">
                  <c:v>4.14</c:v>
                </c:pt>
                <c:pt idx="1068">
                  <c:v>4.13</c:v>
                </c:pt>
                <c:pt idx="1069">
                  <c:v>4.13</c:v>
                </c:pt>
                <c:pt idx="1070">
                  <c:v>4.13</c:v>
                </c:pt>
                <c:pt idx="1071">
                  <c:v>4.149999999999999</c:v>
                </c:pt>
                <c:pt idx="1072">
                  <c:v>4.149999999999999</c:v>
                </c:pt>
                <c:pt idx="1073">
                  <c:v>4.18</c:v>
                </c:pt>
                <c:pt idx="1074">
                  <c:v>4.2</c:v>
                </c:pt>
                <c:pt idx="1075">
                  <c:v>4.22</c:v>
                </c:pt>
                <c:pt idx="1076">
                  <c:v>4.21</c:v>
                </c:pt>
                <c:pt idx="1077">
                  <c:v>4.23</c:v>
                </c:pt>
                <c:pt idx="1078">
                  <c:v>4.23</c:v>
                </c:pt>
                <c:pt idx="1079">
                  <c:v>4.24</c:v>
                </c:pt>
                <c:pt idx="1080">
                  <c:v>4.27</c:v>
                </c:pt>
                <c:pt idx="1081">
                  <c:v>4.25</c:v>
                </c:pt>
                <c:pt idx="1082">
                  <c:v>4.25</c:v>
                </c:pt>
                <c:pt idx="1083">
                  <c:v>4.24</c:v>
                </c:pt>
                <c:pt idx="1084">
                  <c:v>4.24</c:v>
                </c:pt>
                <c:pt idx="1085">
                  <c:v>4.24</c:v>
                </c:pt>
                <c:pt idx="1086">
                  <c:v>4.23</c:v>
                </c:pt>
                <c:pt idx="1087">
                  <c:v>4.23</c:v>
                </c:pt>
                <c:pt idx="1088">
                  <c:v>4.22</c:v>
                </c:pt>
                <c:pt idx="1089">
                  <c:v>4.22</c:v>
                </c:pt>
                <c:pt idx="1090">
                  <c:v>4.21</c:v>
                </c:pt>
                <c:pt idx="1091">
                  <c:v>4.21</c:v>
                </c:pt>
                <c:pt idx="1092">
                  <c:v>4.21</c:v>
                </c:pt>
                <c:pt idx="1093">
                  <c:v>4.21</c:v>
                </c:pt>
                <c:pt idx="1094">
                  <c:v>4.21</c:v>
                </c:pt>
                <c:pt idx="1095">
                  <c:v>4.24</c:v>
                </c:pt>
                <c:pt idx="1096">
                  <c:v>4.25</c:v>
                </c:pt>
                <c:pt idx="1097">
                  <c:v>4.26</c:v>
                </c:pt>
                <c:pt idx="1098">
                  <c:v>4.26</c:v>
                </c:pt>
                <c:pt idx="1099">
                  <c:v>4.27</c:v>
                </c:pt>
                <c:pt idx="1100">
                  <c:v>4.29</c:v>
                </c:pt>
                <c:pt idx="1101">
                  <c:v>4.29</c:v>
                </c:pt>
                <c:pt idx="1102">
                  <c:v>4.29</c:v>
                </c:pt>
                <c:pt idx="1103">
                  <c:v>4.27</c:v>
                </c:pt>
                <c:pt idx="1104">
                  <c:v>4.27</c:v>
                </c:pt>
                <c:pt idx="1105">
                  <c:v>4.27</c:v>
                </c:pt>
                <c:pt idx="1106">
                  <c:v>4.27</c:v>
                </c:pt>
                <c:pt idx="1107">
                  <c:v>4.27</c:v>
                </c:pt>
                <c:pt idx="1108">
                  <c:v>4.28</c:v>
                </c:pt>
                <c:pt idx="1109">
                  <c:v>4.28</c:v>
                </c:pt>
                <c:pt idx="1110">
                  <c:v>4.28</c:v>
                </c:pt>
                <c:pt idx="1111">
                  <c:v>4.29</c:v>
                </c:pt>
                <c:pt idx="1112">
                  <c:v>4.29</c:v>
                </c:pt>
                <c:pt idx="1113">
                  <c:v>4.29</c:v>
                </c:pt>
                <c:pt idx="1114">
                  <c:v>4.29</c:v>
                </c:pt>
                <c:pt idx="1115">
                  <c:v>4.31</c:v>
                </c:pt>
                <c:pt idx="1116">
                  <c:v>4.31</c:v>
                </c:pt>
                <c:pt idx="1117">
                  <c:v>4.31</c:v>
                </c:pt>
                <c:pt idx="1118">
                  <c:v>4.31</c:v>
                </c:pt>
                <c:pt idx="1119">
                  <c:v>4.31</c:v>
                </c:pt>
                <c:pt idx="1120">
                  <c:v>4.3</c:v>
                </c:pt>
                <c:pt idx="1121">
                  <c:v>4.319999999999999</c:v>
                </c:pt>
                <c:pt idx="1122">
                  <c:v>4.319999999999999</c:v>
                </c:pt>
                <c:pt idx="1123">
                  <c:v>4.34</c:v>
                </c:pt>
                <c:pt idx="1124">
                  <c:v>4.34</c:v>
                </c:pt>
                <c:pt idx="1125">
                  <c:v>4.37</c:v>
                </c:pt>
                <c:pt idx="1126">
                  <c:v>4.37</c:v>
                </c:pt>
                <c:pt idx="1127">
                  <c:v>4.37</c:v>
                </c:pt>
                <c:pt idx="1128">
                  <c:v>4.39</c:v>
                </c:pt>
                <c:pt idx="1129">
                  <c:v>4.38</c:v>
                </c:pt>
                <c:pt idx="1130">
                  <c:v>4.359999999999999</c:v>
                </c:pt>
                <c:pt idx="1131">
                  <c:v>4.41</c:v>
                </c:pt>
                <c:pt idx="1132">
                  <c:v>4.41</c:v>
                </c:pt>
                <c:pt idx="1133">
                  <c:v>4.41</c:v>
                </c:pt>
                <c:pt idx="1134">
                  <c:v>4.4</c:v>
                </c:pt>
                <c:pt idx="1135">
                  <c:v>4.4</c:v>
                </c:pt>
                <c:pt idx="1136">
                  <c:v>4.46</c:v>
                </c:pt>
                <c:pt idx="1137">
                  <c:v>4.46</c:v>
                </c:pt>
                <c:pt idx="1138">
                  <c:v>4.48</c:v>
                </c:pt>
                <c:pt idx="1139">
                  <c:v>4.49</c:v>
                </c:pt>
                <c:pt idx="1140">
                  <c:v>4.5</c:v>
                </c:pt>
                <c:pt idx="1141">
                  <c:v>4.5</c:v>
                </c:pt>
                <c:pt idx="1142">
                  <c:v>4.52</c:v>
                </c:pt>
                <c:pt idx="1143">
                  <c:v>4.52</c:v>
                </c:pt>
                <c:pt idx="1144">
                  <c:v>4.53</c:v>
                </c:pt>
                <c:pt idx="1145">
                  <c:v>4.53</c:v>
                </c:pt>
                <c:pt idx="1146">
                  <c:v>4.53</c:v>
                </c:pt>
                <c:pt idx="1147">
                  <c:v>4.58</c:v>
                </c:pt>
                <c:pt idx="1148">
                  <c:v>4.619999999999999</c:v>
                </c:pt>
                <c:pt idx="1149">
                  <c:v>4.659999999999999</c:v>
                </c:pt>
                <c:pt idx="1150">
                  <c:v>4.7</c:v>
                </c:pt>
                <c:pt idx="1151">
                  <c:v>4.7</c:v>
                </c:pt>
                <c:pt idx="1152">
                  <c:v>4.75</c:v>
                </c:pt>
                <c:pt idx="1153">
                  <c:v>4.78</c:v>
                </c:pt>
                <c:pt idx="1154">
                  <c:v>4.78</c:v>
                </c:pt>
                <c:pt idx="1155">
                  <c:v>4.769999999999999</c:v>
                </c:pt>
                <c:pt idx="1156">
                  <c:v>4.75</c:v>
                </c:pt>
                <c:pt idx="1157">
                  <c:v>4.76</c:v>
                </c:pt>
                <c:pt idx="1158">
                  <c:v>4.78</c:v>
                </c:pt>
                <c:pt idx="1159">
                  <c:v>4.81</c:v>
                </c:pt>
                <c:pt idx="1160">
                  <c:v>4.81</c:v>
                </c:pt>
                <c:pt idx="1161">
                  <c:v>4.81</c:v>
                </c:pt>
                <c:pt idx="1162">
                  <c:v>4.83</c:v>
                </c:pt>
                <c:pt idx="1163">
                  <c:v>4.83</c:v>
                </c:pt>
                <c:pt idx="1164">
                  <c:v>4.84</c:v>
                </c:pt>
                <c:pt idx="1165">
                  <c:v>4.84</c:v>
                </c:pt>
                <c:pt idx="1166">
                  <c:v>4.84</c:v>
                </c:pt>
                <c:pt idx="1167">
                  <c:v>4.84</c:v>
                </c:pt>
                <c:pt idx="1168">
                  <c:v>4.84</c:v>
                </c:pt>
                <c:pt idx="1169">
                  <c:v>4.819999999999999</c:v>
                </c:pt>
                <c:pt idx="1170">
                  <c:v>4.79</c:v>
                </c:pt>
                <c:pt idx="1171">
                  <c:v>4.79</c:v>
                </c:pt>
                <c:pt idx="1172">
                  <c:v>4.769999999999999</c:v>
                </c:pt>
                <c:pt idx="1173">
                  <c:v>4.75</c:v>
                </c:pt>
                <c:pt idx="1174">
                  <c:v>4.75</c:v>
                </c:pt>
                <c:pt idx="1175">
                  <c:v>4.74</c:v>
                </c:pt>
                <c:pt idx="1176">
                  <c:v>4.72</c:v>
                </c:pt>
                <c:pt idx="1177">
                  <c:v>4.71</c:v>
                </c:pt>
                <c:pt idx="1178">
                  <c:v>4.71</c:v>
                </c:pt>
                <c:pt idx="1179">
                  <c:v>4.72</c:v>
                </c:pt>
                <c:pt idx="1180">
                  <c:v>4.73</c:v>
                </c:pt>
                <c:pt idx="1181">
                  <c:v>4.74</c:v>
                </c:pt>
                <c:pt idx="1182">
                  <c:v>4.74</c:v>
                </c:pt>
                <c:pt idx="1183">
                  <c:v>4.71</c:v>
                </c:pt>
                <c:pt idx="1184">
                  <c:v>4.74</c:v>
                </c:pt>
                <c:pt idx="1185">
                  <c:v>4.76</c:v>
                </c:pt>
                <c:pt idx="1186">
                  <c:v>4.76</c:v>
                </c:pt>
                <c:pt idx="1187">
                  <c:v>4.76</c:v>
                </c:pt>
                <c:pt idx="1188">
                  <c:v>4.769999999999999</c:v>
                </c:pt>
                <c:pt idx="1189">
                  <c:v>4.78</c:v>
                </c:pt>
                <c:pt idx="1190">
                  <c:v>4.84</c:v>
                </c:pt>
                <c:pt idx="1191">
                  <c:v>4.859999999999999</c:v>
                </c:pt>
                <c:pt idx="1192">
                  <c:v>4.859999999999999</c:v>
                </c:pt>
                <c:pt idx="1193">
                  <c:v>4.89</c:v>
                </c:pt>
                <c:pt idx="1194">
                  <c:v>4.91</c:v>
                </c:pt>
                <c:pt idx="1195">
                  <c:v>4.91</c:v>
                </c:pt>
                <c:pt idx="1196">
                  <c:v>4.94</c:v>
                </c:pt>
                <c:pt idx="1197">
                  <c:v>4.94</c:v>
                </c:pt>
                <c:pt idx="1198">
                  <c:v>4.96</c:v>
                </c:pt>
                <c:pt idx="1199">
                  <c:v>4.96</c:v>
                </c:pt>
                <c:pt idx="1200">
                  <c:v>4.96</c:v>
                </c:pt>
                <c:pt idx="1201">
                  <c:v>4.96</c:v>
                </c:pt>
                <c:pt idx="1202">
                  <c:v>4.96</c:v>
                </c:pt>
                <c:pt idx="1203">
                  <c:v>4.96</c:v>
                </c:pt>
                <c:pt idx="1204">
                  <c:v>4.94</c:v>
                </c:pt>
                <c:pt idx="1205">
                  <c:v>4.94</c:v>
                </c:pt>
                <c:pt idx="1206">
                  <c:v>4.96</c:v>
                </c:pt>
                <c:pt idx="1207">
                  <c:v>4.96</c:v>
                </c:pt>
                <c:pt idx="1208">
                  <c:v>4.96</c:v>
                </c:pt>
                <c:pt idx="1209">
                  <c:v>4.98</c:v>
                </c:pt>
                <c:pt idx="1210">
                  <c:v>4.94</c:v>
                </c:pt>
                <c:pt idx="1211">
                  <c:v>4.94</c:v>
                </c:pt>
                <c:pt idx="1212">
                  <c:v>4.96</c:v>
                </c:pt>
                <c:pt idx="1213">
                  <c:v>4.96</c:v>
                </c:pt>
                <c:pt idx="1214">
                  <c:v>4.98</c:v>
                </c:pt>
                <c:pt idx="1215">
                  <c:v>4.98</c:v>
                </c:pt>
                <c:pt idx="1216">
                  <c:v>4.97</c:v>
                </c:pt>
                <c:pt idx="1217">
                  <c:v>4.9</c:v>
                </c:pt>
                <c:pt idx="1218">
                  <c:v>4.9</c:v>
                </c:pt>
                <c:pt idx="1219">
                  <c:v>4.9</c:v>
                </c:pt>
                <c:pt idx="1220">
                  <c:v>4.9</c:v>
                </c:pt>
                <c:pt idx="1221">
                  <c:v>4.9</c:v>
                </c:pt>
                <c:pt idx="1222">
                  <c:v>4.89</c:v>
                </c:pt>
                <c:pt idx="1223">
                  <c:v>4.89</c:v>
                </c:pt>
                <c:pt idx="1224">
                  <c:v>4.89</c:v>
                </c:pt>
                <c:pt idx="1225">
                  <c:v>4.87</c:v>
                </c:pt>
                <c:pt idx="1226">
                  <c:v>4.87</c:v>
                </c:pt>
                <c:pt idx="1227">
                  <c:v>4.87</c:v>
                </c:pt>
                <c:pt idx="1228">
                  <c:v>4.88</c:v>
                </c:pt>
                <c:pt idx="1229">
                  <c:v>4.85</c:v>
                </c:pt>
                <c:pt idx="1230">
                  <c:v>4.89</c:v>
                </c:pt>
                <c:pt idx="1231">
                  <c:v>4.9</c:v>
                </c:pt>
                <c:pt idx="1232">
                  <c:v>4.94</c:v>
                </c:pt>
                <c:pt idx="1233">
                  <c:v>4.94</c:v>
                </c:pt>
                <c:pt idx="1234">
                  <c:v>4.92</c:v>
                </c:pt>
                <c:pt idx="1235">
                  <c:v>4.94</c:v>
                </c:pt>
                <c:pt idx="1236">
                  <c:v>4.94</c:v>
                </c:pt>
                <c:pt idx="1237">
                  <c:v>4.96</c:v>
                </c:pt>
                <c:pt idx="1238">
                  <c:v>4.99</c:v>
                </c:pt>
                <c:pt idx="1239">
                  <c:v>5.02</c:v>
                </c:pt>
                <c:pt idx="1240">
                  <c:v>5.02</c:v>
                </c:pt>
                <c:pt idx="1241">
                  <c:v>5.06</c:v>
                </c:pt>
                <c:pt idx="1242">
                  <c:v>5.07</c:v>
                </c:pt>
                <c:pt idx="1243">
                  <c:v>5.07</c:v>
                </c:pt>
                <c:pt idx="1244">
                  <c:v>5.07</c:v>
                </c:pt>
                <c:pt idx="1245">
                  <c:v>5.07</c:v>
                </c:pt>
                <c:pt idx="1246">
                  <c:v>5.109999999999999</c:v>
                </c:pt>
                <c:pt idx="1247">
                  <c:v>5.14</c:v>
                </c:pt>
                <c:pt idx="1248">
                  <c:v>5.13</c:v>
                </c:pt>
                <c:pt idx="1249">
                  <c:v>5.13</c:v>
                </c:pt>
                <c:pt idx="1250">
                  <c:v>5.1</c:v>
                </c:pt>
                <c:pt idx="1251">
                  <c:v>5.1</c:v>
                </c:pt>
                <c:pt idx="1252">
                  <c:v>5.08</c:v>
                </c:pt>
                <c:pt idx="1253">
                  <c:v>5.07</c:v>
                </c:pt>
                <c:pt idx="1254">
                  <c:v>5.02</c:v>
                </c:pt>
                <c:pt idx="1255">
                  <c:v>4.99</c:v>
                </c:pt>
                <c:pt idx="1256">
                  <c:v>4.95</c:v>
                </c:pt>
                <c:pt idx="1257">
                  <c:v>4.94</c:v>
                </c:pt>
                <c:pt idx="1258">
                  <c:v>4.94</c:v>
                </c:pt>
                <c:pt idx="1259">
                  <c:v>4.93</c:v>
                </c:pt>
                <c:pt idx="1260">
                  <c:v>4.91</c:v>
                </c:pt>
                <c:pt idx="1261">
                  <c:v>4.91</c:v>
                </c:pt>
                <c:pt idx="1262">
                  <c:v>4.94</c:v>
                </c:pt>
                <c:pt idx="1263">
                  <c:v>4.95</c:v>
                </c:pt>
                <c:pt idx="1264">
                  <c:v>4.95</c:v>
                </c:pt>
                <c:pt idx="1265">
                  <c:v>4.92</c:v>
                </c:pt>
                <c:pt idx="1266">
                  <c:v>4.92</c:v>
                </c:pt>
                <c:pt idx="1267">
                  <c:v>4.92</c:v>
                </c:pt>
                <c:pt idx="1268">
                  <c:v>4.92</c:v>
                </c:pt>
                <c:pt idx="1269">
                  <c:v>4.92</c:v>
                </c:pt>
                <c:pt idx="1270">
                  <c:v>4.95</c:v>
                </c:pt>
                <c:pt idx="1271">
                  <c:v>4.94</c:v>
                </c:pt>
                <c:pt idx="1272">
                  <c:v>4.94</c:v>
                </c:pt>
                <c:pt idx="1273">
                  <c:v>4.96</c:v>
                </c:pt>
                <c:pt idx="1274">
                  <c:v>4.96</c:v>
                </c:pt>
                <c:pt idx="1275">
                  <c:v>4.96</c:v>
                </c:pt>
                <c:pt idx="1276">
                  <c:v>4.96</c:v>
                </c:pt>
                <c:pt idx="1277">
                  <c:v>4.98</c:v>
                </c:pt>
                <c:pt idx="1278">
                  <c:v>4.96</c:v>
                </c:pt>
                <c:pt idx="1279">
                  <c:v>4.95</c:v>
                </c:pt>
                <c:pt idx="1280">
                  <c:v>4.95</c:v>
                </c:pt>
                <c:pt idx="1281">
                  <c:v>5.04</c:v>
                </c:pt>
                <c:pt idx="1282">
                  <c:v>5.06</c:v>
                </c:pt>
                <c:pt idx="1283">
                  <c:v>5.06</c:v>
                </c:pt>
                <c:pt idx="1284">
                  <c:v>5.08</c:v>
                </c:pt>
                <c:pt idx="1285">
                  <c:v>5.08</c:v>
                </c:pt>
                <c:pt idx="1286">
                  <c:v>5.109999999999999</c:v>
                </c:pt>
                <c:pt idx="1287">
                  <c:v>5.109999999999999</c:v>
                </c:pt>
                <c:pt idx="1288">
                  <c:v>5.109999999999999</c:v>
                </c:pt>
                <c:pt idx="1289">
                  <c:v>5.109999999999999</c:v>
                </c:pt>
                <c:pt idx="1290">
                  <c:v>5.109999999999999</c:v>
                </c:pt>
                <c:pt idx="1291">
                  <c:v>5.109999999999999</c:v>
                </c:pt>
                <c:pt idx="1292">
                  <c:v>5.109999999999999</c:v>
                </c:pt>
                <c:pt idx="1293">
                  <c:v>5.109999999999999</c:v>
                </c:pt>
                <c:pt idx="1294">
                  <c:v>5.109999999999999</c:v>
                </c:pt>
                <c:pt idx="1295">
                  <c:v>5.13</c:v>
                </c:pt>
                <c:pt idx="1296">
                  <c:v>5.13</c:v>
                </c:pt>
                <c:pt idx="1297">
                  <c:v>5.149999999999999</c:v>
                </c:pt>
                <c:pt idx="1298">
                  <c:v>5.13</c:v>
                </c:pt>
                <c:pt idx="1299">
                  <c:v>5.13</c:v>
                </c:pt>
                <c:pt idx="1300">
                  <c:v>5.13</c:v>
                </c:pt>
                <c:pt idx="1301">
                  <c:v>5.17</c:v>
                </c:pt>
                <c:pt idx="1302">
                  <c:v>5.18</c:v>
                </c:pt>
                <c:pt idx="1303">
                  <c:v>5.18</c:v>
                </c:pt>
                <c:pt idx="1304">
                  <c:v>5.18</c:v>
                </c:pt>
                <c:pt idx="1305">
                  <c:v>5.18</c:v>
                </c:pt>
                <c:pt idx="1306">
                  <c:v>5.189999999999999</c:v>
                </c:pt>
                <c:pt idx="1307">
                  <c:v>5.189999999999999</c:v>
                </c:pt>
                <c:pt idx="1308">
                  <c:v>5.21</c:v>
                </c:pt>
                <c:pt idx="1309">
                  <c:v>5.21</c:v>
                </c:pt>
                <c:pt idx="1310">
                  <c:v>5.21</c:v>
                </c:pt>
                <c:pt idx="1311">
                  <c:v>5.21</c:v>
                </c:pt>
                <c:pt idx="1312">
                  <c:v>5.21</c:v>
                </c:pt>
                <c:pt idx="1313">
                  <c:v>5.21</c:v>
                </c:pt>
                <c:pt idx="1314">
                  <c:v>5.23</c:v>
                </c:pt>
                <c:pt idx="1315">
                  <c:v>5.25</c:v>
                </c:pt>
                <c:pt idx="1316">
                  <c:v>5.25</c:v>
                </c:pt>
                <c:pt idx="1317">
                  <c:v>5.23</c:v>
                </c:pt>
                <c:pt idx="1318">
                  <c:v>5.21</c:v>
                </c:pt>
                <c:pt idx="1319">
                  <c:v>5.21</c:v>
                </c:pt>
                <c:pt idx="1320">
                  <c:v>5.22</c:v>
                </c:pt>
                <c:pt idx="1321">
                  <c:v>5.2</c:v>
                </c:pt>
                <c:pt idx="1322">
                  <c:v>5.2</c:v>
                </c:pt>
                <c:pt idx="1323">
                  <c:v>5.2</c:v>
                </c:pt>
                <c:pt idx="1324">
                  <c:v>5.18</c:v>
                </c:pt>
                <c:pt idx="1325">
                  <c:v>5.18</c:v>
                </c:pt>
                <c:pt idx="1326">
                  <c:v>5.18</c:v>
                </c:pt>
                <c:pt idx="1327">
                  <c:v>5.18</c:v>
                </c:pt>
                <c:pt idx="1328">
                  <c:v>5.18</c:v>
                </c:pt>
                <c:pt idx="1329">
                  <c:v>5.18</c:v>
                </c:pt>
                <c:pt idx="1330">
                  <c:v>5.18</c:v>
                </c:pt>
                <c:pt idx="1331">
                  <c:v>5.159999999999999</c:v>
                </c:pt>
                <c:pt idx="1332">
                  <c:v>5.13</c:v>
                </c:pt>
                <c:pt idx="1333">
                  <c:v>5.109999999999999</c:v>
                </c:pt>
                <c:pt idx="1334">
                  <c:v>5.109999999999999</c:v>
                </c:pt>
                <c:pt idx="1335">
                  <c:v>5.109999999999999</c:v>
                </c:pt>
                <c:pt idx="1336">
                  <c:v>5.109999999999999</c:v>
                </c:pt>
                <c:pt idx="1337">
                  <c:v>5.109999999999999</c:v>
                </c:pt>
                <c:pt idx="1338">
                  <c:v>5.09</c:v>
                </c:pt>
                <c:pt idx="1339">
                  <c:v>5.09</c:v>
                </c:pt>
                <c:pt idx="1340">
                  <c:v>5.09</c:v>
                </c:pt>
                <c:pt idx="1341">
                  <c:v>5.09</c:v>
                </c:pt>
                <c:pt idx="1342">
                  <c:v>5.09</c:v>
                </c:pt>
                <c:pt idx="1343">
                  <c:v>5.08</c:v>
                </c:pt>
                <c:pt idx="1344">
                  <c:v>5.08</c:v>
                </c:pt>
                <c:pt idx="1345">
                  <c:v>5.08</c:v>
                </c:pt>
                <c:pt idx="1346">
                  <c:v>5.07</c:v>
                </c:pt>
                <c:pt idx="1347">
                  <c:v>5.05</c:v>
                </c:pt>
                <c:pt idx="1348">
                  <c:v>5.05</c:v>
                </c:pt>
                <c:pt idx="1349">
                  <c:v>5.06</c:v>
                </c:pt>
                <c:pt idx="1350">
                  <c:v>5.06</c:v>
                </c:pt>
                <c:pt idx="1351">
                  <c:v>5.06</c:v>
                </c:pt>
                <c:pt idx="1352">
                  <c:v>5.04</c:v>
                </c:pt>
                <c:pt idx="1353">
                  <c:v>5.01</c:v>
                </c:pt>
                <c:pt idx="1354">
                  <c:v>5.03</c:v>
                </c:pt>
                <c:pt idx="1355">
                  <c:v>5.04</c:v>
                </c:pt>
                <c:pt idx="1356">
                  <c:v>5.04</c:v>
                </c:pt>
                <c:pt idx="1357">
                  <c:v>5.04</c:v>
                </c:pt>
                <c:pt idx="1358">
                  <c:v>5.01</c:v>
                </c:pt>
                <c:pt idx="1359">
                  <c:v>5.01</c:v>
                </c:pt>
                <c:pt idx="1360">
                  <c:v>5.01</c:v>
                </c:pt>
                <c:pt idx="1361">
                  <c:v>4.99</c:v>
                </c:pt>
                <c:pt idx="1362">
                  <c:v>4.93</c:v>
                </c:pt>
                <c:pt idx="1363">
                  <c:v>4.93</c:v>
                </c:pt>
                <c:pt idx="1364">
                  <c:v>4.92</c:v>
                </c:pt>
                <c:pt idx="1365">
                  <c:v>4.92</c:v>
                </c:pt>
                <c:pt idx="1366">
                  <c:v>4.92</c:v>
                </c:pt>
                <c:pt idx="1367">
                  <c:v>4.94</c:v>
                </c:pt>
                <c:pt idx="1368">
                  <c:v>4.94</c:v>
                </c:pt>
                <c:pt idx="1369">
                  <c:v>4.94</c:v>
                </c:pt>
                <c:pt idx="1370">
                  <c:v>4.94</c:v>
                </c:pt>
                <c:pt idx="1371">
                  <c:v>4.96</c:v>
                </c:pt>
                <c:pt idx="1372">
                  <c:v>4.96</c:v>
                </c:pt>
                <c:pt idx="1373">
                  <c:v>4.96</c:v>
                </c:pt>
                <c:pt idx="1374">
                  <c:v>4.96</c:v>
                </c:pt>
                <c:pt idx="1375">
                  <c:v>4.96</c:v>
                </c:pt>
                <c:pt idx="1376">
                  <c:v>4.98</c:v>
                </c:pt>
                <c:pt idx="1377">
                  <c:v>5.01</c:v>
                </c:pt>
                <c:pt idx="1378">
                  <c:v>5.02</c:v>
                </c:pt>
                <c:pt idx="1379">
                  <c:v>5.02</c:v>
                </c:pt>
                <c:pt idx="1380">
                  <c:v>5.03</c:v>
                </c:pt>
                <c:pt idx="1381">
                  <c:v>5.05</c:v>
                </c:pt>
                <c:pt idx="1382">
                  <c:v>5.08</c:v>
                </c:pt>
                <c:pt idx="1383">
                  <c:v>5.1</c:v>
                </c:pt>
                <c:pt idx="1384">
                  <c:v>5.13</c:v>
                </c:pt>
                <c:pt idx="1385">
                  <c:v>5.149999999999999</c:v>
                </c:pt>
                <c:pt idx="1386">
                  <c:v>5.149999999999999</c:v>
                </c:pt>
                <c:pt idx="1387">
                  <c:v>5.18</c:v>
                </c:pt>
                <c:pt idx="1388">
                  <c:v>5.21</c:v>
                </c:pt>
                <c:pt idx="1389">
                  <c:v>5.2</c:v>
                </c:pt>
                <c:pt idx="1390">
                  <c:v>5.2</c:v>
                </c:pt>
                <c:pt idx="1391">
                  <c:v>5.23</c:v>
                </c:pt>
                <c:pt idx="1392">
                  <c:v>5.23</c:v>
                </c:pt>
                <c:pt idx="1393">
                  <c:v>5.22</c:v>
                </c:pt>
                <c:pt idx="1394">
                  <c:v>5.22</c:v>
                </c:pt>
                <c:pt idx="1395">
                  <c:v>5.22</c:v>
                </c:pt>
                <c:pt idx="1396">
                  <c:v>5.22</c:v>
                </c:pt>
                <c:pt idx="1397">
                  <c:v>5.2</c:v>
                </c:pt>
                <c:pt idx="1398">
                  <c:v>5.2</c:v>
                </c:pt>
                <c:pt idx="1399">
                  <c:v>5.2</c:v>
                </c:pt>
                <c:pt idx="1400">
                  <c:v>5.17</c:v>
                </c:pt>
                <c:pt idx="1401">
                  <c:v>5.18</c:v>
                </c:pt>
                <c:pt idx="1402">
                  <c:v>5.14</c:v>
                </c:pt>
                <c:pt idx="1403">
                  <c:v>5.13</c:v>
                </c:pt>
                <c:pt idx="1404">
                  <c:v>5.13</c:v>
                </c:pt>
                <c:pt idx="1405">
                  <c:v>5.13</c:v>
                </c:pt>
                <c:pt idx="1406">
                  <c:v>5.13</c:v>
                </c:pt>
                <c:pt idx="1407">
                  <c:v>5.13</c:v>
                </c:pt>
                <c:pt idx="1408">
                  <c:v>5.13</c:v>
                </c:pt>
                <c:pt idx="1409">
                  <c:v>5.05</c:v>
                </c:pt>
                <c:pt idx="1410">
                  <c:v>5.03</c:v>
                </c:pt>
                <c:pt idx="1411">
                  <c:v>5.03</c:v>
                </c:pt>
                <c:pt idx="1412">
                  <c:v>5.03</c:v>
                </c:pt>
                <c:pt idx="1413">
                  <c:v>5.02</c:v>
                </c:pt>
                <c:pt idx="1414">
                  <c:v>4.94</c:v>
                </c:pt>
                <c:pt idx="1415">
                  <c:v>4.96</c:v>
                </c:pt>
                <c:pt idx="1416">
                  <c:v>4.94</c:v>
                </c:pt>
                <c:pt idx="1417">
                  <c:v>4.96</c:v>
                </c:pt>
                <c:pt idx="1418">
                  <c:v>4.96</c:v>
                </c:pt>
                <c:pt idx="1419">
                  <c:v>4.96</c:v>
                </c:pt>
                <c:pt idx="1420">
                  <c:v>4.96</c:v>
                </c:pt>
                <c:pt idx="1421">
                  <c:v>4.96</c:v>
                </c:pt>
                <c:pt idx="1422">
                  <c:v>4.96</c:v>
                </c:pt>
                <c:pt idx="1423">
                  <c:v>4.96</c:v>
                </c:pt>
                <c:pt idx="1424">
                  <c:v>4.96</c:v>
                </c:pt>
                <c:pt idx="1425">
                  <c:v>4.94</c:v>
                </c:pt>
                <c:pt idx="1426">
                  <c:v>4.94</c:v>
                </c:pt>
                <c:pt idx="1427">
                  <c:v>4.9</c:v>
                </c:pt>
                <c:pt idx="1428">
                  <c:v>4.9</c:v>
                </c:pt>
                <c:pt idx="1429">
                  <c:v>4.85</c:v>
                </c:pt>
                <c:pt idx="1430">
                  <c:v>4.83</c:v>
                </c:pt>
                <c:pt idx="1431">
                  <c:v>4.819999999999999</c:v>
                </c:pt>
                <c:pt idx="1432">
                  <c:v>4.84</c:v>
                </c:pt>
                <c:pt idx="1433">
                  <c:v>4.859999999999999</c:v>
                </c:pt>
                <c:pt idx="1434">
                  <c:v>4.84</c:v>
                </c:pt>
                <c:pt idx="1435">
                  <c:v>4.84</c:v>
                </c:pt>
                <c:pt idx="1436">
                  <c:v>4.819999999999999</c:v>
                </c:pt>
                <c:pt idx="1437">
                  <c:v>4.819999999999999</c:v>
                </c:pt>
                <c:pt idx="1438">
                  <c:v>4.819999999999999</c:v>
                </c:pt>
                <c:pt idx="1439">
                  <c:v>4.8</c:v>
                </c:pt>
                <c:pt idx="1440">
                  <c:v>4.8</c:v>
                </c:pt>
                <c:pt idx="1441">
                  <c:v>4.78</c:v>
                </c:pt>
                <c:pt idx="1442">
                  <c:v>4.78</c:v>
                </c:pt>
                <c:pt idx="1443">
                  <c:v>4.78</c:v>
                </c:pt>
                <c:pt idx="1444">
                  <c:v>4.78</c:v>
                </c:pt>
                <c:pt idx="1445">
                  <c:v>4.78</c:v>
                </c:pt>
                <c:pt idx="1446">
                  <c:v>4.76</c:v>
                </c:pt>
                <c:pt idx="1447">
                  <c:v>4.75</c:v>
                </c:pt>
                <c:pt idx="1448">
                  <c:v>4.75</c:v>
                </c:pt>
                <c:pt idx="1449">
                  <c:v>4.75</c:v>
                </c:pt>
                <c:pt idx="1450">
                  <c:v>4.75</c:v>
                </c:pt>
                <c:pt idx="1451">
                  <c:v>4.75</c:v>
                </c:pt>
                <c:pt idx="1452">
                  <c:v>4.73</c:v>
                </c:pt>
                <c:pt idx="1453">
                  <c:v>4.73</c:v>
                </c:pt>
                <c:pt idx="1454">
                  <c:v>4.73</c:v>
                </c:pt>
                <c:pt idx="1455">
                  <c:v>4.71</c:v>
                </c:pt>
                <c:pt idx="1456">
                  <c:v>4.689999999999999</c:v>
                </c:pt>
                <c:pt idx="1457">
                  <c:v>4.689999999999999</c:v>
                </c:pt>
                <c:pt idx="1458">
                  <c:v>4.689999999999999</c:v>
                </c:pt>
                <c:pt idx="1459">
                  <c:v>4.67</c:v>
                </c:pt>
                <c:pt idx="1460">
                  <c:v>4.67</c:v>
                </c:pt>
                <c:pt idx="1461">
                  <c:v>4.659999999999999</c:v>
                </c:pt>
                <c:pt idx="1462">
                  <c:v>4.659999999999999</c:v>
                </c:pt>
                <c:pt idx="1463">
                  <c:v>4.68</c:v>
                </c:pt>
                <c:pt idx="1464">
                  <c:v>4.649999999999999</c:v>
                </c:pt>
                <c:pt idx="1465">
                  <c:v>4.649999999999999</c:v>
                </c:pt>
                <c:pt idx="1466">
                  <c:v>4.63</c:v>
                </c:pt>
                <c:pt idx="1467">
                  <c:v>4.63</c:v>
                </c:pt>
                <c:pt idx="1468">
                  <c:v>4.63</c:v>
                </c:pt>
                <c:pt idx="1469">
                  <c:v>4.609999999999999</c:v>
                </c:pt>
                <c:pt idx="1470">
                  <c:v>4.609999999999999</c:v>
                </c:pt>
                <c:pt idx="1471">
                  <c:v>4.609999999999999</c:v>
                </c:pt>
                <c:pt idx="1472">
                  <c:v>4.609999999999999</c:v>
                </c:pt>
                <c:pt idx="1473">
                  <c:v>4.609999999999999</c:v>
                </c:pt>
                <c:pt idx="1474">
                  <c:v>4.619999999999999</c:v>
                </c:pt>
                <c:pt idx="1475">
                  <c:v>4.59</c:v>
                </c:pt>
                <c:pt idx="1476">
                  <c:v>4.54</c:v>
                </c:pt>
                <c:pt idx="1477">
                  <c:v>4.54</c:v>
                </c:pt>
                <c:pt idx="1478">
                  <c:v>4.56</c:v>
                </c:pt>
                <c:pt idx="1479">
                  <c:v>4.56</c:v>
                </c:pt>
                <c:pt idx="1480">
                  <c:v>4.56</c:v>
                </c:pt>
                <c:pt idx="1481">
                  <c:v>4.56</c:v>
                </c:pt>
                <c:pt idx="1482">
                  <c:v>4.56</c:v>
                </c:pt>
                <c:pt idx="1483">
                  <c:v>4.58</c:v>
                </c:pt>
                <c:pt idx="1484">
                  <c:v>4.58</c:v>
                </c:pt>
                <c:pt idx="1485">
                  <c:v>4.59</c:v>
                </c:pt>
                <c:pt idx="1486">
                  <c:v>4.59</c:v>
                </c:pt>
                <c:pt idx="1487">
                  <c:v>4.59</c:v>
                </c:pt>
                <c:pt idx="1488">
                  <c:v>4.59</c:v>
                </c:pt>
                <c:pt idx="1489">
                  <c:v>4.59</c:v>
                </c:pt>
                <c:pt idx="1490">
                  <c:v>4.59</c:v>
                </c:pt>
                <c:pt idx="1491">
                  <c:v>4.59</c:v>
                </c:pt>
                <c:pt idx="1492">
                  <c:v>4.59</c:v>
                </c:pt>
                <c:pt idx="1493">
                  <c:v>4.6</c:v>
                </c:pt>
                <c:pt idx="1494">
                  <c:v>4.6</c:v>
                </c:pt>
                <c:pt idx="1495">
                  <c:v>4.6</c:v>
                </c:pt>
                <c:pt idx="1496">
                  <c:v>4.6</c:v>
                </c:pt>
                <c:pt idx="1497">
                  <c:v>4.58</c:v>
                </c:pt>
                <c:pt idx="1498">
                  <c:v>4.56</c:v>
                </c:pt>
                <c:pt idx="1499">
                  <c:v>4.56</c:v>
                </c:pt>
                <c:pt idx="1500">
                  <c:v>4.54</c:v>
                </c:pt>
                <c:pt idx="1501">
                  <c:v>4.54</c:v>
                </c:pt>
                <c:pt idx="1502">
                  <c:v>4.53</c:v>
                </c:pt>
                <c:pt idx="1503">
                  <c:v>4.56</c:v>
                </c:pt>
                <c:pt idx="1504">
                  <c:v>4.56</c:v>
                </c:pt>
                <c:pt idx="1505">
                  <c:v>4.56</c:v>
                </c:pt>
                <c:pt idx="1506">
                  <c:v>4.56</c:v>
                </c:pt>
                <c:pt idx="1507">
                  <c:v>4.55</c:v>
                </c:pt>
                <c:pt idx="1508">
                  <c:v>4.55</c:v>
                </c:pt>
                <c:pt idx="1509">
                  <c:v>4.55</c:v>
                </c:pt>
                <c:pt idx="1510">
                  <c:v>4.57</c:v>
                </c:pt>
                <c:pt idx="1511">
                  <c:v>4.59</c:v>
                </c:pt>
                <c:pt idx="1512">
                  <c:v>4.59</c:v>
                </c:pt>
                <c:pt idx="1513">
                  <c:v>4.59</c:v>
                </c:pt>
                <c:pt idx="1514">
                  <c:v>4.59</c:v>
                </c:pt>
                <c:pt idx="1515">
                  <c:v>4.59</c:v>
                </c:pt>
                <c:pt idx="1516">
                  <c:v>4.59</c:v>
                </c:pt>
                <c:pt idx="1517">
                  <c:v>4.619999999999999</c:v>
                </c:pt>
                <c:pt idx="1518">
                  <c:v>4.6</c:v>
                </c:pt>
                <c:pt idx="1519">
                  <c:v>4.6</c:v>
                </c:pt>
                <c:pt idx="1520">
                  <c:v>4.6</c:v>
                </c:pt>
                <c:pt idx="1521">
                  <c:v>4.6</c:v>
                </c:pt>
                <c:pt idx="1522">
                  <c:v>4.6</c:v>
                </c:pt>
                <c:pt idx="1523">
                  <c:v>4.59</c:v>
                </c:pt>
                <c:pt idx="1524">
                  <c:v>4.59</c:v>
                </c:pt>
                <c:pt idx="1525">
                  <c:v>4.59</c:v>
                </c:pt>
                <c:pt idx="1526">
                  <c:v>4.59</c:v>
                </c:pt>
                <c:pt idx="1527">
                  <c:v>4.59</c:v>
                </c:pt>
                <c:pt idx="1528">
                  <c:v>4.609999999999999</c:v>
                </c:pt>
                <c:pt idx="1529">
                  <c:v>4.58</c:v>
                </c:pt>
                <c:pt idx="1530">
                  <c:v>4.58</c:v>
                </c:pt>
                <c:pt idx="1531">
                  <c:v>4.58</c:v>
                </c:pt>
                <c:pt idx="1532">
                  <c:v>4.56</c:v>
                </c:pt>
                <c:pt idx="1533">
                  <c:v>4.53</c:v>
                </c:pt>
                <c:pt idx="1534">
                  <c:v>4.53</c:v>
                </c:pt>
                <c:pt idx="1535">
                  <c:v>4.53</c:v>
                </c:pt>
                <c:pt idx="1536">
                  <c:v>4.52</c:v>
                </c:pt>
                <c:pt idx="1537">
                  <c:v>4.51</c:v>
                </c:pt>
                <c:pt idx="1538">
                  <c:v>4.51</c:v>
                </c:pt>
                <c:pt idx="1539">
                  <c:v>4.49</c:v>
                </c:pt>
                <c:pt idx="1540">
                  <c:v>4.47</c:v>
                </c:pt>
                <c:pt idx="1541">
                  <c:v>4.45</c:v>
                </c:pt>
                <c:pt idx="1542">
                  <c:v>4.43</c:v>
                </c:pt>
                <c:pt idx="1543">
                  <c:v>4.4</c:v>
                </c:pt>
                <c:pt idx="1544">
                  <c:v>4.4</c:v>
                </c:pt>
                <c:pt idx="1545">
                  <c:v>4.4</c:v>
                </c:pt>
                <c:pt idx="1546">
                  <c:v>4.4</c:v>
                </c:pt>
                <c:pt idx="1547">
                  <c:v>4.4</c:v>
                </c:pt>
                <c:pt idx="1548">
                  <c:v>4.4</c:v>
                </c:pt>
                <c:pt idx="1549">
                  <c:v>4.4</c:v>
                </c:pt>
                <c:pt idx="1550">
                  <c:v>4.4</c:v>
                </c:pt>
                <c:pt idx="1551">
                  <c:v>4.35</c:v>
                </c:pt>
                <c:pt idx="1552">
                  <c:v>4.35</c:v>
                </c:pt>
                <c:pt idx="1553">
                  <c:v>4.319999999999999</c:v>
                </c:pt>
                <c:pt idx="1554">
                  <c:v>4.28</c:v>
                </c:pt>
                <c:pt idx="1555">
                  <c:v>4.24</c:v>
                </c:pt>
                <c:pt idx="1556">
                  <c:v>4.2</c:v>
                </c:pt>
                <c:pt idx="1557">
                  <c:v>4.149999999999999</c:v>
                </c:pt>
                <c:pt idx="1558">
                  <c:v>4.109999999999999</c:v>
                </c:pt>
                <c:pt idx="1559">
                  <c:v>4.13</c:v>
                </c:pt>
                <c:pt idx="1560">
                  <c:v>4.13</c:v>
                </c:pt>
                <c:pt idx="1561">
                  <c:v>4.13</c:v>
                </c:pt>
                <c:pt idx="1562">
                  <c:v>4.13</c:v>
                </c:pt>
                <c:pt idx="1563">
                  <c:v>4.109999999999999</c:v>
                </c:pt>
                <c:pt idx="1564">
                  <c:v>4.109999999999999</c:v>
                </c:pt>
                <c:pt idx="1565">
                  <c:v>4.119999999999999</c:v>
                </c:pt>
                <c:pt idx="1566">
                  <c:v>4.159999999999999</c:v>
                </c:pt>
                <c:pt idx="1567">
                  <c:v>4.18</c:v>
                </c:pt>
                <c:pt idx="1568">
                  <c:v>4.2</c:v>
                </c:pt>
                <c:pt idx="1569">
                  <c:v>4.22</c:v>
                </c:pt>
                <c:pt idx="1570">
                  <c:v>4.23</c:v>
                </c:pt>
                <c:pt idx="1571">
                  <c:v>4.22</c:v>
                </c:pt>
                <c:pt idx="1572">
                  <c:v>4.2</c:v>
                </c:pt>
                <c:pt idx="1573">
                  <c:v>4.18</c:v>
                </c:pt>
                <c:pt idx="1574">
                  <c:v>4.18</c:v>
                </c:pt>
                <c:pt idx="1575">
                  <c:v>4.17</c:v>
                </c:pt>
                <c:pt idx="1576">
                  <c:v>4.17</c:v>
                </c:pt>
                <c:pt idx="1577">
                  <c:v>4.159999999999999</c:v>
                </c:pt>
                <c:pt idx="1578">
                  <c:v>4.159999999999999</c:v>
                </c:pt>
                <c:pt idx="1579">
                  <c:v>4.159999999999999</c:v>
                </c:pt>
                <c:pt idx="1580">
                  <c:v>4.159999999999999</c:v>
                </c:pt>
                <c:pt idx="1581">
                  <c:v>4.159999999999999</c:v>
                </c:pt>
                <c:pt idx="1582">
                  <c:v>4.159999999999999</c:v>
                </c:pt>
                <c:pt idx="1583">
                  <c:v>4.189999999999999</c:v>
                </c:pt>
                <c:pt idx="1584">
                  <c:v>4.189999999999999</c:v>
                </c:pt>
                <c:pt idx="1585">
                  <c:v>4.189999999999999</c:v>
                </c:pt>
                <c:pt idx="1586">
                  <c:v>4.189999999999999</c:v>
                </c:pt>
                <c:pt idx="1587">
                  <c:v>4.2</c:v>
                </c:pt>
                <c:pt idx="1588">
                  <c:v>4.2</c:v>
                </c:pt>
                <c:pt idx="1589">
                  <c:v>4.21</c:v>
                </c:pt>
                <c:pt idx="1590">
                  <c:v>4.21</c:v>
                </c:pt>
                <c:pt idx="1591">
                  <c:v>4.22</c:v>
                </c:pt>
                <c:pt idx="1592">
                  <c:v>4.23</c:v>
                </c:pt>
                <c:pt idx="1593">
                  <c:v>4.21</c:v>
                </c:pt>
                <c:pt idx="1594">
                  <c:v>4.21</c:v>
                </c:pt>
                <c:pt idx="1595">
                  <c:v>4.22</c:v>
                </c:pt>
                <c:pt idx="1596">
                  <c:v>4.24</c:v>
                </c:pt>
                <c:pt idx="1597">
                  <c:v>4.24</c:v>
                </c:pt>
                <c:pt idx="1598">
                  <c:v>4.23</c:v>
                </c:pt>
                <c:pt idx="1599">
                  <c:v>4.23</c:v>
                </c:pt>
                <c:pt idx="1600">
                  <c:v>4.25</c:v>
                </c:pt>
                <c:pt idx="1601">
                  <c:v>4.25</c:v>
                </c:pt>
                <c:pt idx="1602">
                  <c:v>4.23</c:v>
                </c:pt>
                <c:pt idx="1603">
                  <c:v>4.23</c:v>
                </c:pt>
                <c:pt idx="1604">
                  <c:v>4.21</c:v>
                </c:pt>
                <c:pt idx="1605">
                  <c:v>4.22</c:v>
                </c:pt>
                <c:pt idx="1606">
                  <c:v>4.22</c:v>
                </c:pt>
                <c:pt idx="1607">
                  <c:v>4.21</c:v>
                </c:pt>
                <c:pt idx="1608">
                  <c:v>4.21</c:v>
                </c:pt>
                <c:pt idx="1609">
                  <c:v>4.23</c:v>
                </c:pt>
                <c:pt idx="1610">
                  <c:v>4.25</c:v>
                </c:pt>
                <c:pt idx="1611">
                  <c:v>4.26</c:v>
                </c:pt>
                <c:pt idx="1612">
                  <c:v>4.24</c:v>
                </c:pt>
                <c:pt idx="1613">
                  <c:v>4.23</c:v>
                </c:pt>
                <c:pt idx="1614">
                  <c:v>4.23</c:v>
                </c:pt>
                <c:pt idx="1615">
                  <c:v>4.23</c:v>
                </c:pt>
                <c:pt idx="1616">
                  <c:v>4.23</c:v>
                </c:pt>
                <c:pt idx="1617">
                  <c:v>4.24</c:v>
                </c:pt>
                <c:pt idx="1618">
                  <c:v>4.24</c:v>
                </c:pt>
                <c:pt idx="1619">
                  <c:v>4.23</c:v>
                </c:pt>
                <c:pt idx="1620">
                  <c:v>4.23</c:v>
                </c:pt>
                <c:pt idx="1621">
                  <c:v>4.28</c:v>
                </c:pt>
                <c:pt idx="1622">
                  <c:v>4.319999999999999</c:v>
                </c:pt>
                <c:pt idx="1623">
                  <c:v>4.319999999999999</c:v>
                </c:pt>
                <c:pt idx="1624">
                  <c:v>4.319999999999999</c:v>
                </c:pt>
                <c:pt idx="1625">
                  <c:v>4.35</c:v>
                </c:pt>
                <c:pt idx="1626">
                  <c:v>4.39</c:v>
                </c:pt>
                <c:pt idx="1627">
                  <c:v>4.42</c:v>
                </c:pt>
                <c:pt idx="1628">
                  <c:v>4.44</c:v>
                </c:pt>
                <c:pt idx="1629">
                  <c:v>4.44</c:v>
                </c:pt>
                <c:pt idx="1630">
                  <c:v>4.44</c:v>
                </c:pt>
                <c:pt idx="1631">
                  <c:v>4.46</c:v>
                </c:pt>
                <c:pt idx="1632">
                  <c:v>4.46</c:v>
                </c:pt>
                <c:pt idx="1633">
                  <c:v>4.54</c:v>
                </c:pt>
                <c:pt idx="1634">
                  <c:v>4.649999999999999</c:v>
                </c:pt>
                <c:pt idx="1635">
                  <c:v>4.68</c:v>
                </c:pt>
                <c:pt idx="1636">
                  <c:v>4.67</c:v>
                </c:pt>
                <c:pt idx="1637">
                  <c:v>4.659999999999999</c:v>
                </c:pt>
                <c:pt idx="1638">
                  <c:v>4.63</c:v>
                </c:pt>
                <c:pt idx="1639">
                  <c:v>4.63</c:v>
                </c:pt>
                <c:pt idx="1640">
                  <c:v>4.619999999999999</c:v>
                </c:pt>
                <c:pt idx="1641">
                  <c:v>4.619999999999999</c:v>
                </c:pt>
                <c:pt idx="1642">
                  <c:v>4.6</c:v>
                </c:pt>
                <c:pt idx="1643">
                  <c:v>4.59</c:v>
                </c:pt>
                <c:pt idx="1644">
                  <c:v>4.64</c:v>
                </c:pt>
                <c:pt idx="1645">
                  <c:v>4.6</c:v>
                </c:pt>
                <c:pt idx="1646">
                  <c:v>4.6</c:v>
                </c:pt>
                <c:pt idx="1647">
                  <c:v>4.6</c:v>
                </c:pt>
                <c:pt idx="1648">
                  <c:v>4.6</c:v>
                </c:pt>
                <c:pt idx="1649">
                  <c:v>4.59</c:v>
                </c:pt>
                <c:pt idx="1650">
                  <c:v>4.59</c:v>
                </c:pt>
                <c:pt idx="1651">
                  <c:v>4.57</c:v>
                </c:pt>
                <c:pt idx="1652">
                  <c:v>4.57</c:v>
                </c:pt>
                <c:pt idx="1653">
                  <c:v>4.56</c:v>
                </c:pt>
                <c:pt idx="1654">
                  <c:v>4.56</c:v>
                </c:pt>
                <c:pt idx="1655">
                  <c:v>4.56</c:v>
                </c:pt>
                <c:pt idx="1656">
                  <c:v>4.55</c:v>
                </c:pt>
                <c:pt idx="1657">
                  <c:v>4.55</c:v>
                </c:pt>
                <c:pt idx="1658">
                  <c:v>4.54</c:v>
                </c:pt>
                <c:pt idx="1659">
                  <c:v>4.53</c:v>
                </c:pt>
                <c:pt idx="1660">
                  <c:v>4.53</c:v>
                </c:pt>
                <c:pt idx="1661">
                  <c:v>4.5</c:v>
                </c:pt>
                <c:pt idx="1662">
                  <c:v>4.5</c:v>
                </c:pt>
                <c:pt idx="1663">
                  <c:v>4.51</c:v>
                </c:pt>
                <c:pt idx="1664">
                  <c:v>4.51</c:v>
                </c:pt>
                <c:pt idx="1665">
                  <c:v>4.5</c:v>
                </c:pt>
                <c:pt idx="1666">
                  <c:v>4.5</c:v>
                </c:pt>
                <c:pt idx="1667">
                  <c:v>4.5</c:v>
                </c:pt>
                <c:pt idx="1668">
                  <c:v>4.49</c:v>
                </c:pt>
                <c:pt idx="1669">
                  <c:v>4.49</c:v>
                </c:pt>
                <c:pt idx="1670">
                  <c:v>4.49</c:v>
                </c:pt>
                <c:pt idx="1671">
                  <c:v>4.48</c:v>
                </c:pt>
                <c:pt idx="1672">
                  <c:v>4.47</c:v>
                </c:pt>
                <c:pt idx="1673">
                  <c:v>4.46</c:v>
                </c:pt>
                <c:pt idx="1674">
                  <c:v>4.46</c:v>
                </c:pt>
                <c:pt idx="1675">
                  <c:v>4.48</c:v>
                </c:pt>
                <c:pt idx="1676">
                  <c:v>4.47</c:v>
                </c:pt>
                <c:pt idx="1677">
                  <c:v>4.49</c:v>
                </c:pt>
                <c:pt idx="1678">
                  <c:v>4.51</c:v>
                </c:pt>
                <c:pt idx="1679">
                  <c:v>4.5</c:v>
                </c:pt>
                <c:pt idx="1680">
                  <c:v>4.5</c:v>
                </c:pt>
                <c:pt idx="1681">
                  <c:v>4.5</c:v>
                </c:pt>
                <c:pt idx="1682">
                  <c:v>4.5</c:v>
                </c:pt>
                <c:pt idx="1683">
                  <c:v>4.5</c:v>
                </c:pt>
                <c:pt idx="1684">
                  <c:v>4.5</c:v>
                </c:pt>
                <c:pt idx="1685">
                  <c:v>4.48</c:v>
                </c:pt>
                <c:pt idx="1686">
                  <c:v>4.48</c:v>
                </c:pt>
                <c:pt idx="1687">
                  <c:v>4.46</c:v>
                </c:pt>
                <c:pt idx="1688">
                  <c:v>4.46</c:v>
                </c:pt>
                <c:pt idx="1689">
                  <c:v>4.46</c:v>
                </c:pt>
                <c:pt idx="1690">
                  <c:v>4.46</c:v>
                </c:pt>
                <c:pt idx="1691">
                  <c:v>4.44</c:v>
                </c:pt>
                <c:pt idx="1692">
                  <c:v>4.43</c:v>
                </c:pt>
                <c:pt idx="1693">
                  <c:v>4.4</c:v>
                </c:pt>
                <c:pt idx="1694">
                  <c:v>4.4</c:v>
                </c:pt>
                <c:pt idx="1695">
                  <c:v>4.38</c:v>
                </c:pt>
                <c:pt idx="1696">
                  <c:v>4.38</c:v>
                </c:pt>
                <c:pt idx="1697">
                  <c:v>4.35</c:v>
                </c:pt>
                <c:pt idx="1698">
                  <c:v>4.33</c:v>
                </c:pt>
                <c:pt idx="1699">
                  <c:v>4.33</c:v>
                </c:pt>
                <c:pt idx="1700">
                  <c:v>4.31</c:v>
                </c:pt>
                <c:pt idx="1701">
                  <c:v>4.31</c:v>
                </c:pt>
                <c:pt idx="1702">
                  <c:v>4.31</c:v>
                </c:pt>
                <c:pt idx="1703">
                  <c:v>4.31</c:v>
                </c:pt>
                <c:pt idx="1704">
                  <c:v>4.31</c:v>
                </c:pt>
                <c:pt idx="1705">
                  <c:v>4.31</c:v>
                </c:pt>
                <c:pt idx="1706">
                  <c:v>4.29</c:v>
                </c:pt>
                <c:pt idx="1707">
                  <c:v>4.27</c:v>
                </c:pt>
                <c:pt idx="1708">
                  <c:v>4.26</c:v>
                </c:pt>
                <c:pt idx="1709">
                  <c:v>4.26</c:v>
                </c:pt>
                <c:pt idx="1710">
                  <c:v>4.26</c:v>
                </c:pt>
                <c:pt idx="1711">
                  <c:v>4.26</c:v>
                </c:pt>
                <c:pt idx="1712">
                  <c:v>4.25</c:v>
                </c:pt>
                <c:pt idx="1713">
                  <c:v>4.23</c:v>
                </c:pt>
                <c:pt idx="1714">
                  <c:v>4.23</c:v>
                </c:pt>
                <c:pt idx="1715">
                  <c:v>4.25</c:v>
                </c:pt>
                <c:pt idx="1716">
                  <c:v>4.25</c:v>
                </c:pt>
                <c:pt idx="1717">
                  <c:v>4.24</c:v>
                </c:pt>
                <c:pt idx="1718">
                  <c:v>4.23</c:v>
                </c:pt>
                <c:pt idx="1719">
                  <c:v>4.23</c:v>
                </c:pt>
                <c:pt idx="1720">
                  <c:v>4.21</c:v>
                </c:pt>
                <c:pt idx="1721">
                  <c:v>4.21</c:v>
                </c:pt>
                <c:pt idx="1722">
                  <c:v>4.189999999999999</c:v>
                </c:pt>
                <c:pt idx="1723">
                  <c:v>4.189999999999999</c:v>
                </c:pt>
                <c:pt idx="1724">
                  <c:v>4.189999999999999</c:v>
                </c:pt>
                <c:pt idx="1725">
                  <c:v>4.18</c:v>
                </c:pt>
                <c:pt idx="1726">
                  <c:v>4.18</c:v>
                </c:pt>
                <c:pt idx="1727">
                  <c:v>4.159999999999999</c:v>
                </c:pt>
                <c:pt idx="1728">
                  <c:v>4.14</c:v>
                </c:pt>
                <c:pt idx="1729">
                  <c:v>4.119999999999999</c:v>
                </c:pt>
                <c:pt idx="1730">
                  <c:v>4.1</c:v>
                </c:pt>
                <c:pt idx="1731">
                  <c:v>4.119999999999999</c:v>
                </c:pt>
                <c:pt idx="1732">
                  <c:v>4.09</c:v>
                </c:pt>
                <c:pt idx="1733">
                  <c:v>4.1</c:v>
                </c:pt>
                <c:pt idx="1734">
                  <c:v>4.1</c:v>
                </c:pt>
                <c:pt idx="1735">
                  <c:v>4.13</c:v>
                </c:pt>
                <c:pt idx="1736">
                  <c:v>4.13</c:v>
                </c:pt>
                <c:pt idx="1737">
                  <c:v>4.13</c:v>
                </c:pt>
                <c:pt idx="1738">
                  <c:v>4.149999999999999</c:v>
                </c:pt>
                <c:pt idx="1739">
                  <c:v>4.149999999999999</c:v>
                </c:pt>
                <c:pt idx="1740">
                  <c:v>4.149999999999999</c:v>
                </c:pt>
                <c:pt idx="1741">
                  <c:v>4.149999999999999</c:v>
                </c:pt>
                <c:pt idx="1742">
                  <c:v>4.149999999999999</c:v>
                </c:pt>
                <c:pt idx="1743">
                  <c:v>4.14</c:v>
                </c:pt>
                <c:pt idx="1744">
                  <c:v>4.1</c:v>
                </c:pt>
                <c:pt idx="1745">
                  <c:v>4.1</c:v>
                </c:pt>
                <c:pt idx="1746">
                  <c:v>4.13</c:v>
                </c:pt>
                <c:pt idx="1747">
                  <c:v>4.13</c:v>
                </c:pt>
                <c:pt idx="1748">
                  <c:v>4.13</c:v>
                </c:pt>
                <c:pt idx="1749">
                  <c:v>4.13</c:v>
                </c:pt>
                <c:pt idx="1750">
                  <c:v>4.13</c:v>
                </c:pt>
                <c:pt idx="1751">
                  <c:v>4.109999999999999</c:v>
                </c:pt>
                <c:pt idx="1752">
                  <c:v>4.109999999999999</c:v>
                </c:pt>
                <c:pt idx="1753">
                  <c:v>4.149999999999999</c:v>
                </c:pt>
                <c:pt idx="1754">
                  <c:v>4.149999999999999</c:v>
                </c:pt>
                <c:pt idx="1755">
                  <c:v>4.149999999999999</c:v>
                </c:pt>
                <c:pt idx="1756">
                  <c:v>4.159999999999999</c:v>
                </c:pt>
                <c:pt idx="1757">
                  <c:v>4.159999999999999</c:v>
                </c:pt>
                <c:pt idx="1758">
                  <c:v>4.159999999999999</c:v>
                </c:pt>
                <c:pt idx="1759">
                  <c:v>4.159999999999999</c:v>
                </c:pt>
                <c:pt idx="1760">
                  <c:v>4.159999999999999</c:v>
                </c:pt>
                <c:pt idx="1761">
                  <c:v>4.149999999999999</c:v>
                </c:pt>
                <c:pt idx="1762">
                  <c:v>4.119999999999999</c:v>
                </c:pt>
                <c:pt idx="1763">
                  <c:v>4.1</c:v>
                </c:pt>
                <c:pt idx="1764">
                  <c:v>4.13</c:v>
                </c:pt>
                <c:pt idx="1765">
                  <c:v>4.13</c:v>
                </c:pt>
                <c:pt idx="1766">
                  <c:v>4.119999999999999</c:v>
                </c:pt>
                <c:pt idx="1767">
                  <c:v>4.1</c:v>
                </c:pt>
                <c:pt idx="1768">
                  <c:v>4.14</c:v>
                </c:pt>
                <c:pt idx="1769">
                  <c:v>4.14</c:v>
                </c:pt>
                <c:pt idx="1770">
                  <c:v>4.14</c:v>
                </c:pt>
                <c:pt idx="1771">
                  <c:v>4.149999999999999</c:v>
                </c:pt>
                <c:pt idx="1772">
                  <c:v>4.17</c:v>
                </c:pt>
                <c:pt idx="1773">
                  <c:v>4.22</c:v>
                </c:pt>
                <c:pt idx="1774">
                  <c:v>4.24</c:v>
                </c:pt>
                <c:pt idx="1775">
                  <c:v>4.26</c:v>
                </c:pt>
                <c:pt idx="1776">
                  <c:v>4.26</c:v>
                </c:pt>
                <c:pt idx="1777">
                  <c:v>4.31</c:v>
                </c:pt>
                <c:pt idx="1778">
                  <c:v>4.31</c:v>
                </c:pt>
                <c:pt idx="1779">
                  <c:v>4.34</c:v>
                </c:pt>
                <c:pt idx="1780">
                  <c:v>4.39</c:v>
                </c:pt>
                <c:pt idx="1781">
                  <c:v>4.39</c:v>
                </c:pt>
                <c:pt idx="1782">
                  <c:v>4.44</c:v>
                </c:pt>
                <c:pt idx="1783">
                  <c:v>4.44</c:v>
                </c:pt>
                <c:pt idx="1784">
                  <c:v>4.47</c:v>
                </c:pt>
                <c:pt idx="1785">
                  <c:v>4.5</c:v>
                </c:pt>
                <c:pt idx="1786">
                  <c:v>4.5</c:v>
                </c:pt>
                <c:pt idx="1787">
                  <c:v>4.55</c:v>
                </c:pt>
                <c:pt idx="1788">
                  <c:v>4.56</c:v>
                </c:pt>
                <c:pt idx="1789">
                  <c:v>4.64</c:v>
                </c:pt>
                <c:pt idx="1790">
                  <c:v>4.64</c:v>
                </c:pt>
                <c:pt idx="1791">
                  <c:v>4.619999999999999</c:v>
                </c:pt>
                <c:pt idx="1792">
                  <c:v>4.619999999999999</c:v>
                </c:pt>
                <c:pt idx="1793">
                  <c:v>4.64</c:v>
                </c:pt>
                <c:pt idx="1794">
                  <c:v>4.7</c:v>
                </c:pt>
                <c:pt idx="1795">
                  <c:v>4.75</c:v>
                </c:pt>
                <c:pt idx="1796">
                  <c:v>4.74</c:v>
                </c:pt>
                <c:pt idx="1797">
                  <c:v>4.72</c:v>
                </c:pt>
                <c:pt idx="1798">
                  <c:v>4.71</c:v>
                </c:pt>
                <c:pt idx="1799">
                  <c:v>4.75</c:v>
                </c:pt>
                <c:pt idx="1800">
                  <c:v>4.75</c:v>
                </c:pt>
                <c:pt idx="1801">
                  <c:v>4.75</c:v>
                </c:pt>
                <c:pt idx="1802">
                  <c:v>4.75</c:v>
                </c:pt>
                <c:pt idx="1803">
                  <c:v>4.73</c:v>
                </c:pt>
                <c:pt idx="1804">
                  <c:v>4.74</c:v>
                </c:pt>
                <c:pt idx="1805">
                  <c:v>4.74</c:v>
                </c:pt>
                <c:pt idx="1806">
                  <c:v>4.74</c:v>
                </c:pt>
                <c:pt idx="1807">
                  <c:v>4.76</c:v>
                </c:pt>
                <c:pt idx="1808">
                  <c:v>4.75</c:v>
                </c:pt>
                <c:pt idx="1809">
                  <c:v>4.75</c:v>
                </c:pt>
                <c:pt idx="1810">
                  <c:v>4.75</c:v>
                </c:pt>
                <c:pt idx="1811">
                  <c:v>4.73</c:v>
                </c:pt>
                <c:pt idx="1812">
                  <c:v>4.71</c:v>
                </c:pt>
                <c:pt idx="1813">
                  <c:v>4.68</c:v>
                </c:pt>
                <c:pt idx="1814">
                  <c:v>4.649999999999999</c:v>
                </c:pt>
                <c:pt idx="1815">
                  <c:v>4.609999999999999</c:v>
                </c:pt>
                <c:pt idx="1816">
                  <c:v>4.56</c:v>
                </c:pt>
                <c:pt idx="1817">
                  <c:v>4.5</c:v>
                </c:pt>
                <c:pt idx="1818">
                  <c:v>4.47</c:v>
                </c:pt>
                <c:pt idx="1819">
                  <c:v>4.43</c:v>
                </c:pt>
                <c:pt idx="1820">
                  <c:v>4.43</c:v>
                </c:pt>
                <c:pt idx="1821">
                  <c:v>4.43</c:v>
                </c:pt>
                <c:pt idx="1822">
                  <c:v>4.45</c:v>
                </c:pt>
                <c:pt idx="1823">
                  <c:v>4.47</c:v>
                </c:pt>
                <c:pt idx="1824">
                  <c:v>4.5</c:v>
                </c:pt>
                <c:pt idx="1825">
                  <c:v>4.51</c:v>
                </c:pt>
                <c:pt idx="1826">
                  <c:v>4.51</c:v>
                </c:pt>
                <c:pt idx="1827">
                  <c:v>4.51</c:v>
                </c:pt>
                <c:pt idx="1828">
                  <c:v>4.54</c:v>
                </c:pt>
                <c:pt idx="1829">
                  <c:v>4.53</c:v>
                </c:pt>
                <c:pt idx="1830">
                  <c:v>4.52</c:v>
                </c:pt>
                <c:pt idx="1831">
                  <c:v>4.52</c:v>
                </c:pt>
                <c:pt idx="1832">
                  <c:v>4.51</c:v>
                </c:pt>
                <c:pt idx="1833">
                  <c:v>4.53</c:v>
                </c:pt>
                <c:pt idx="1834">
                  <c:v>4.49</c:v>
                </c:pt>
                <c:pt idx="1835">
                  <c:v>4.48</c:v>
                </c:pt>
                <c:pt idx="1836">
                  <c:v>4.47</c:v>
                </c:pt>
                <c:pt idx="1837">
                  <c:v>4.48</c:v>
                </c:pt>
                <c:pt idx="1838">
                  <c:v>4.46</c:v>
                </c:pt>
                <c:pt idx="1839">
                  <c:v>4.44</c:v>
                </c:pt>
                <c:pt idx="1840">
                  <c:v>4.44</c:v>
                </c:pt>
                <c:pt idx="1841">
                  <c:v>4.44</c:v>
                </c:pt>
                <c:pt idx="1842">
                  <c:v>4.44</c:v>
                </c:pt>
                <c:pt idx="1843">
                  <c:v>4.44</c:v>
                </c:pt>
                <c:pt idx="1844">
                  <c:v>4.42</c:v>
                </c:pt>
                <c:pt idx="1845">
                  <c:v>4.41</c:v>
                </c:pt>
                <c:pt idx="1846">
                  <c:v>4.43</c:v>
                </c:pt>
                <c:pt idx="1847">
                  <c:v>4.41</c:v>
                </c:pt>
                <c:pt idx="1848">
                  <c:v>4.37</c:v>
                </c:pt>
                <c:pt idx="1849">
                  <c:v>4.4</c:v>
                </c:pt>
                <c:pt idx="1850">
                  <c:v>4.38</c:v>
                </c:pt>
                <c:pt idx="1851">
                  <c:v>4.38</c:v>
                </c:pt>
                <c:pt idx="1852">
                  <c:v>4.38</c:v>
                </c:pt>
                <c:pt idx="1853">
                  <c:v>4.42</c:v>
                </c:pt>
                <c:pt idx="1854">
                  <c:v>4.44</c:v>
                </c:pt>
                <c:pt idx="1855">
                  <c:v>4.53</c:v>
                </c:pt>
                <c:pt idx="1856">
                  <c:v>4.57</c:v>
                </c:pt>
                <c:pt idx="1857">
                  <c:v>4.59</c:v>
                </c:pt>
                <c:pt idx="1858">
                  <c:v>4.63</c:v>
                </c:pt>
                <c:pt idx="1859">
                  <c:v>4.649999999999999</c:v>
                </c:pt>
                <c:pt idx="1860">
                  <c:v>4.649999999999999</c:v>
                </c:pt>
                <c:pt idx="1861">
                  <c:v>4.649999999999999</c:v>
                </c:pt>
                <c:pt idx="1862">
                  <c:v>4.68</c:v>
                </c:pt>
                <c:pt idx="1863">
                  <c:v>4.68</c:v>
                </c:pt>
                <c:pt idx="1864">
                  <c:v>4.689999999999999</c:v>
                </c:pt>
                <c:pt idx="1865">
                  <c:v>4.74</c:v>
                </c:pt>
                <c:pt idx="1866">
                  <c:v>4.72</c:v>
                </c:pt>
                <c:pt idx="1867">
                  <c:v>4.7</c:v>
                </c:pt>
                <c:pt idx="1868">
                  <c:v>4.73</c:v>
                </c:pt>
                <c:pt idx="1869">
                  <c:v>4.73</c:v>
                </c:pt>
                <c:pt idx="1870">
                  <c:v>4.76</c:v>
                </c:pt>
                <c:pt idx="1871">
                  <c:v>4.74</c:v>
                </c:pt>
                <c:pt idx="1872">
                  <c:v>4.73</c:v>
                </c:pt>
                <c:pt idx="1873">
                  <c:v>4.71</c:v>
                </c:pt>
                <c:pt idx="1874">
                  <c:v>4.72</c:v>
                </c:pt>
                <c:pt idx="1875">
                  <c:v>4.72</c:v>
                </c:pt>
                <c:pt idx="1876">
                  <c:v>4.659999999999999</c:v>
                </c:pt>
                <c:pt idx="1877">
                  <c:v>4.659999999999999</c:v>
                </c:pt>
                <c:pt idx="1878">
                  <c:v>4.63</c:v>
                </c:pt>
                <c:pt idx="1879">
                  <c:v>4.6</c:v>
                </c:pt>
                <c:pt idx="1880">
                  <c:v>4.54</c:v>
                </c:pt>
                <c:pt idx="1881">
                  <c:v>4.54</c:v>
                </c:pt>
                <c:pt idx="1882">
                  <c:v>4.52</c:v>
                </c:pt>
                <c:pt idx="1883">
                  <c:v>4.52</c:v>
                </c:pt>
                <c:pt idx="1884">
                  <c:v>4.52</c:v>
                </c:pt>
                <c:pt idx="1885">
                  <c:v>4.52</c:v>
                </c:pt>
                <c:pt idx="1886">
                  <c:v>4.5</c:v>
                </c:pt>
                <c:pt idx="1887">
                  <c:v>4.51</c:v>
                </c:pt>
                <c:pt idx="1888">
                  <c:v>4.49</c:v>
                </c:pt>
                <c:pt idx="1889">
                  <c:v>4.44</c:v>
                </c:pt>
                <c:pt idx="1890">
                  <c:v>4.44</c:v>
                </c:pt>
                <c:pt idx="1891">
                  <c:v>4.41</c:v>
                </c:pt>
                <c:pt idx="1892">
                  <c:v>4.41</c:v>
                </c:pt>
                <c:pt idx="1893">
                  <c:v>4.42</c:v>
                </c:pt>
                <c:pt idx="1894">
                  <c:v>4.4</c:v>
                </c:pt>
                <c:pt idx="1895">
                  <c:v>4.4</c:v>
                </c:pt>
                <c:pt idx="1896">
                  <c:v>4.39</c:v>
                </c:pt>
                <c:pt idx="1897">
                  <c:v>4.42</c:v>
                </c:pt>
                <c:pt idx="1898">
                  <c:v>4.42</c:v>
                </c:pt>
                <c:pt idx="1899">
                  <c:v>4.42</c:v>
                </c:pt>
                <c:pt idx="1900">
                  <c:v>4.45</c:v>
                </c:pt>
                <c:pt idx="1901">
                  <c:v>4.48</c:v>
                </c:pt>
                <c:pt idx="1902">
                  <c:v>4.49</c:v>
                </c:pt>
                <c:pt idx="1903">
                  <c:v>4.49</c:v>
                </c:pt>
                <c:pt idx="1904">
                  <c:v>4.51</c:v>
                </c:pt>
                <c:pt idx="1905">
                  <c:v>4.49</c:v>
                </c:pt>
                <c:pt idx="1906">
                  <c:v>4.48</c:v>
                </c:pt>
                <c:pt idx="1907">
                  <c:v>4.45</c:v>
                </c:pt>
                <c:pt idx="1908">
                  <c:v>4.43</c:v>
                </c:pt>
                <c:pt idx="1909">
                  <c:v>4.43</c:v>
                </c:pt>
                <c:pt idx="1910">
                  <c:v>4.43</c:v>
                </c:pt>
                <c:pt idx="1911">
                  <c:v>4.43</c:v>
                </c:pt>
                <c:pt idx="1912">
                  <c:v>4.4</c:v>
                </c:pt>
                <c:pt idx="1913">
                  <c:v>4.4</c:v>
                </c:pt>
                <c:pt idx="1914">
                  <c:v>4.38</c:v>
                </c:pt>
                <c:pt idx="1915">
                  <c:v>4.38</c:v>
                </c:pt>
                <c:pt idx="1916">
                  <c:v>4.37</c:v>
                </c:pt>
                <c:pt idx="1917">
                  <c:v>4.37</c:v>
                </c:pt>
                <c:pt idx="1918">
                  <c:v>4.35</c:v>
                </c:pt>
                <c:pt idx="1919">
                  <c:v>4.35</c:v>
                </c:pt>
                <c:pt idx="1920">
                  <c:v>4.34</c:v>
                </c:pt>
                <c:pt idx="1921">
                  <c:v>4.33</c:v>
                </c:pt>
                <c:pt idx="1922">
                  <c:v>4.33</c:v>
                </c:pt>
                <c:pt idx="1923">
                  <c:v>4.31</c:v>
                </c:pt>
                <c:pt idx="1924">
                  <c:v>4.28</c:v>
                </c:pt>
                <c:pt idx="1925">
                  <c:v>4.28</c:v>
                </c:pt>
                <c:pt idx="1926">
                  <c:v>4.29</c:v>
                </c:pt>
                <c:pt idx="1927">
                  <c:v>4.28</c:v>
                </c:pt>
                <c:pt idx="1928">
                  <c:v>4.28</c:v>
                </c:pt>
                <c:pt idx="1929">
                  <c:v>4.28</c:v>
                </c:pt>
                <c:pt idx="1930">
                  <c:v>4.3</c:v>
                </c:pt>
                <c:pt idx="1931">
                  <c:v>4.31</c:v>
                </c:pt>
                <c:pt idx="1932">
                  <c:v>4.29</c:v>
                </c:pt>
                <c:pt idx="1933">
                  <c:v>4.31</c:v>
                </c:pt>
                <c:pt idx="1934">
                  <c:v>4.3</c:v>
                </c:pt>
                <c:pt idx="1935">
                  <c:v>4.319999999999999</c:v>
                </c:pt>
                <c:pt idx="1936">
                  <c:v>4.3</c:v>
                </c:pt>
                <c:pt idx="1937">
                  <c:v>4.3</c:v>
                </c:pt>
                <c:pt idx="1938">
                  <c:v>4.3</c:v>
                </c:pt>
                <c:pt idx="1939">
                  <c:v>4.319999999999999</c:v>
                </c:pt>
                <c:pt idx="1940">
                  <c:v>4.3</c:v>
                </c:pt>
                <c:pt idx="1941">
                  <c:v>4.29</c:v>
                </c:pt>
                <c:pt idx="1942">
                  <c:v>4.23</c:v>
                </c:pt>
                <c:pt idx="1943">
                  <c:v>4.21</c:v>
                </c:pt>
                <c:pt idx="1944">
                  <c:v>4.17</c:v>
                </c:pt>
                <c:pt idx="1945">
                  <c:v>4.21</c:v>
                </c:pt>
                <c:pt idx="1946">
                  <c:v>4.18</c:v>
                </c:pt>
                <c:pt idx="1947">
                  <c:v>4.149999999999999</c:v>
                </c:pt>
                <c:pt idx="1948">
                  <c:v>4.1</c:v>
                </c:pt>
                <c:pt idx="1949">
                  <c:v>4.109999999999999</c:v>
                </c:pt>
                <c:pt idx="1950">
                  <c:v>4.109999999999999</c:v>
                </c:pt>
                <c:pt idx="1951">
                  <c:v>4.1</c:v>
                </c:pt>
                <c:pt idx="1952">
                  <c:v>4.08</c:v>
                </c:pt>
                <c:pt idx="1953">
                  <c:v>4.06</c:v>
                </c:pt>
                <c:pt idx="1954">
                  <c:v>4.09</c:v>
                </c:pt>
                <c:pt idx="1955">
                  <c:v>4.109999999999999</c:v>
                </c:pt>
                <c:pt idx="1956">
                  <c:v>4.08</c:v>
                </c:pt>
                <c:pt idx="1957">
                  <c:v>4.08</c:v>
                </c:pt>
                <c:pt idx="1958">
                  <c:v>4.06</c:v>
                </c:pt>
                <c:pt idx="1959">
                  <c:v>4.08</c:v>
                </c:pt>
                <c:pt idx="1960">
                  <c:v>4.1</c:v>
                </c:pt>
                <c:pt idx="1961">
                  <c:v>4.109999999999999</c:v>
                </c:pt>
                <c:pt idx="1962">
                  <c:v>4.109999999999999</c:v>
                </c:pt>
                <c:pt idx="1963">
                  <c:v>4.08</c:v>
                </c:pt>
                <c:pt idx="1964">
                  <c:v>4.1</c:v>
                </c:pt>
                <c:pt idx="1965">
                  <c:v>4.07</c:v>
                </c:pt>
                <c:pt idx="1966">
                  <c:v>4.04</c:v>
                </c:pt>
                <c:pt idx="1967">
                  <c:v>4.07</c:v>
                </c:pt>
                <c:pt idx="1968">
                  <c:v>4.119999999999999</c:v>
                </c:pt>
                <c:pt idx="1969">
                  <c:v>4.1</c:v>
                </c:pt>
                <c:pt idx="1970">
                  <c:v>4.07</c:v>
                </c:pt>
                <c:pt idx="1971">
                  <c:v>4.09</c:v>
                </c:pt>
                <c:pt idx="1972">
                  <c:v>4.07</c:v>
                </c:pt>
                <c:pt idx="1973">
                  <c:v>4.07</c:v>
                </c:pt>
                <c:pt idx="1974">
                  <c:v>4.09</c:v>
                </c:pt>
                <c:pt idx="1975">
                  <c:v>4.07</c:v>
                </c:pt>
                <c:pt idx="1976">
                  <c:v>4.04</c:v>
                </c:pt>
                <c:pt idx="1977">
                  <c:v>4.02</c:v>
                </c:pt>
                <c:pt idx="1978">
                  <c:v>4.02</c:v>
                </c:pt>
                <c:pt idx="1979">
                  <c:v>4.02</c:v>
                </c:pt>
                <c:pt idx="1980">
                  <c:v>3.97</c:v>
                </c:pt>
                <c:pt idx="1981">
                  <c:v>3.95</c:v>
                </c:pt>
                <c:pt idx="1982">
                  <c:v>3.88</c:v>
                </c:pt>
                <c:pt idx="1983">
                  <c:v>3.83</c:v>
                </c:pt>
                <c:pt idx="1984">
                  <c:v>3.82</c:v>
                </c:pt>
                <c:pt idx="1985">
                  <c:v>3.8</c:v>
                </c:pt>
                <c:pt idx="1986">
                  <c:v>3.79</c:v>
                </c:pt>
                <c:pt idx="1987">
                  <c:v>3.76</c:v>
                </c:pt>
                <c:pt idx="1988">
                  <c:v>3.76</c:v>
                </c:pt>
                <c:pt idx="1989">
                  <c:v>3.73</c:v>
                </c:pt>
                <c:pt idx="1990">
                  <c:v>3.69</c:v>
                </c:pt>
                <c:pt idx="1991">
                  <c:v>3.66</c:v>
                </c:pt>
                <c:pt idx="1992">
                  <c:v>3.63</c:v>
                </c:pt>
                <c:pt idx="1993">
                  <c:v>3.6</c:v>
                </c:pt>
                <c:pt idx="1994">
                  <c:v>3.62</c:v>
                </c:pt>
                <c:pt idx="1995">
                  <c:v>3.65</c:v>
                </c:pt>
                <c:pt idx="1996">
                  <c:v>3.6</c:v>
                </c:pt>
                <c:pt idx="1997">
                  <c:v>3.62</c:v>
                </c:pt>
                <c:pt idx="1998">
                  <c:v>3.59</c:v>
                </c:pt>
                <c:pt idx="1999">
                  <c:v>3.63</c:v>
                </c:pt>
                <c:pt idx="2000">
                  <c:v>3.65</c:v>
                </c:pt>
                <c:pt idx="2001">
                  <c:v>3.7</c:v>
                </c:pt>
                <c:pt idx="2002">
                  <c:v>3.7</c:v>
                </c:pt>
                <c:pt idx="2003">
                  <c:v>3.75</c:v>
                </c:pt>
                <c:pt idx="2004">
                  <c:v>3.77</c:v>
                </c:pt>
                <c:pt idx="2005">
                  <c:v>3.74</c:v>
                </c:pt>
                <c:pt idx="2006">
                  <c:v>3.82</c:v>
                </c:pt>
                <c:pt idx="2007">
                  <c:v>3.88</c:v>
                </c:pt>
                <c:pt idx="2008">
                  <c:v>3.9</c:v>
                </c:pt>
                <c:pt idx="2009">
                  <c:v>3.96</c:v>
                </c:pt>
                <c:pt idx="2010">
                  <c:v>4.02</c:v>
                </c:pt>
                <c:pt idx="2011">
                  <c:v>4.109999999999999</c:v>
                </c:pt>
                <c:pt idx="2012">
                  <c:v>4.18</c:v>
                </c:pt>
                <c:pt idx="2013">
                  <c:v>4.25</c:v>
                </c:pt>
                <c:pt idx="2014">
                  <c:v>4.33</c:v>
                </c:pt>
                <c:pt idx="2015">
                  <c:v>4.359999999999999</c:v>
                </c:pt>
                <c:pt idx="2016">
                  <c:v>4.45</c:v>
                </c:pt>
                <c:pt idx="2017">
                  <c:v>4.43</c:v>
                </c:pt>
                <c:pt idx="2018">
                  <c:v>4.39</c:v>
                </c:pt>
                <c:pt idx="2019">
                  <c:v>4.33</c:v>
                </c:pt>
                <c:pt idx="2020">
                  <c:v>4.28</c:v>
                </c:pt>
                <c:pt idx="2021">
                  <c:v>4.23</c:v>
                </c:pt>
                <c:pt idx="2022">
                  <c:v>4.18</c:v>
                </c:pt>
                <c:pt idx="2023">
                  <c:v>4.159999999999999</c:v>
                </c:pt>
                <c:pt idx="2024">
                  <c:v>4.159999999999999</c:v>
                </c:pt>
                <c:pt idx="2025">
                  <c:v>4.159999999999999</c:v>
                </c:pt>
                <c:pt idx="2026">
                  <c:v>4.13</c:v>
                </c:pt>
                <c:pt idx="2027">
                  <c:v>4.08</c:v>
                </c:pt>
                <c:pt idx="2028">
                  <c:v>4.06</c:v>
                </c:pt>
                <c:pt idx="2029">
                  <c:v>4.01</c:v>
                </c:pt>
                <c:pt idx="2030">
                  <c:v>4.01</c:v>
                </c:pt>
                <c:pt idx="2031">
                  <c:v>4.09</c:v>
                </c:pt>
                <c:pt idx="2032">
                  <c:v>4.119999999999999</c:v>
                </c:pt>
                <c:pt idx="2033">
                  <c:v>4.119999999999999</c:v>
                </c:pt>
                <c:pt idx="2034">
                  <c:v>4.109999999999999</c:v>
                </c:pt>
                <c:pt idx="2035">
                  <c:v>4.119999999999999</c:v>
                </c:pt>
                <c:pt idx="2036">
                  <c:v>4.149999999999999</c:v>
                </c:pt>
                <c:pt idx="2037">
                  <c:v>4.14</c:v>
                </c:pt>
                <c:pt idx="2038">
                  <c:v>4.189999999999999</c:v>
                </c:pt>
                <c:pt idx="2039">
                  <c:v>4.189999999999999</c:v>
                </c:pt>
                <c:pt idx="2040">
                  <c:v>4.21</c:v>
                </c:pt>
                <c:pt idx="2041">
                  <c:v>4.21</c:v>
                </c:pt>
                <c:pt idx="2042">
                  <c:v>4.21</c:v>
                </c:pt>
                <c:pt idx="2043">
                  <c:v>4.21</c:v>
                </c:pt>
                <c:pt idx="2044">
                  <c:v>4.21</c:v>
                </c:pt>
                <c:pt idx="2045">
                  <c:v>4.25</c:v>
                </c:pt>
                <c:pt idx="2046">
                  <c:v>4.27</c:v>
                </c:pt>
                <c:pt idx="2047">
                  <c:v>4.21</c:v>
                </c:pt>
                <c:pt idx="2048">
                  <c:v>4.22</c:v>
                </c:pt>
                <c:pt idx="2049">
                  <c:v>4.22</c:v>
                </c:pt>
                <c:pt idx="2050">
                  <c:v>4.189999999999999</c:v>
                </c:pt>
                <c:pt idx="2051">
                  <c:v>4.18</c:v>
                </c:pt>
                <c:pt idx="2052">
                  <c:v>4.18</c:v>
                </c:pt>
                <c:pt idx="2053">
                  <c:v>4.159999999999999</c:v>
                </c:pt>
                <c:pt idx="2054">
                  <c:v>4.17</c:v>
                </c:pt>
                <c:pt idx="2055">
                  <c:v>4.14</c:v>
                </c:pt>
                <c:pt idx="2056">
                  <c:v>4.13</c:v>
                </c:pt>
                <c:pt idx="2057">
                  <c:v>4.149999999999999</c:v>
                </c:pt>
                <c:pt idx="2058">
                  <c:v>4.189999999999999</c:v>
                </c:pt>
                <c:pt idx="2059">
                  <c:v>4.17</c:v>
                </c:pt>
                <c:pt idx="2060">
                  <c:v>4.17</c:v>
                </c:pt>
                <c:pt idx="2061">
                  <c:v>4.17</c:v>
                </c:pt>
                <c:pt idx="2062">
                  <c:v>4.14</c:v>
                </c:pt>
                <c:pt idx="2063">
                  <c:v>4.18</c:v>
                </c:pt>
                <c:pt idx="2064">
                  <c:v>4.18</c:v>
                </c:pt>
                <c:pt idx="2065">
                  <c:v>4.18</c:v>
                </c:pt>
                <c:pt idx="2066">
                  <c:v>4.22</c:v>
                </c:pt>
                <c:pt idx="2067">
                  <c:v>4.2</c:v>
                </c:pt>
                <c:pt idx="2068">
                  <c:v>4.2</c:v>
                </c:pt>
                <c:pt idx="2069">
                  <c:v>4.21</c:v>
                </c:pt>
                <c:pt idx="2070">
                  <c:v>4.2</c:v>
                </c:pt>
                <c:pt idx="2071">
                  <c:v>4.26</c:v>
                </c:pt>
                <c:pt idx="2072">
                  <c:v>4.3</c:v>
                </c:pt>
                <c:pt idx="2073">
                  <c:v>4.31</c:v>
                </c:pt>
                <c:pt idx="2074">
                  <c:v>4.29</c:v>
                </c:pt>
                <c:pt idx="2075">
                  <c:v>4.29</c:v>
                </c:pt>
                <c:pt idx="2076">
                  <c:v>4.31</c:v>
                </c:pt>
                <c:pt idx="2077">
                  <c:v>4.31</c:v>
                </c:pt>
                <c:pt idx="2078">
                  <c:v>4.31</c:v>
                </c:pt>
                <c:pt idx="2079">
                  <c:v>4.319999999999999</c:v>
                </c:pt>
                <c:pt idx="2080">
                  <c:v>4.319999999999999</c:v>
                </c:pt>
                <c:pt idx="2081">
                  <c:v>4.319999999999999</c:v>
                </c:pt>
                <c:pt idx="2082">
                  <c:v>4.319999999999999</c:v>
                </c:pt>
                <c:pt idx="2083">
                  <c:v>4.33</c:v>
                </c:pt>
                <c:pt idx="2084">
                  <c:v>4.319999999999999</c:v>
                </c:pt>
                <c:pt idx="2085">
                  <c:v>4.319999999999999</c:v>
                </c:pt>
                <c:pt idx="2086">
                  <c:v>4.33</c:v>
                </c:pt>
                <c:pt idx="2087">
                  <c:v>4.33</c:v>
                </c:pt>
                <c:pt idx="2088">
                  <c:v>4.33</c:v>
                </c:pt>
                <c:pt idx="2089">
                  <c:v>4.33</c:v>
                </c:pt>
                <c:pt idx="2090">
                  <c:v>4.359999999999999</c:v>
                </c:pt>
                <c:pt idx="2091">
                  <c:v>4.31</c:v>
                </c:pt>
                <c:pt idx="2092">
                  <c:v>4.33</c:v>
                </c:pt>
                <c:pt idx="2093">
                  <c:v>4.33</c:v>
                </c:pt>
                <c:pt idx="2094">
                  <c:v>4.33</c:v>
                </c:pt>
                <c:pt idx="2095">
                  <c:v>4.319999999999999</c:v>
                </c:pt>
                <c:pt idx="2096">
                  <c:v>4.319999999999999</c:v>
                </c:pt>
                <c:pt idx="2097">
                  <c:v>4.31</c:v>
                </c:pt>
                <c:pt idx="2098">
                  <c:v>4.31</c:v>
                </c:pt>
                <c:pt idx="2099">
                  <c:v>4.29</c:v>
                </c:pt>
                <c:pt idx="2100">
                  <c:v>4.29</c:v>
                </c:pt>
                <c:pt idx="2101">
                  <c:v>4.28</c:v>
                </c:pt>
                <c:pt idx="2102">
                  <c:v>4.25</c:v>
                </c:pt>
                <c:pt idx="2103">
                  <c:v>4.2</c:v>
                </c:pt>
                <c:pt idx="2104">
                  <c:v>4.18</c:v>
                </c:pt>
                <c:pt idx="2105">
                  <c:v>4.159999999999999</c:v>
                </c:pt>
                <c:pt idx="2106">
                  <c:v>4.149999999999999</c:v>
                </c:pt>
                <c:pt idx="2107">
                  <c:v>4.119999999999999</c:v>
                </c:pt>
                <c:pt idx="2108">
                  <c:v>4.08</c:v>
                </c:pt>
                <c:pt idx="2109">
                  <c:v>4.08</c:v>
                </c:pt>
                <c:pt idx="2110">
                  <c:v>4.09</c:v>
                </c:pt>
                <c:pt idx="2111">
                  <c:v>4.07</c:v>
                </c:pt>
                <c:pt idx="2112">
                  <c:v>4.02</c:v>
                </c:pt>
                <c:pt idx="2113">
                  <c:v>4.01</c:v>
                </c:pt>
                <c:pt idx="2114">
                  <c:v>3.98</c:v>
                </c:pt>
                <c:pt idx="2115">
                  <c:v>4.03</c:v>
                </c:pt>
                <c:pt idx="2116">
                  <c:v>4.0</c:v>
                </c:pt>
                <c:pt idx="2117">
                  <c:v>4.02</c:v>
                </c:pt>
                <c:pt idx="2118">
                  <c:v>4.06</c:v>
                </c:pt>
                <c:pt idx="2119">
                  <c:v>4.1</c:v>
                </c:pt>
                <c:pt idx="2120">
                  <c:v>4.14</c:v>
                </c:pt>
                <c:pt idx="2121">
                  <c:v>4.2</c:v>
                </c:pt>
                <c:pt idx="2122">
                  <c:v>4.25</c:v>
                </c:pt>
                <c:pt idx="2123">
                  <c:v>4.3</c:v>
                </c:pt>
                <c:pt idx="2124">
                  <c:v>4.27</c:v>
                </c:pt>
                <c:pt idx="2125">
                  <c:v>4.26</c:v>
                </c:pt>
                <c:pt idx="2126">
                  <c:v>4.24</c:v>
                </c:pt>
                <c:pt idx="2127">
                  <c:v>4.17</c:v>
                </c:pt>
                <c:pt idx="2128">
                  <c:v>4.14</c:v>
                </c:pt>
                <c:pt idx="2129">
                  <c:v>4.17</c:v>
                </c:pt>
                <c:pt idx="2130">
                  <c:v>4.18</c:v>
                </c:pt>
                <c:pt idx="2131">
                  <c:v>4.18</c:v>
                </c:pt>
                <c:pt idx="2132">
                  <c:v>4.21</c:v>
                </c:pt>
                <c:pt idx="2133">
                  <c:v>4.2</c:v>
                </c:pt>
                <c:pt idx="2134">
                  <c:v>4.2</c:v>
                </c:pt>
                <c:pt idx="2135">
                  <c:v>4.2</c:v>
                </c:pt>
                <c:pt idx="2136">
                  <c:v>4.18</c:v>
                </c:pt>
                <c:pt idx="2137">
                  <c:v>4.189999999999999</c:v>
                </c:pt>
                <c:pt idx="2138">
                  <c:v>4.18</c:v>
                </c:pt>
                <c:pt idx="2139">
                  <c:v>4.18</c:v>
                </c:pt>
                <c:pt idx="2140">
                  <c:v>4.189999999999999</c:v>
                </c:pt>
                <c:pt idx="2141">
                  <c:v>4.189999999999999</c:v>
                </c:pt>
                <c:pt idx="2142">
                  <c:v>4.18</c:v>
                </c:pt>
                <c:pt idx="2143">
                  <c:v>4.189999999999999</c:v>
                </c:pt>
                <c:pt idx="2144">
                  <c:v>4.18</c:v>
                </c:pt>
                <c:pt idx="2145">
                  <c:v>4.149999999999999</c:v>
                </c:pt>
                <c:pt idx="2146">
                  <c:v>4.159999999999999</c:v>
                </c:pt>
                <c:pt idx="2147">
                  <c:v>4.159999999999999</c:v>
                </c:pt>
                <c:pt idx="2148">
                  <c:v>4.14</c:v>
                </c:pt>
                <c:pt idx="2149">
                  <c:v>4.109999999999999</c:v>
                </c:pt>
                <c:pt idx="2150">
                  <c:v>4.109999999999999</c:v>
                </c:pt>
                <c:pt idx="2151">
                  <c:v>4.08</c:v>
                </c:pt>
                <c:pt idx="2152">
                  <c:v>4.07</c:v>
                </c:pt>
                <c:pt idx="2153">
                  <c:v>4.07</c:v>
                </c:pt>
                <c:pt idx="2154">
                  <c:v>4.0</c:v>
                </c:pt>
                <c:pt idx="2155">
                  <c:v>4.0</c:v>
                </c:pt>
                <c:pt idx="2156">
                  <c:v>3.98</c:v>
                </c:pt>
                <c:pt idx="2157">
                  <c:v>3.94</c:v>
                </c:pt>
                <c:pt idx="2158">
                  <c:v>3.89</c:v>
                </c:pt>
                <c:pt idx="2159">
                  <c:v>3.85</c:v>
                </c:pt>
                <c:pt idx="2160">
                  <c:v>3.82</c:v>
                </c:pt>
                <c:pt idx="2161">
                  <c:v>3.82</c:v>
                </c:pt>
                <c:pt idx="2162">
                  <c:v>3.82</c:v>
                </c:pt>
                <c:pt idx="2163">
                  <c:v>3.82</c:v>
                </c:pt>
                <c:pt idx="2164">
                  <c:v>3.83</c:v>
                </c:pt>
                <c:pt idx="2165">
                  <c:v>3.82</c:v>
                </c:pt>
                <c:pt idx="2166">
                  <c:v>3.81</c:v>
                </c:pt>
                <c:pt idx="2167">
                  <c:v>3.81</c:v>
                </c:pt>
                <c:pt idx="2168">
                  <c:v>3.78</c:v>
                </c:pt>
                <c:pt idx="2169">
                  <c:v>3.75</c:v>
                </c:pt>
                <c:pt idx="2170">
                  <c:v>3.78</c:v>
                </c:pt>
                <c:pt idx="2171">
                  <c:v>3.78</c:v>
                </c:pt>
                <c:pt idx="2172">
                  <c:v>3.78</c:v>
                </c:pt>
                <c:pt idx="2173">
                  <c:v>3.8</c:v>
                </c:pt>
                <c:pt idx="2174">
                  <c:v>3.8</c:v>
                </c:pt>
                <c:pt idx="2175">
                  <c:v>3.76</c:v>
                </c:pt>
                <c:pt idx="2176">
                  <c:v>3.75</c:v>
                </c:pt>
                <c:pt idx="2177">
                  <c:v>3.75</c:v>
                </c:pt>
                <c:pt idx="2178">
                  <c:v>3.71</c:v>
                </c:pt>
                <c:pt idx="2179">
                  <c:v>3.71</c:v>
                </c:pt>
                <c:pt idx="2180">
                  <c:v>3.68</c:v>
                </c:pt>
                <c:pt idx="2181">
                  <c:v>3.67</c:v>
                </c:pt>
                <c:pt idx="2182">
                  <c:v>3.66</c:v>
                </c:pt>
                <c:pt idx="2183">
                  <c:v>3.71</c:v>
                </c:pt>
                <c:pt idx="2184">
                  <c:v>3.74</c:v>
                </c:pt>
                <c:pt idx="2185">
                  <c:v>3.77</c:v>
                </c:pt>
                <c:pt idx="2186">
                  <c:v>3.83</c:v>
                </c:pt>
                <c:pt idx="2187">
                  <c:v>3.85</c:v>
                </c:pt>
                <c:pt idx="2188">
                  <c:v>3.85</c:v>
                </c:pt>
                <c:pt idx="2189">
                  <c:v>3.9</c:v>
                </c:pt>
                <c:pt idx="2190">
                  <c:v>3.9</c:v>
                </c:pt>
                <c:pt idx="2191">
                  <c:v>3.91</c:v>
                </c:pt>
                <c:pt idx="2192">
                  <c:v>3.94</c:v>
                </c:pt>
                <c:pt idx="2193">
                  <c:v>3.94</c:v>
                </c:pt>
                <c:pt idx="2194">
                  <c:v>4.03</c:v>
                </c:pt>
                <c:pt idx="2195">
                  <c:v>4.09</c:v>
                </c:pt>
                <c:pt idx="2196">
                  <c:v>4.09</c:v>
                </c:pt>
                <c:pt idx="2197">
                  <c:v>4.13</c:v>
                </c:pt>
                <c:pt idx="2198">
                  <c:v>4.14</c:v>
                </c:pt>
                <c:pt idx="2199">
                  <c:v>4.159999999999999</c:v>
                </c:pt>
                <c:pt idx="2200">
                  <c:v>4.159999999999999</c:v>
                </c:pt>
                <c:pt idx="2201">
                  <c:v>4.18</c:v>
                </c:pt>
                <c:pt idx="2202">
                  <c:v>4.189999999999999</c:v>
                </c:pt>
                <c:pt idx="2203">
                  <c:v>4.17</c:v>
                </c:pt>
                <c:pt idx="2204">
                  <c:v>4.26</c:v>
                </c:pt>
                <c:pt idx="2205">
                  <c:v>4.31</c:v>
                </c:pt>
                <c:pt idx="2206">
                  <c:v>4.359999999999999</c:v>
                </c:pt>
                <c:pt idx="2207">
                  <c:v>4.42</c:v>
                </c:pt>
                <c:pt idx="2208">
                  <c:v>4.43</c:v>
                </c:pt>
                <c:pt idx="2209">
                  <c:v>4.46</c:v>
                </c:pt>
                <c:pt idx="2210">
                  <c:v>4.47</c:v>
                </c:pt>
                <c:pt idx="2211">
                  <c:v>4.47</c:v>
                </c:pt>
                <c:pt idx="2212">
                  <c:v>4.56</c:v>
                </c:pt>
                <c:pt idx="2213">
                  <c:v>4.619999999999999</c:v>
                </c:pt>
                <c:pt idx="2214">
                  <c:v>4.68</c:v>
                </c:pt>
                <c:pt idx="2215">
                  <c:v>4.769999999999999</c:v>
                </c:pt>
                <c:pt idx="2216">
                  <c:v>4.75</c:v>
                </c:pt>
                <c:pt idx="2217">
                  <c:v>4.78</c:v>
                </c:pt>
                <c:pt idx="2218">
                  <c:v>4.74</c:v>
                </c:pt>
                <c:pt idx="2219">
                  <c:v>4.7</c:v>
                </c:pt>
                <c:pt idx="2220">
                  <c:v>4.72</c:v>
                </c:pt>
                <c:pt idx="2221">
                  <c:v>4.689999999999999</c:v>
                </c:pt>
                <c:pt idx="2222">
                  <c:v>4.619999999999999</c:v>
                </c:pt>
                <c:pt idx="2223">
                  <c:v>4.619999999999999</c:v>
                </c:pt>
                <c:pt idx="2224">
                  <c:v>4.619999999999999</c:v>
                </c:pt>
                <c:pt idx="2225">
                  <c:v>4.68</c:v>
                </c:pt>
                <c:pt idx="2226">
                  <c:v>4.72</c:v>
                </c:pt>
                <c:pt idx="2227">
                  <c:v>4.67</c:v>
                </c:pt>
                <c:pt idx="2228">
                  <c:v>4.67</c:v>
                </c:pt>
                <c:pt idx="2229">
                  <c:v>4.659999999999999</c:v>
                </c:pt>
                <c:pt idx="2230">
                  <c:v>4.68</c:v>
                </c:pt>
                <c:pt idx="2231">
                  <c:v>4.689999999999999</c:v>
                </c:pt>
                <c:pt idx="2232">
                  <c:v>4.68</c:v>
                </c:pt>
                <c:pt idx="2233">
                  <c:v>4.68</c:v>
                </c:pt>
                <c:pt idx="2234">
                  <c:v>4.64</c:v>
                </c:pt>
                <c:pt idx="2235">
                  <c:v>4.64</c:v>
                </c:pt>
                <c:pt idx="2236">
                  <c:v>4.64</c:v>
                </c:pt>
                <c:pt idx="2237">
                  <c:v>4.63</c:v>
                </c:pt>
                <c:pt idx="2238">
                  <c:v>4.64</c:v>
                </c:pt>
                <c:pt idx="2239">
                  <c:v>4.63</c:v>
                </c:pt>
                <c:pt idx="2240">
                  <c:v>4.56</c:v>
                </c:pt>
                <c:pt idx="2241">
                  <c:v>4.6</c:v>
                </c:pt>
                <c:pt idx="2242">
                  <c:v>4.55</c:v>
                </c:pt>
                <c:pt idx="2243">
                  <c:v>4.51</c:v>
                </c:pt>
                <c:pt idx="2244">
                  <c:v>4.48</c:v>
                </c:pt>
                <c:pt idx="2245">
                  <c:v>4.42</c:v>
                </c:pt>
                <c:pt idx="2246">
                  <c:v>4.42</c:v>
                </c:pt>
                <c:pt idx="2247">
                  <c:v>4.39</c:v>
                </c:pt>
                <c:pt idx="2248">
                  <c:v>4.35</c:v>
                </c:pt>
                <c:pt idx="2249">
                  <c:v>4.359999999999999</c:v>
                </c:pt>
                <c:pt idx="2250">
                  <c:v>4.35</c:v>
                </c:pt>
                <c:pt idx="2251">
                  <c:v>4.35</c:v>
                </c:pt>
                <c:pt idx="2252">
                  <c:v>4.359999999999999</c:v>
                </c:pt>
                <c:pt idx="2253">
                  <c:v>4.359999999999999</c:v>
                </c:pt>
                <c:pt idx="2254">
                  <c:v>4.28</c:v>
                </c:pt>
                <c:pt idx="2255">
                  <c:v>4.22</c:v>
                </c:pt>
                <c:pt idx="2256">
                  <c:v>4.24</c:v>
                </c:pt>
                <c:pt idx="2257">
                  <c:v>4.22</c:v>
                </c:pt>
                <c:pt idx="2258">
                  <c:v>4.18</c:v>
                </c:pt>
                <c:pt idx="2259">
                  <c:v>4.13</c:v>
                </c:pt>
                <c:pt idx="2260">
                  <c:v>4.26</c:v>
                </c:pt>
                <c:pt idx="2261">
                  <c:v>4.27</c:v>
                </c:pt>
                <c:pt idx="2262">
                  <c:v>4.29</c:v>
                </c:pt>
                <c:pt idx="2263">
                  <c:v>4.319999999999999</c:v>
                </c:pt>
                <c:pt idx="2264">
                  <c:v>4.359999999999999</c:v>
                </c:pt>
                <c:pt idx="2265">
                  <c:v>4.359999999999999</c:v>
                </c:pt>
                <c:pt idx="2266">
                  <c:v>4.359999999999999</c:v>
                </c:pt>
                <c:pt idx="2267">
                  <c:v>4.38</c:v>
                </c:pt>
                <c:pt idx="2268">
                  <c:v>4.41</c:v>
                </c:pt>
                <c:pt idx="2269">
                  <c:v>4.46</c:v>
                </c:pt>
                <c:pt idx="2270">
                  <c:v>4.46</c:v>
                </c:pt>
                <c:pt idx="2271">
                  <c:v>4.46</c:v>
                </c:pt>
                <c:pt idx="2272">
                  <c:v>4.44</c:v>
                </c:pt>
                <c:pt idx="2273">
                  <c:v>4.42</c:v>
                </c:pt>
                <c:pt idx="2274">
                  <c:v>4.45</c:v>
                </c:pt>
                <c:pt idx="2275">
                  <c:v>4.4</c:v>
                </c:pt>
                <c:pt idx="2276">
                  <c:v>4.39</c:v>
                </c:pt>
                <c:pt idx="2277">
                  <c:v>4.359999999999999</c:v>
                </c:pt>
                <c:pt idx="2278">
                  <c:v>4.359999999999999</c:v>
                </c:pt>
                <c:pt idx="2279">
                  <c:v>4.33</c:v>
                </c:pt>
                <c:pt idx="2280">
                  <c:v>4.35</c:v>
                </c:pt>
                <c:pt idx="2281">
                  <c:v>4.359999999999999</c:v>
                </c:pt>
                <c:pt idx="2282">
                  <c:v>4.33</c:v>
                </c:pt>
                <c:pt idx="2283">
                  <c:v>4.34</c:v>
                </c:pt>
                <c:pt idx="2284">
                  <c:v>4.37</c:v>
                </c:pt>
                <c:pt idx="2285">
                  <c:v>4.39</c:v>
                </c:pt>
                <c:pt idx="2286">
                  <c:v>4.4</c:v>
                </c:pt>
                <c:pt idx="2287">
                  <c:v>4.4</c:v>
                </c:pt>
                <c:pt idx="2288">
                  <c:v>4.41</c:v>
                </c:pt>
                <c:pt idx="2289">
                  <c:v>4.359999999999999</c:v>
                </c:pt>
                <c:pt idx="2290">
                  <c:v>4.359999999999999</c:v>
                </c:pt>
                <c:pt idx="2291">
                  <c:v>4.33</c:v>
                </c:pt>
                <c:pt idx="2292">
                  <c:v>4.3</c:v>
                </c:pt>
                <c:pt idx="2293">
                  <c:v>4.29</c:v>
                </c:pt>
                <c:pt idx="2294">
                  <c:v>4.29</c:v>
                </c:pt>
                <c:pt idx="2295">
                  <c:v>4.29</c:v>
                </c:pt>
                <c:pt idx="2296">
                  <c:v>4.3</c:v>
                </c:pt>
                <c:pt idx="2297">
                  <c:v>4.29</c:v>
                </c:pt>
                <c:pt idx="2298">
                  <c:v>4.27</c:v>
                </c:pt>
                <c:pt idx="2299">
                  <c:v>4.27</c:v>
                </c:pt>
                <c:pt idx="2300">
                  <c:v>4.29</c:v>
                </c:pt>
                <c:pt idx="2301">
                  <c:v>4.31</c:v>
                </c:pt>
                <c:pt idx="2302">
                  <c:v>4.34</c:v>
                </c:pt>
                <c:pt idx="2303">
                  <c:v>4.359999999999999</c:v>
                </c:pt>
                <c:pt idx="2304">
                  <c:v>4.35</c:v>
                </c:pt>
                <c:pt idx="2305">
                  <c:v>4.29</c:v>
                </c:pt>
                <c:pt idx="2306">
                  <c:v>4.3</c:v>
                </c:pt>
                <c:pt idx="2307">
                  <c:v>4.3</c:v>
                </c:pt>
                <c:pt idx="2308">
                  <c:v>4.33</c:v>
                </c:pt>
                <c:pt idx="2309">
                  <c:v>4.34</c:v>
                </c:pt>
                <c:pt idx="2310">
                  <c:v>4.37</c:v>
                </c:pt>
                <c:pt idx="2311">
                  <c:v>4.37</c:v>
                </c:pt>
                <c:pt idx="2312">
                  <c:v>4.31</c:v>
                </c:pt>
                <c:pt idx="2313">
                  <c:v>4.319999999999999</c:v>
                </c:pt>
                <c:pt idx="2314">
                  <c:v>4.28</c:v>
                </c:pt>
                <c:pt idx="2315">
                  <c:v>4.29</c:v>
                </c:pt>
                <c:pt idx="2316">
                  <c:v>4.27</c:v>
                </c:pt>
                <c:pt idx="2317">
                  <c:v>4.3</c:v>
                </c:pt>
                <c:pt idx="2318">
                  <c:v>4.27</c:v>
                </c:pt>
                <c:pt idx="2319">
                  <c:v>4.27</c:v>
                </c:pt>
                <c:pt idx="2320">
                  <c:v>4.26</c:v>
                </c:pt>
                <c:pt idx="2321">
                  <c:v>4.25</c:v>
                </c:pt>
                <c:pt idx="2322">
                  <c:v>4.25</c:v>
                </c:pt>
                <c:pt idx="2323">
                  <c:v>4.26</c:v>
                </c:pt>
                <c:pt idx="2324">
                  <c:v>4.26</c:v>
                </c:pt>
                <c:pt idx="2325">
                  <c:v>4.34</c:v>
                </c:pt>
                <c:pt idx="2326">
                  <c:v>4.3</c:v>
                </c:pt>
                <c:pt idx="2327">
                  <c:v>4.27</c:v>
                </c:pt>
                <c:pt idx="2328">
                  <c:v>4.23</c:v>
                </c:pt>
                <c:pt idx="2329">
                  <c:v>4.23</c:v>
                </c:pt>
                <c:pt idx="2330">
                  <c:v>4.149999999999999</c:v>
                </c:pt>
                <c:pt idx="2331">
                  <c:v>4.159999999999999</c:v>
                </c:pt>
                <c:pt idx="2332">
                  <c:v>4.119999999999999</c:v>
                </c:pt>
                <c:pt idx="2333">
                  <c:v>4.08</c:v>
                </c:pt>
                <c:pt idx="2334">
                  <c:v>4.06</c:v>
                </c:pt>
                <c:pt idx="2335">
                  <c:v>4.06</c:v>
                </c:pt>
                <c:pt idx="2336">
                  <c:v>4.05</c:v>
                </c:pt>
                <c:pt idx="2337">
                  <c:v>4.08</c:v>
                </c:pt>
                <c:pt idx="2338">
                  <c:v>4.1</c:v>
                </c:pt>
                <c:pt idx="2339">
                  <c:v>4.13</c:v>
                </c:pt>
                <c:pt idx="2340">
                  <c:v>4.17</c:v>
                </c:pt>
                <c:pt idx="2341">
                  <c:v>4.17</c:v>
                </c:pt>
                <c:pt idx="2342">
                  <c:v>4.2</c:v>
                </c:pt>
                <c:pt idx="2343">
                  <c:v>4.22</c:v>
                </c:pt>
                <c:pt idx="2344">
                  <c:v>4.23</c:v>
                </c:pt>
                <c:pt idx="2345">
                  <c:v>4.23</c:v>
                </c:pt>
                <c:pt idx="2346">
                  <c:v>4.21</c:v>
                </c:pt>
                <c:pt idx="2347">
                  <c:v>4.22</c:v>
                </c:pt>
                <c:pt idx="2348">
                  <c:v>4.189999999999999</c:v>
                </c:pt>
                <c:pt idx="2349">
                  <c:v>4.18</c:v>
                </c:pt>
                <c:pt idx="2350">
                  <c:v>4.18</c:v>
                </c:pt>
                <c:pt idx="2351">
                  <c:v>4.18</c:v>
                </c:pt>
                <c:pt idx="2352">
                  <c:v>4.149999999999999</c:v>
                </c:pt>
                <c:pt idx="2353">
                  <c:v>4.13</c:v>
                </c:pt>
                <c:pt idx="2354">
                  <c:v>4.13</c:v>
                </c:pt>
                <c:pt idx="2355">
                  <c:v>4.119999999999999</c:v>
                </c:pt>
                <c:pt idx="2356">
                  <c:v>4.119999999999999</c:v>
                </c:pt>
                <c:pt idx="2357">
                  <c:v>4.109999999999999</c:v>
                </c:pt>
                <c:pt idx="2358">
                  <c:v>4.109999999999999</c:v>
                </c:pt>
                <c:pt idx="2359">
                  <c:v>4.07</c:v>
                </c:pt>
                <c:pt idx="2360">
                  <c:v>4.06</c:v>
                </c:pt>
                <c:pt idx="2361">
                  <c:v>4.05</c:v>
                </c:pt>
                <c:pt idx="2362">
                  <c:v>4.05</c:v>
                </c:pt>
                <c:pt idx="2363">
                  <c:v>4.05</c:v>
                </c:pt>
                <c:pt idx="2364">
                  <c:v>4.04</c:v>
                </c:pt>
                <c:pt idx="2365">
                  <c:v>4.07</c:v>
                </c:pt>
                <c:pt idx="2366">
                  <c:v>4.08</c:v>
                </c:pt>
                <c:pt idx="2367">
                  <c:v>4.06</c:v>
                </c:pt>
                <c:pt idx="2368">
                  <c:v>4.0</c:v>
                </c:pt>
                <c:pt idx="2369">
                  <c:v>3.95</c:v>
                </c:pt>
                <c:pt idx="2370">
                  <c:v>3.9</c:v>
                </c:pt>
                <c:pt idx="2371">
                  <c:v>3.91</c:v>
                </c:pt>
                <c:pt idx="2372">
                  <c:v>3.89</c:v>
                </c:pt>
                <c:pt idx="2373">
                  <c:v>3.88</c:v>
                </c:pt>
                <c:pt idx="2374">
                  <c:v>3.89</c:v>
                </c:pt>
                <c:pt idx="2375">
                  <c:v>3.9</c:v>
                </c:pt>
                <c:pt idx="2376">
                  <c:v>3.9</c:v>
                </c:pt>
                <c:pt idx="2377">
                  <c:v>3.91</c:v>
                </c:pt>
                <c:pt idx="2378">
                  <c:v>3.92</c:v>
                </c:pt>
                <c:pt idx="2379">
                  <c:v>3.92</c:v>
                </c:pt>
                <c:pt idx="2380">
                  <c:v>3.92</c:v>
                </c:pt>
                <c:pt idx="2381">
                  <c:v>3.95</c:v>
                </c:pt>
                <c:pt idx="2382">
                  <c:v>4.0</c:v>
                </c:pt>
                <c:pt idx="2383">
                  <c:v>4.0</c:v>
                </c:pt>
                <c:pt idx="2384">
                  <c:v>4.08</c:v>
                </c:pt>
                <c:pt idx="2385">
                  <c:v>4.13</c:v>
                </c:pt>
                <c:pt idx="2386">
                  <c:v>4.109999999999999</c:v>
                </c:pt>
                <c:pt idx="2387">
                  <c:v>4.09</c:v>
                </c:pt>
                <c:pt idx="2388">
                  <c:v>4.21</c:v>
                </c:pt>
                <c:pt idx="2389">
                  <c:v>4.26</c:v>
                </c:pt>
                <c:pt idx="2390">
                  <c:v>4.26</c:v>
                </c:pt>
                <c:pt idx="2391">
                  <c:v>4.27</c:v>
                </c:pt>
                <c:pt idx="2392">
                  <c:v>4.26</c:v>
                </c:pt>
                <c:pt idx="2393">
                  <c:v>4.26</c:v>
                </c:pt>
                <c:pt idx="2394">
                  <c:v>4.24</c:v>
                </c:pt>
                <c:pt idx="2395">
                  <c:v>4.31</c:v>
                </c:pt>
                <c:pt idx="2396">
                  <c:v>4.37</c:v>
                </c:pt>
                <c:pt idx="2397">
                  <c:v>4.41</c:v>
                </c:pt>
                <c:pt idx="2398">
                  <c:v>4.41</c:v>
                </c:pt>
                <c:pt idx="2399">
                  <c:v>4.37</c:v>
                </c:pt>
                <c:pt idx="2400">
                  <c:v>4.359999999999999</c:v>
                </c:pt>
                <c:pt idx="2401">
                  <c:v>4.37</c:v>
                </c:pt>
                <c:pt idx="2402">
                  <c:v>4.38</c:v>
                </c:pt>
                <c:pt idx="2403">
                  <c:v>4.39</c:v>
                </c:pt>
                <c:pt idx="2404">
                  <c:v>4.37</c:v>
                </c:pt>
                <c:pt idx="2405">
                  <c:v>4.37</c:v>
                </c:pt>
                <c:pt idx="2406">
                  <c:v>4.4</c:v>
                </c:pt>
                <c:pt idx="2407">
                  <c:v>4.46</c:v>
                </c:pt>
                <c:pt idx="2408">
                  <c:v>4.47</c:v>
                </c:pt>
                <c:pt idx="2409">
                  <c:v>4.52</c:v>
                </c:pt>
                <c:pt idx="2410">
                  <c:v>4.53</c:v>
                </c:pt>
                <c:pt idx="2411">
                  <c:v>4.56</c:v>
                </c:pt>
                <c:pt idx="2412">
                  <c:v>4.56</c:v>
                </c:pt>
                <c:pt idx="2413">
                  <c:v>4.63</c:v>
                </c:pt>
                <c:pt idx="2414">
                  <c:v>4.67</c:v>
                </c:pt>
                <c:pt idx="2415">
                  <c:v>4.7</c:v>
                </c:pt>
                <c:pt idx="2416">
                  <c:v>4.73</c:v>
                </c:pt>
                <c:pt idx="2417">
                  <c:v>4.769999999999999</c:v>
                </c:pt>
                <c:pt idx="2418">
                  <c:v>4.769999999999999</c:v>
                </c:pt>
                <c:pt idx="2419">
                  <c:v>4.78</c:v>
                </c:pt>
                <c:pt idx="2420">
                  <c:v>4.76</c:v>
                </c:pt>
                <c:pt idx="2421">
                  <c:v>4.76</c:v>
                </c:pt>
                <c:pt idx="2422">
                  <c:v>4.76</c:v>
                </c:pt>
                <c:pt idx="2423">
                  <c:v>4.76</c:v>
                </c:pt>
                <c:pt idx="2424">
                  <c:v>4.76</c:v>
                </c:pt>
                <c:pt idx="2425">
                  <c:v>4.71</c:v>
                </c:pt>
                <c:pt idx="2426">
                  <c:v>4.659999999999999</c:v>
                </c:pt>
                <c:pt idx="2427">
                  <c:v>4.659999999999999</c:v>
                </c:pt>
                <c:pt idx="2428">
                  <c:v>4.59</c:v>
                </c:pt>
                <c:pt idx="2429">
                  <c:v>4.59</c:v>
                </c:pt>
                <c:pt idx="2430">
                  <c:v>4.56</c:v>
                </c:pt>
                <c:pt idx="2431">
                  <c:v>4.55</c:v>
                </c:pt>
                <c:pt idx="2432">
                  <c:v>4.55</c:v>
                </c:pt>
                <c:pt idx="2433">
                  <c:v>4.55</c:v>
                </c:pt>
                <c:pt idx="2434">
                  <c:v>4.56</c:v>
                </c:pt>
                <c:pt idx="2435">
                  <c:v>4.56</c:v>
                </c:pt>
                <c:pt idx="2436">
                  <c:v>4.6</c:v>
                </c:pt>
                <c:pt idx="2437">
                  <c:v>4.57</c:v>
                </c:pt>
                <c:pt idx="2438">
                  <c:v>4.57</c:v>
                </c:pt>
                <c:pt idx="2439">
                  <c:v>4.58</c:v>
                </c:pt>
                <c:pt idx="2440">
                  <c:v>4.58</c:v>
                </c:pt>
                <c:pt idx="2441">
                  <c:v>4.59</c:v>
                </c:pt>
                <c:pt idx="2442">
                  <c:v>4.59</c:v>
                </c:pt>
                <c:pt idx="2443">
                  <c:v>4.56</c:v>
                </c:pt>
                <c:pt idx="2444">
                  <c:v>4.54</c:v>
                </c:pt>
                <c:pt idx="2445">
                  <c:v>4.53</c:v>
                </c:pt>
                <c:pt idx="2446">
                  <c:v>4.51</c:v>
                </c:pt>
                <c:pt idx="2447">
                  <c:v>4.46</c:v>
                </c:pt>
                <c:pt idx="2448">
                  <c:v>4.42</c:v>
                </c:pt>
                <c:pt idx="2449">
                  <c:v>4.4</c:v>
                </c:pt>
                <c:pt idx="2450">
                  <c:v>4.41</c:v>
                </c:pt>
                <c:pt idx="2451">
                  <c:v>4.38</c:v>
                </c:pt>
                <c:pt idx="2452">
                  <c:v>4.38</c:v>
                </c:pt>
                <c:pt idx="2453">
                  <c:v>4.31</c:v>
                </c:pt>
                <c:pt idx="2454">
                  <c:v>4.31</c:v>
                </c:pt>
                <c:pt idx="2455">
                  <c:v>4.24</c:v>
                </c:pt>
                <c:pt idx="2456">
                  <c:v>4.23</c:v>
                </c:pt>
                <c:pt idx="2457">
                  <c:v>4.21</c:v>
                </c:pt>
                <c:pt idx="2458">
                  <c:v>4.2</c:v>
                </c:pt>
                <c:pt idx="2459">
                  <c:v>4.189999999999999</c:v>
                </c:pt>
                <c:pt idx="2460">
                  <c:v>4.189999999999999</c:v>
                </c:pt>
                <c:pt idx="2461">
                  <c:v>4.2</c:v>
                </c:pt>
                <c:pt idx="2462">
                  <c:v>4.21</c:v>
                </c:pt>
                <c:pt idx="2463">
                  <c:v>4.18</c:v>
                </c:pt>
                <c:pt idx="2464">
                  <c:v>4.18</c:v>
                </c:pt>
                <c:pt idx="2465">
                  <c:v>4.18</c:v>
                </c:pt>
                <c:pt idx="2466">
                  <c:v>4.2</c:v>
                </c:pt>
                <c:pt idx="2467">
                  <c:v>4.22</c:v>
                </c:pt>
                <c:pt idx="2468">
                  <c:v>4.23</c:v>
                </c:pt>
                <c:pt idx="2469">
                  <c:v>4.22</c:v>
                </c:pt>
                <c:pt idx="2470">
                  <c:v>4.23</c:v>
                </c:pt>
                <c:pt idx="2471">
                  <c:v>4.25</c:v>
                </c:pt>
                <c:pt idx="2472">
                  <c:v>4.27</c:v>
                </c:pt>
                <c:pt idx="2473">
                  <c:v>4.26</c:v>
                </c:pt>
                <c:pt idx="2474">
                  <c:v>4.25</c:v>
                </c:pt>
                <c:pt idx="2475">
                  <c:v>4.24</c:v>
                </c:pt>
                <c:pt idx="2476">
                  <c:v>4.21</c:v>
                </c:pt>
                <c:pt idx="2477">
                  <c:v>4.2</c:v>
                </c:pt>
                <c:pt idx="2478">
                  <c:v>4.189999999999999</c:v>
                </c:pt>
                <c:pt idx="2479">
                  <c:v>4.08</c:v>
                </c:pt>
                <c:pt idx="2480">
                  <c:v>4.08</c:v>
                </c:pt>
                <c:pt idx="2481">
                  <c:v>4.09</c:v>
                </c:pt>
                <c:pt idx="2482">
                  <c:v>4.109999999999999</c:v>
                </c:pt>
                <c:pt idx="2483">
                  <c:v>4.109999999999999</c:v>
                </c:pt>
                <c:pt idx="2484">
                  <c:v>4.119999999999999</c:v>
                </c:pt>
                <c:pt idx="2485">
                  <c:v>4.119999999999999</c:v>
                </c:pt>
                <c:pt idx="2486">
                  <c:v>4.119999999999999</c:v>
                </c:pt>
                <c:pt idx="2487">
                  <c:v>4.1</c:v>
                </c:pt>
                <c:pt idx="2488">
                  <c:v>4.08</c:v>
                </c:pt>
                <c:pt idx="2489">
                  <c:v>4.08</c:v>
                </c:pt>
                <c:pt idx="2490">
                  <c:v>4.1</c:v>
                </c:pt>
                <c:pt idx="2491">
                  <c:v>4.119999999999999</c:v>
                </c:pt>
                <c:pt idx="2492">
                  <c:v>4.08</c:v>
                </c:pt>
                <c:pt idx="2493">
                  <c:v>4.05</c:v>
                </c:pt>
                <c:pt idx="2494">
                  <c:v>4.05</c:v>
                </c:pt>
                <c:pt idx="2495">
                  <c:v>4.04</c:v>
                </c:pt>
                <c:pt idx="2496">
                  <c:v>4.01</c:v>
                </c:pt>
                <c:pt idx="2497">
                  <c:v>4.0</c:v>
                </c:pt>
                <c:pt idx="2498">
                  <c:v>4.03</c:v>
                </c:pt>
                <c:pt idx="2499">
                  <c:v>4.03</c:v>
                </c:pt>
                <c:pt idx="2500">
                  <c:v>4.04</c:v>
                </c:pt>
                <c:pt idx="2501">
                  <c:v>4.04</c:v>
                </c:pt>
                <c:pt idx="2502">
                  <c:v>4.04</c:v>
                </c:pt>
                <c:pt idx="2503">
                  <c:v>3.95</c:v>
                </c:pt>
                <c:pt idx="2504">
                  <c:v>3.91</c:v>
                </c:pt>
                <c:pt idx="2505">
                  <c:v>3.92</c:v>
                </c:pt>
                <c:pt idx="2506">
                  <c:v>3.92</c:v>
                </c:pt>
                <c:pt idx="2507">
                  <c:v>3.92</c:v>
                </c:pt>
                <c:pt idx="2508">
                  <c:v>3.88</c:v>
                </c:pt>
                <c:pt idx="2509">
                  <c:v>3.88</c:v>
                </c:pt>
                <c:pt idx="2510">
                  <c:v>3.88</c:v>
                </c:pt>
                <c:pt idx="2511">
                  <c:v>3.87</c:v>
                </c:pt>
                <c:pt idx="2512">
                  <c:v>3.85</c:v>
                </c:pt>
                <c:pt idx="2513">
                  <c:v>3.83</c:v>
                </c:pt>
                <c:pt idx="2514">
                  <c:v>3.83</c:v>
                </c:pt>
                <c:pt idx="2515">
                  <c:v>3.81</c:v>
                </c:pt>
                <c:pt idx="2516">
                  <c:v>3.8</c:v>
                </c:pt>
                <c:pt idx="2517">
                  <c:v>3.84</c:v>
                </c:pt>
                <c:pt idx="2518">
                  <c:v>3.88</c:v>
                </c:pt>
                <c:pt idx="2519">
                  <c:v>3.92</c:v>
                </c:pt>
                <c:pt idx="2520">
                  <c:v>3.92</c:v>
                </c:pt>
                <c:pt idx="2521">
                  <c:v>3.95</c:v>
                </c:pt>
                <c:pt idx="2522">
                  <c:v>3.95</c:v>
                </c:pt>
                <c:pt idx="2523">
                  <c:v>3.92</c:v>
                </c:pt>
                <c:pt idx="2524">
                  <c:v>3.92</c:v>
                </c:pt>
                <c:pt idx="2525">
                  <c:v>3.92</c:v>
                </c:pt>
                <c:pt idx="2526">
                  <c:v>3.93</c:v>
                </c:pt>
                <c:pt idx="2527">
                  <c:v>3.92</c:v>
                </c:pt>
                <c:pt idx="2528">
                  <c:v>3.91</c:v>
                </c:pt>
                <c:pt idx="2529">
                  <c:v>3.9</c:v>
                </c:pt>
                <c:pt idx="2530">
                  <c:v>3.9</c:v>
                </c:pt>
                <c:pt idx="2531">
                  <c:v>3.9</c:v>
                </c:pt>
                <c:pt idx="2532">
                  <c:v>3.89</c:v>
                </c:pt>
                <c:pt idx="2533">
                  <c:v>3.89</c:v>
                </c:pt>
                <c:pt idx="2534">
                  <c:v>3.89</c:v>
                </c:pt>
                <c:pt idx="2535">
                  <c:v>3.87</c:v>
                </c:pt>
                <c:pt idx="2536">
                  <c:v>3.89</c:v>
                </c:pt>
                <c:pt idx="2537">
                  <c:v>3.9</c:v>
                </c:pt>
                <c:pt idx="2538">
                  <c:v>3.92</c:v>
                </c:pt>
                <c:pt idx="2539">
                  <c:v>3.89</c:v>
                </c:pt>
                <c:pt idx="2540">
                  <c:v>3.9</c:v>
                </c:pt>
                <c:pt idx="2541">
                  <c:v>3.9</c:v>
                </c:pt>
                <c:pt idx="2542">
                  <c:v>3.9</c:v>
                </c:pt>
                <c:pt idx="2543">
                  <c:v>3.9</c:v>
                </c:pt>
                <c:pt idx="2544">
                  <c:v>3.98</c:v>
                </c:pt>
                <c:pt idx="2545">
                  <c:v>4.01</c:v>
                </c:pt>
                <c:pt idx="2546">
                  <c:v>4.01</c:v>
                </c:pt>
                <c:pt idx="2547">
                  <c:v>4.01</c:v>
                </c:pt>
                <c:pt idx="2548">
                  <c:v>4.0</c:v>
                </c:pt>
                <c:pt idx="2549">
                  <c:v>3.98</c:v>
                </c:pt>
                <c:pt idx="2550">
                  <c:v>3.98</c:v>
                </c:pt>
                <c:pt idx="2551">
                  <c:v>3.96</c:v>
                </c:pt>
                <c:pt idx="2552">
                  <c:v>3.96</c:v>
                </c:pt>
                <c:pt idx="2553">
                  <c:v>3.96</c:v>
                </c:pt>
                <c:pt idx="2554">
                  <c:v>3.96</c:v>
                </c:pt>
                <c:pt idx="2555">
                  <c:v>4.0</c:v>
                </c:pt>
                <c:pt idx="2556">
                  <c:v>3.98</c:v>
                </c:pt>
                <c:pt idx="2557">
                  <c:v>3.98</c:v>
                </c:pt>
                <c:pt idx="2558">
                  <c:v>3.98</c:v>
                </c:pt>
                <c:pt idx="2559">
                  <c:v>3.96</c:v>
                </c:pt>
                <c:pt idx="2560">
                  <c:v>4.02</c:v>
                </c:pt>
                <c:pt idx="2561">
                  <c:v>4.05</c:v>
                </c:pt>
                <c:pt idx="2562">
                  <c:v>4.06</c:v>
                </c:pt>
                <c:pt idx="2563">
                  <c:v>4.06</c:v>
                </c:pt>
                <c:pt idx="2564">
                  <c:v>3.96</c:v>
                </c:pt>
                <c:pt idx="2565">
                  <c:v>3.96</c:v>
                </c:pt>
                <c:pt idx="2566">
                  <c:v>3.97</c:v>
                </c:pt>
                <c:pt idx="2567">
                  <c:v>3.95</c:v>
                </c:pt>
                <c:pt idx="2568">
                  <c:v>3.94</c:v>
                </c:pt>
                <c:pt idx="2569">
                  <c:v>3.93</c:v>
                </c:pt>
                <c:pt idx="2570">
                  <c:v>3.92</c:v>
                </c:pt>
                <c:pt idx="2571">
                  <c:v>3.91</c:v>
                </c:pt>
                <c:pt idx="2572">
                  <c:v>3.89</c:v>
                </c:pt>
                <c:pt idx="2573">
                  <c:v>3.89</c:v>
                </c:pt>
                <c:pt idx="2574">
                  <c:v>3.94</c:v>
                </c:pt>
                <c:pt idx="2575">
                  <c:v>3.94</c:v>
                </c:pt>
                <c:pt idx="2576">
                  <c:v>3.95</c:v>
                </c:pt>
                <c:pt idx="2577">
                  <c:v>3.95</c:v>
                </c:pt>
                <c:pt idx="2578">
                  <c:v>3.95</c:v>
                </c:pt>
                <c:pt idx="2579">
                  <c:v>3.95</c:v>
                </c:pt>
                <c:pt idx="2580">
                  <c:v>3.96</c:v>
                </c:pt>
                <c:pt idx="2581">
                  <c:v>3.96</c:v>
                </c:pt>
                <c:pt idx="2582">
                  <c:v>3.97</c:v>
                </c:pt>
                <c:pt idx="2583">
                  <c:v>3.95</c:v>
                </c:pt>
                <c:pt idx="2584">
                  <c:v>3.96</c:v>
                </c:pt>
                <c:pt idx="2585">
                  <c:v>3.94</c:v>
                </c:pt>
                <c:pt idx="2586">
                  <c:v>3.94</c:v>
                </c:pt>
                <c:pt idx="2587">
                  <c:v>3.92</c:v>
                </c:pt>
                <c:pt idx="2588">
                  <c:v>3.94</c:v>
                </c:pt>
                <c:pt idx="2589">
                  <c:v>3.93</c:v>
                </c:pt>
                <c:pt idx="2590">
                  <c:v>3.93</c:v>
                </c:pt>
                <c:pt idx="2591">
                  <c:v>3.93</c:v>
                </c:pt>
                <c:pt idx="2592">
                  <c:v>3.93</c:v>
                </c:pt>
                <c:pt idx="2593">
                  <c:v>3.93</c:v>
                </c:pt>
                <c:pt idx="2594">
                  <c:v>3.93</c:v>
                </c:pt>
                <c:pt idx="2595">
                  <c:v>3.93</c:v>
                </c:pt>
                <c:pt idx="2596">
                  <c:v>3.93</c:v>
                </c:pt>
                <c:pt idx="2597">
                  <c:v>3.93</c:v>
                </c:pt>
                <c:pt idx="2598">
                  <c:v>3.93</c:v>
                </c:pt>
                <c:pt idx="2599">
                  <c:v>3.93</c:v>
                </c:pt>
                <c:pt idx="2600">
                  <c:v>3.92</c:v>
                </c:pt>
                <c:pt idx="2601">
                  <c:v>3.91</c:v>
                </c:pt>
                <c:pt idx="2602">
                  <c:v>3.91</c:v>
                </c:pt>
                <c:pt idx="2603">
                  <c:v>3.88</c:v>
                </c:pt>
                <c:pt idx="2604">
                  <c:v>3.88</c:v>
                </c:pt>
                <c:pt idx="2605">
                  <c:v>3.88</c:v>
                </c:pt>
                <c:pt idx="2606">
                  <c:v>3.86</c:v>
                </c:pt>
                <c:pt idx="2607">
                  <c:v>3.86</c:v>
                </c:pt>
                <c:pt idx="2608">
                  <c:v>3.87</c:v>
                </c:pt>
                <c:pt idx="2609">
                  <c:v>3.82</c:v>
                </c:pt>
                <c:pt idx="2610">
                  <c:v>3.79</c:v>
                </c:pt>
                <c:pt idx="2611">
                  <c:v>3.77</c:v>
                </c:pt>
                <c:pt idx="2612">
                  <c:v>3.76</c:v>
                </c:pt>
                <c:pt idx="2613">
                  <c:v>3.77</c:v>
                </c:pt>
                <c:pt idx="2614">
                  <c:v>3.79</c:v>
                </c:pt>
                <c:pt idx="2615">
                  <c:v>3.79</c:v>
                </c:pt>
                <c:pt idx="2616">
                  <c:v>3.81</c:v>
                </c:pt>
                <c:pt idx="2617">
                  <c:v>3.8</c:v>
                </c:pt>
                <c:pt idx="2618">
                  <c:v>3.82</c:v>
                </c:pt>
                <c:pt idx="2619">
                  <c:v>3.82</c:v>
                </c:pt>
                <c:pt idx="2620">
                  <c:v>3.87</c:v>
                </c:pt>
                <c:pt idx="2621">
                  <c:v>3.93</c:v>
                </c:pt>
                <c:pt idx="2622">
                  <c:v>3.94</c:v>
                </c:pt>
                <c:pt idx="2623">
                  <c:v>3.92</c:v>
                </c:pt>
                <c:pt idx="2624">
                  <c:v>3.92</c:v>
                </c:pt>
                <c:pt idx="2625">
                  <c:v>3.96</c:v>
                </c:pt>
                <c:pt idx="2626">
                  <c:v>3.99</c:v>
                </c:pt>
                <c:pt idx="2627">
                  <c:v>4.0</c:v>
                </c:pt>
                <c:pt idx="2628">
                  <c:v>4.0</c:v>
                </c:pt>
                <c:pt idx="2629">
                  <c:v>4.0</c:v>
                </c:pt>
                <c:pt idx="2630">
                  <c:v>3.97</c:v>
                </c:pt>
                <c:pt idx="2631">
                  <c:v>3.99</c:v>
                </c:pt>
                <c:pt idx="2632">
                  <c:v>4.05</c:v>
                </c:pt>
                <c:pt idx="2633">
                  <c:v>4.05</c:v>
                </c:pt>
                <c:pt idx="2634">
                  <c:v>4.06</c:v>
                </c:pt>
                <c:pt idx="2635">
                  <c:v>4.06</c:v>
                </c:pt>
                <c:pt idx="2636">
                  <c:v>4.06</c:v>
                </c:pt>
                <c:pt idx="2637">
                  <c:v>4.06</c:v>
                </c:pt>
                <c:pt idx="2638">
                  <c:v>4.05</c:v>
                </c:pt>
                <c:pt idx="2639">
                  <c:v>4.05</c:v>
                </c:pt>
                <c:pt idx="2640">
                  <c:v>4.06</c:v>
                </c:pt>
                <c:pt idx="2641">
                  <c:v>4.109999999999999</c:v>
                </c:pt>
                <c:pt idx="2642">
                  <c:v>4.119999999999999</c:v>
                </c:pt>
                <c:pt idx="2643">
                  <c:v>4.119999999999999</c:v>
                </c:pt>
                <c:pt idx="2644">
                  <c:v>4.119999999999999</c:v>
                </c:pt>
                <c:pt idx="2645">
                  <c:v>4.13</c:v>
                </c:pt>
                <c:pt idx="2646">
                  <c:v>4.14</c:v>
                </c:pt>
                <c:pt idx="2647">
                  <c:v>4.149999999999999</c:v>
                </c:pt>
                <c:pt idx="2648">
                  <c:v>4.14</c:v>
                </c:pt>
                <c:pt idx="2649">
                  <c:v>4.119999999999999</c:v>
                </c:pt>
                <c:pt idx="2650">
                  <c:v>4.119999999999999</c:v>
                </c:pt>
                <c:pt idx="2651">
                  <c:v>4.109999999999999</c:v>
                </c:pt>
                <c:pt idx="2652">
                  <c:v>4.1</c:v>
                </c:pt>
                <c:pt idx="2653">
                  <c:v>4.09</c:v>
                </c:pt>
                <c:pt idx="2654">
                  <c:v>4.1</c:v>
                </c:pt>
                <c:pt idx="2655">
                  <c:v>4.109999999999999</c:v>
                </c:pt>
                <c:pt idx="2656">
                  <c:v>4.08</c:v>
                </c:pt>
                <c:pt idx="2657">
                  <c:v>4.05</c:v>
                </c:pt>
                <c:pt idx="2658">
                  <c:v>4.02</c:v>
                </c:pt>
                <c:pt idx="2659">
                  <c:v>4.02</c:v>
                </c:pt>
                <c:pt idx="2660">
                  <c:v>4.0</c:v>
                </c:pt>
                <c:pt idx="2661">
                  <c:v>3.98</c:v>
                </c:pt>
                <c:pt idx="2662">
                  <c:v>3.98</c:v>
                </c:pt>
                <c:pt idx="2663">
                  <c:v>4.02</c:v>
                </c:pt>
                <c:pt idx="2664">
                  <c:v>4.02</c:v>
                </c:pt>
                <c:pt idx="2665">
                  <c:v>4.02</c:v>
                </c:pt>
                <c:pt idx="2666">
                  <c:v>4.0</c:v>
                </c:pt>
                <c:pt idx="2667">
                  <c:v>3.98</c:v>
                </c:pt>
                <c:pt idx="2668">
                  <c:v>3.96</c:v>
                </c:pt>
                <c:pt idx="2669">
                  <c:v>3.94</c:v>
                </c:pt>
                <c:pt idx="2670">
                  <c:v>3.94</c:v>
                </c:pt>
                <c:pt idx="2671">
                  <c:v>3.94</c:v>
                </c:pt>
                <c:pt idx="2672">
                  <c:v>3.95</c:v>
                </c:pt>
                <c:pt idx="2673">
                  <c:v>3.94</c:v>
                </c:pt>
                <c:pt idx="2674">
                  <c:v>3.98</c:v>
                </c:pt>
                <c:pt idx="2675">
                  <c:v>3.99</c:v>
                </c:pt>
                <c:pt idx="2676">
                  <c:v>3.98</c:v>
                </c:pt>
                <c:pt idx="2677">
                  <c:v>3.96</c:v>
                </c:pt>
                <c:pt idx="2678">
                  <c:v>3.92</c:v>
                </c:pt>
                <c:pt idx="2679">
                  <c:v>3.92</c:v>
                </c:pt>
                <c:pt idx="2680">
                  <c:v>3.9</c:v>
                </c:pt>
                <c:pt idx="2681">
                  <c:v>3.89</c:v>
                </c:pt>
                <c:pt idx="2682">
                  <c:v>3.87</c:v>
                </c:pt>
                <c:pt idx="2683">
                  <c:v>3.86</c:v>
                </c:pt>
                <c:pt idx="2684">
                  <c:v>3.88</c:v>
                </c:pt>
                <c:pt idx="2685">
                  <c:v>3.88</c:v>
                </c:pt>
                <c:pt idx="2686">
                  <c:v>3.87</c:v>
                </c:pt>
                <c:pt idx="2687">
                  <c:v>3.87</c:v>
                </c:pt>
                <c:pt idx="2688">
                  <c:v>3.88</c:v>
                </c:pt>
                <c:pt idx="2689">
                  <c:v>3.88</c:v>
                </c:pt>
                <c:pt idx="2690">
                  <c:v>3.86</c:v>
                </c:pt>
                <c:pt idx="2691">
                  <c:v>3.87</c:v>
                </c:pt>
                <c:pt idx="2692">
                  <c:v>3.84</c:v>
                </c:pt>
                <c:pt idx="2693">
                  <c:v>3.81</c:v>
                </c:pt>
                <c:pt idx="2694">
                  <c:v>3.81</c:v>
                </c:pt>
                <c:pt idx="2695">
                  <c:v>3.81</c:v>
                </c:pt>
                <c:pt idx="2696">
                  <c:v>3.8</c:v>
                </c:pt>
                <c:pt idx="2697">
                  <c:v>3.81</c:v>
                </c:pt>
                <c:pt idx="2698">
                  <c:v>3.81</c:v>
                </c:pt>
                <c:pt idx="2699">
                  <c:v>3.83</c:v>
                </c:pt>
                <c:pt idx="2700">
                  <c:v>3.87</c:v>
                </c:pt>
                <c:pt idx="2701">
                  <c:v>3.89</c:v>
                </c:pt>
                <c:pt idx="2702">
                  <c:v>3.91</c:v>
                </c:pt>
                <c:pt idx="2703">
                  <c:v>3.91</c:v>
                </c:pt>
                <c:pt idx="2704">
                  <c:v>3.9</c:v>
                </c:pt>
                <c:pt idx="2705">
                  <c:v>3.91</c:v>
                </c:pt>
                <c:pt idx="2706">
                  <c:v>3.9</c:v>
                </c:pt>
                <c:pt idx="2707">
                  <c:v>3.85</c:v>
                </c:pt>
                <c:pt idx="2708">
                  <c:v>3.82</c:v>
                </c:pt>
                <c:pt idx="2709">
                  <c:v>3.8</c:v>
                </c:pt>
                <c:pt idx="2710">
                  <c:v>3.8</c:v>
                </c:pt>
                <c:pt idx="2711">
                  <c:v>3.82</c:v>
                </c:pt>
                <c:pt idx="2712">
                  <c:v>3.84</c:v>
                </c:pt>
                <c:pt idx="2713">
                  <c:v>3.84</c:v>
                </c:pt>
                <c:pt idx="2714">
                  <c:v>3.84</c:v>
                </c:pt>
                <c:pt idx="2715">
                  <c:v>3.84</c:v>
                </c:pt>
                <c:pt idx="2716">
                  <c:v>3.88</c:v>
                </c:pt>
                <c:pt idx="2717">
                  <c:v>3.87</c:v>
                </c:pt>
                <c:pt idx="2718">
                  <c:v>3.86</c:v>
                </c:pt>
                <c:pt idx="2719">
                  <c:v>3.87</c:v>
                </c:pt>
                <c:pt idx="2720">
                  <c:v>3.87</c:v>
                </c:pt>
                <c:pt idx="2721">
                  <c:v>3.88</c:v>
                </c:pt>
                <c:pt idx="2722">
                  <c:v>3.88</c:v>
                </c:pt>
                <c:pt idx="2723">
                  <c:v>3.92</c:v>
                </c:pt>
                <c:pt idx="2724">
                  <c:v>3.92</c:v>
                </c:pt>
                <c:pt idx="2725">
                  <c:v>3.93</c:v>
                </c:pt>
                <c:pt idx="2726">
                  <c:v>3.93</c:v>
                </c:pt>
                <c:pt idx="2727">
                  <c:v>3.92</c:v>
                </c:pt>
                <c:pt idx="2728">
                  <c:v>3.94</c:v>
                </c:pt>
                <c:pt idx="2729">
                  <c:v>3.95</c:v>
                </c:pt>
                <c:pt idx="2730">
                  <c:v>3.96</c:v>
                </c:pt>
                <c:pt idx="2731">
                  <c:v>3.96</c:v>
                </c:pt>
                <c:pt idx="2732">
                  <c:v>3.96</c:v>
                </c:pt>
                <c:pt idx="2733">
                  <c:v>3.96</c:v>
                </c:pt>
                <c:pt idx="2734">
                  <c:v>3.97</c:v>
                </c:pt>
                <c:pt idx="2735">
                  <c:v>4.0</c:v>
                </c:pt>
                <c:pt idx="2736">
                  <c:v>4.01</c:v>
                </c:pt>
                <c:pt idx="2737">
                  <c:v>4.0</c:v>
                </c:pt>
                <c:pt idx="2738">
                  <c:v>4.0</c:v>
                </c:pt>
                <c:pt idx="2739">
                  <c:v>4.03</c:v>
                </c:pt>
                <c:pt idx="2740">
                  <c:v>4.07</c:v>
                </c:pt>
                <c:pt idx="2741">
                  <c:v>4.08</c:v>
                </c:pt>
                <c:pt idx="2742">
                  <c:v>4.07</c:v>
                </c:pt>
                <c:pt idx="2743">
                  <c:v>4.05</c:v>
                </c:pt>
                <c:pt idx="2744">
                  <c:v>4.01</c:v>
                </c:pt>
                <c:pt idx="2745">
                  <c:v>4.0</c:v>
                </c:pt>
                <c:pt idx="2746">
                  <c:v>3.97</c:v>
                </c:pt>
                <c:pt idx="2747">
                  <c:v>3.96</c:v>
                </c:pt>
                <c:pt idx="2748">
                  <c:v>3.95</c:v>
                </c:pt>
                <c:pt idx="2749">
                  <c:v>3.93</c:v>
                </c:pt>
                <c:pt idx="2750">
                  <c:v>3.96</c:v>
                </c:pt>
                <c:pt idx="2751">
                  <c:v>3.95</c:v>
                </c:pt>
                <c:pt idx="2752">
                  <c:v>3.93</c:v>
                </c:pt>
                <c:pt idx="2753">
                  <c:v>3.93</c:v>
                </c:pt>
                <c:pt idx="2754">
                  <c:v>3.93</c:v>
                </c:pt>
                <c:pt idx="2755">
                  <c:v>3.93</c:v>
                </c:pt>
                <c:pt idx="2756">
                  <c:v>3.92</c:v>
                </c:pt>
                <c:pt idx="2757">
                  <c:v>3.87</c:v>
                </c:pt>
                <c:pt idx="2758">
                  <c:v>3.85</c:v>
                </c:pt>
                <c:pt idx="2759">
                  <c:v>3.85</c:v>
                </c:pt>
                <c:pt idx="2760">
                  <c:v>3.85</c:v>
                </c:pt>
                <c:pt idx="2761">
                  <c:v>3.86</c:v>
                </c:pt>
                <c:pt idx="2762">
                  <c:v>3.88</c:v>
                </c:pt>
                <c:pt idx="2763">
                  <c:v>3.88</c:v>
                </c:pt>
                <c:pt idx="2764">
                  <c:v>3.88</c:v>
                </c:pt>
                <c:pt idx="2765">
                  <c:v>3.9</c:v>
                </c:pt>
                <c:pt idx="2766">
                  <c:v>3.9</c:v>
                </c:pt>
                <c:pt idx="2767">
                  <c:v>3.91</c:v>
                </c:pt>
                <c:pt idx="2768">
                  <c:v>3.93</c:v>
                </c:pt>
                <c:pt idx="2769">
                  <c:v>3.96</c:v>
                </c:pt>
                <c:pt idx="2770">
                  <c:v>3.97</c:v>
                </c:pt>
                <c:pt idx="2771">
                  <c:v>3.97</c:v>
                </c:pt>
                <c:pt idx="2772">
                  <c:v>3.94</c:v>
                </c:pt>
                <c:pt idx="2773">
                  <c:v>3.93</c:v>
                </c:pt>
                <c:pt idx="2774">
                  <c:v>3.96</c:v>
                </c:pt>
                <c:pt idx="2775">
                  <c:v>3.99</c:v>
                </c:pt>
                <c:pt idx="2776">
                  <c:v>3.99</c:v>
                </c:pt>
                <c:pt idx="2777">
                  <c:v>4.0</c:v>
                </c:pt>
                <c:pt idx="2778">
                  <c:v>3.99</c:v>
                </c:pt>
                <c:pt idx="2779">
                  <c:v>4.0</c:v>
                </c:pt>
                <c:pt idx="2780">
                  <c:v>4.06</c:v>
                </c:pt>
                <c:pt idx="2781">
                  <c:v>4.06</c:v>
                </c:pt>
                <c:pt idx="2782">
                  <c:v>4.06</c:v>
                </c:pt>
                <c:pt idx="2783">
                  <c:v>4.05</c:v>
                </c:pt>
                <c:pt idx="2784">
                  <c:v>4.05</c:v>
                </c:pt>
                <c:pt idx="2785">
                  <c:v>4.04</c:v>
                </c:pt>
                <c:pt idx="2786">
                  <c:v>4.06</c:v>
                </c:pt>
                <c:pt idx="2787">
                  <c:v>4.08</c:v>
                </c:pt>
                <c:pt idx="2788">
                  <c:v>4.1</c:v>
                </c:pt>
                <c:pt idx="2789">
                  <c:v>4.119999999999999</c:v>
                </c:pt>
                <c:pt idx="2790">
                  <c:v>4.14</c:v>
                </c:pt>
                <c:pt idx="2791">
                  <c:v>4.14</c:v>
                </c:pt>
                <c:pt idx="2792">
                  <c:v>4.119999999999999</c:v>
                </c:pt>
                <c:pt idx="2793">
                  <c:v>4.119999999999999</c:v>
                </c:pt>
                <c:pt idx="2794">
                  <c:v>4.109999999999999</c:v>
                </c:pt>
                <c:pt idx="2795">
                  <c:v>4.109999999999999</c:v>
                </c:pt>
                <c:pt idx="2796">
                  <c:v>4.13</c:v>
                </c:pt>
                <c:pt idx="2797">
                  <c:v>4.189999999999999</c:v>
                </c:pt>
                <c:pt idx="2798">
                  <c:v>4.18</c:v>
                </c:pt>
                <c:pt idx="2799">
                  <c:v>4.18</c:v>
                </c:pt>
                <c:pt idx="2800">
                  <c:v>4.189999999999999</c:v>
                </c:pt>
                <c:pt idx="2801">
                  <c:v>4.2</c:v>
                </c:pt>
                <c:pt idx="2802">
                  <c:v>4.22</c:v>
                </c:pt>
                <c:pt idx="2803">
                  <c:v>4.25</c:v>
                </c:pt>
                <c:pt idx="2804">
                  <c:v>4.25</c:v>
                </c:pt>
                <c:pt idx="2805">
                  <c:v>4.25</c:v>
                </c:pt>
                <c:pt idx="2806">
                  <c:v>4.22</c:v>
                </c:pt>
                <c:pt idx="2807">
                  <c:v>4.24</c:v>
                </c:pt>
                <c:pt idx="2808">
                  <c:v>4.24</c:v>
                </c:pt>
                <c:pt idx="2809">
                  <c:v>4.23</c:v>
                </c:pt>
                <c:pt idx="2810">
                  <c:v>4.25</c:v>
                </c:pt>
                <c:pt idx="2811">
                  <c:v>4.23</c:v>
                </c:pt>
                <c:pt idx="2812">
                  <c:v>4.2</c:v>
                </c:pt>
                <c:pt idx="2813">
                  <c:v>4.18</c:v>
                </c:pt>
                <c:pt idx="2814">
                  <c:v>4.18</c:v>
                </c:pt>
                <c:pt idx="2815">
                  <c:v>4.159999999999999</c:v>
                </c:pt>
                <c:pt idx="2816">
                  <c:v>4.149999999999999</c:v>
                </c:pt>
                <c:pt idx="2817">
                  <c:v>4.149999999999999</c:v>
                </c:pt>
                <c:pt idx="2818">
                  <c:v>4.149999999999999</c:v>
                </c:pt>
                <c:pt idx="2819">
                  <c:v>4.14</c:v>
                </c:pt>
                <c:pt idx="2820">
                  <c:v>4.119999999999999</c:v>
                </c:pt>
                <c:pt idx="2821">
                  <c:v>4.149999999999999</c:v>
                </c:pt>
                <c:pt idx="2822">
                  <c:v>4.149999999999999</c:v>
                </c:pt>
                <c:pt idx="2823">
                  <c:v>4.17</c:v>
                </c:pt>
                <c:pt idx="2824">
                  <c:v>4.18</c:v>
                </c:pt>
                <c:pt idx="2825">
                  <c:v>4.2</c:v>
                </c:pt>
                <c:pt idx="2826">
                  <c:v>4.18</c:v>
                </c:pt>
                <c:pt idx="2827">
                  <c:v>4.17</c:v>
                </c:pt>
                <c:pt idx="2828">
                  <c:v>4.17</c:v>
                </c:pt>
                <c:pt idx="2829">
                  <c:v>4.18</c:v>
                </c:pt>
                <c:pt idx="2830">
                  <c:v>4.18</c:v>
                </c:pt>
                <c:pt idx="2831">
                  <c:v>4.189999999999999</c:v>
                </c:pt>
                <c:pt idx="2832">
                  <c:v>4.149999999999999</c:v>
                </c:pt>
                <c:pt idx="2833">
                  <c:v>4.149999999999999</c:v>
                </c:pt>
                <c:pt idx="2834">
                  <c:v>4.149999999999999</c:v>
                </c:pt>
                <c:pt idx="2835">
                  <c:v>4.14</c:v>
                </c:pt>
                <c:pt idx="2836">
                  <c:v>4.14</c:v>
                </c:pt>
                <c:pt idx="2837">
                  <c:v>4.149999999999999</c:v>
                </c:pt>
                <c:pt idx="2838">
                  <c:v>4.13</c:v>
                </c:pt>
                <c:pt idx="2839">
                  <c:v>4.13</c:v>
                </c:pt>
                <c:pt idx="2840">
                  <c:v>4.1</c:v>
                </c:pt>
                <c:pt idx="2841">
                  <c:v>4.08</c:v>
                </c:pt>
                <c:pt idx="2842">
                  <c:v>4.08</c:v>
                </c:pt>
                <c:pt idx="2843">
                  <c:v>4.08</c:v>
                </c:pt>
                <c:pt idx="2844">
                  <c:v>4.08</c:v>
                </c:pt>
                <c:pt idx="2845">
                  <c:v>4.08</c:v>
                </c:pt>
                <c:pt idx="2846">
                  <c:v>4.06</c:v>
                </c:pt>
                <c:pt idx="2847">
                  <c:v>4.04</c:v>
                </c:pt>
                <c:pt idx="2848">
                  <c:v>4.04</c:v>
                </c:pt>
                <c:pt idx="2849">
                  <c:v>4.04</c:v>
                </c:pt>
                <c:pt idx="2850">
                  <c:v>4.04</c:v>
                </c:pt>
                <c:pt idx="2851">
                  <c:v>4.06</c:v>
                </c:pt>
                <c:pt idx="2852">
                  <c:v>4.06</c:v>
                </c:pt>
                <c:pt idx="2853">
                  <c:v>4.05</c:v>
                </c:pt>
                <c:pt idx="2854">
                  <c:v>4.05</c:v>
                </c:pt>
                <c:pt idx="2855">
                  <c:v>4.01</c:v>
                </c:pt>
                <c:pt idx="2856">
                  <c:v>3.99</c:v>
                </c:pt>
                <c:pt idx="2857">
                  <c:v>3.98</c:v>
                </c:pt>
                <c:pt idx="2858">
                  <c:v>3.99</c:v>
                </c:pt>
                <c:pt idx="2859">
                  <c:v>3.98</c:v>
                </c:pt>
                <c:pt idx="2860">
                  <c:v>3.98</c:v>
                </c:pt>
                <c:pt idx="2861">
                  <c:v>3.98</c:v>
                </c:pt>
                <c:pt idx="2862">
                  <c:v>4.01</c:v>
                </c:pt>
                <c:pt idx="2863">
                  <c:v>4.06</c:v>
                </c:pt>
                <c:pt idx="2864">
                  <c:v>4.06</c:v>
                </c:pt>
                <c:pt idx="2865">
                  <c:v>4.07</c:v>
                </c:pt>
                <c:pt idx="2866">
                  <c:v>4.08</c:v>
                </c:pt>
                <c:pt idx="2867">
                  <c:v>4.1</c:v>
                </c:pt>
                <c:pt idx="2868">
                  <c:v>4.09</c:v>
                </c:pt>
                <c:pt idx="2869">
                  <c:v>4.09</c:v>
                </c:pt>
                <c:pt idx="2870">
                  <c:v>4.08</c:v>
                </c:pt>
                <c:pt idx="2871">
                  <c:v>4.07</c:v>
                </c:pt>
                <c:pt idx="2872">
                  <c:v>4.08</c:v>
                </c:pt>
                <c:pt idx="2873">
                  <c:v>4.09</c:v>
                </c:pt>
                <c:pt idx="2874">
                  <c:v>4.08</c:v>
                </c:pt>
                <c:pt idx="2875">
                  <c:v>4.08</c:v>
                </c:pt>
                <c:pt idx="2876">
                  <c:v>4.08</c:v>
                </c:pt>
                <c:pt idx="2877">
                  <c:v>4.08</c:v>
                </c:pt>
                <c:pt idx="2878">
                  <c:v>4.08</c:v>
                </c:pt>
                <c:pt idx="2879">
                  <c:v>4.08</c:v>
                </c:pt>
                <c:pt idx="2880">
                  <c:v>4.06</c:v>
                </c:pt>
                <c:pt idx="2881">
                  <c:v>4.06</c:v>
                </c:pt>
                <c:pt idx="2882">
                  <c:v>4.04</c:v>
                </c:pt>
                <c:pt idx="2883">
                  <c:v>4.05</c:v>
                </c:pt>
                <c:pt idx="2884">
                  <c:v>4.05</c:v>
                </c:pt>
                <c:pt idx="2885">
                  <c:v>4.05</c:v>
                </c:pt>
                <c:pt idx="2886">
                  <c:v>4.04</c:v>
                </c:pt>
                <c:pt idx="2887">
                  <c:v>4.03</c:v>
                </c:pt>
                <c:pt idx="2888">
                  <c:v>4.08</c:v>
                </c:pt>
                <c:pt idx="2889">
                  <c:v>4.1</c:v>
                </c:pt>
                <c:pt idx="2890">
                  <c:v>4.119999999999999</c:v>
                </c:pt>
                <c:pt idx="2891">
                  <c:v>4.14</c:v>
                </c:pt>
                <c:pt idx="2892">
                  <c:v>4.149999999999999</c:v>
                </c:pt>
                <c:pt idx="2893">
                  <c:v>4.14</c:v>
                </c:pt>
                <c:pt idx="2894">
                  <c:v>4.149999999999999</c:v>
                </c:pt>
                <c:pt idx="2895">
                  <c:v>4.149999999999999</c:v>
                </c:pt>
                <c:pt idx="2896">
                  <c:v>4.13</c:v>
                </c:pt>
                <c:pt idx="2897">
                  <c:v>4.14</c:v>
                </c:pt>
                <c:pt idx="2898">
                  <c:v>4.109999999999999</c:v>
                </c:pt>
                <c:pt idx="2899">
                  <c:v>4.1</c:v>
                </c:pt>
                <c:pt idx="2900">
                  <c:v>4.09</c:v>
                </c:pt>
                <c:pt idx="2901">
                  <c:v>4.109999999999999</c:v>
                </c:pt>
                <c:pt idx="2902">
                  <c:v>4.109999999999999</c:v>
                </c:pt>
                <c:pt idx="2903">
                  <c:v>4.13</c:v>
                </c:pt>
                <c:pt idx="2904">
                  <c:v>4.109999999999999</c:v>
                </c:pt>
                <c:pt idx="2905">
                  <c:v>4.109999999999999</c:v>
                </c:pt>
                <c:pt idx="2906">
                  <c:v>4.14</c:v>
                </c:pt>
                <c:pt idx="2907">
                  <c:v>4.18</c:v>
                </c:pt>
                <c:pt idx="2908">
                  <c:v>4.21</c:v>
                </c:pt>
                <c:pt idx="2909">
                  <c:v>4.22</c:v>
                </c:pt>
                <c:pt idx="2910">
                  <c:v>4.22</c:v>
                </c:pt>
                <c:pt idx="2911">
                  <c:v>4.24</c:v>
                </c:pt>
                <c:pt idx="2912">
                  <c:v>4.22</c:v>
                </c:pt>
                <c:pt idx="2913">
                  <c:v>4.24</c:v>
                </c:pt>
                <c:pt idx="2914">
                  <c:v>4.26</c:v>
                </c:pt>
                <c:pt idx="2915">
                  <c:v>4.27</c:v>
                </c:pt>
                <c:pt idx="2916">
                  <c:v>4.27</c:v>
                </c:pt>
                <c:pt idx="2917">
                  <c:v>4.28</c:v>
                </c:pt>
                <c:pt idx="2918">
                  <c:v>4.28</c:v>
                </c:pt>
                <c:pt idx="2919">
                  <c:v>4.3</c:v>
                </c:pt>
                <c:pt idx="2920">
                  <c:v>4.31</c:v>
                </c:pt>
                <c:pt idx="2921">
                  <c:v>4.29</c:v>
                </c:pt>
                <c:pt idx="2922">
                  <c:v>4.319999999999999</c:v>
                </c:pt>
                <c:pt idx="2923">
                  <c:v>4.31</c:v>
                </c:pt>
                <c:pt idx="2924">
                  <c:v>4.31</c:v>
                </c:pt>
                <c:pt idx="2925">
                  <c:v>4.29</c:v>
                </c:pt>
                <c:pt idx="2926">
                  <c:v>4.319999999999999</c:v>
                </c:pt>
                <c:pt idx="2927">
                  <c:v>4.34</c:v>
                </c:pt>
                <c:pt idx="2928">
                  <c:v>4.33</c:v>
                </c:pt>
                <c:pt idx="2929">
                  <c:v>4.33</c:v>
                </c:pt>
                <c:pt idx="2930">
                  <c:v>4.35</c:v>
                </c:pt>
                <c:pt idx="2931">
                  <c:v>4.35</c:v>
                </c:pt>
                <c:pt idx="2932">
                  <c:v>4.359999999999999</c:v>
                </c:pt>
                <c:pt idx="2933">
                  <c:v>4.359999999999999</c:v>
                </c:pt>
                <c:pt idx="2934">
                  <c:v>4.33</c:v>
                </c:pt>
                <c:pt idx="2935">
                  <c:v>4.319999999999999</c:v>
                </c:pt>
                <c:pt idx="2936">
                  <c:v>4.319999999999999</c:v>
                </c:pt>
                <c:pt idx="2937">
                  <c:v>4.31</c:v>
                </c:pt>
                <c:pt idx="2938">
                  <c:v>4.33</c:v>
                </c:pt>
                <c:pt idx="2939">
                  <c:v>4.35</c:v>
                </c:pt>
                <c:pt idx="2940">
                  <c:v>4.34</c:v>
                </c:pt>
                <c:pt idx="2941">
                  <c:v>4.31</c:v>
                </c:pt>
                <c:pt idx="2942">
                  <c:v>4.33</c:v>
                </c:pt>
                <c:pt idx="2943">
                  <c:v>4.3</c:v>
                </c:pt>
                <c:pt idx="2944">
                  <c:v>4.28</c:v>
                </c:pt>
                <c:pt idx="2945">
                  <c:v>4.26</c:v>
                </c:pt>
                <c:pt idx="2946">
                  <c:v>4.26</c:v>
                </c:pt>
                <c:pt idx="2947">
                  <c:v>4.23</c:v>
                </c:pt>
                <c:pt idx="2948">
                  <c:v>4.23</c:v>
                </c:pt>
                <c:pt idx="2949">
                  <c:v>4.23</c:v>
                </c:pt>
                <c:pt idx="2950">
                  <c:v>4.23</c:v>
                </c:pt>
                <c:pt idx="2951">
                  <c:v>4.25</c:v>
                </c:pt>
                <c:pt idx="2952">
                  <c:v>4.24</c:v>
                </c:pt>
                <c:pt idx="2953">
                  <c:v>4.24</c:v>
                </c:pt>
                <c:pt idx="2954">
                  <c:v>4.24</c:v>
                </c:pt>
                <c:pt idx="2955">
                  <c:v>4.21</c:v>
                </c:pt>
                <c:pt idx="2956">
                  <c:v>4.2</c:v>
                </c:pt>
                <c:pt idx="2957">
                  <c:v>4.21</c:v>
                </c:pt>
                <c:pt idx="2958">
                  <c:v>4.18</c:v>
                </c:pt>
                <c:pt idx="2959">
                  <c:v>4.159999999999999</c:v>
                </c:pt>
                <c:pt idx="2960">
                  <c:v>4.159999999999999</c:v>
                </c:pt>
                <c:pt idx="2961">
                  <c:v>4.159999999999999</c:v>
                </c:pt>
                <c:pt idx="2962">
                  <c:v>4.2</c:v>
                </c:pt>
                <c:pt idx="2963">
                  <c:v>4.24</c:v>
                </c:pt>
                <c:pt idx="2964">
                  <c:v>4.26</c:v>
                </c:pt>
                <c:pt idx="2965">
                  <c:v>4.28</c:v>
                </c:pt>
                <c:pt idx="2966">
                  <c:v>4.319999999999999</c:v>
                </c:pt>
                <c:pt idx="2967">
                  <c:v>4.319999999999999</c:v>
                </c:pt>
                <c:pt idx="2968">
                  <c:v>4.35</c:v>
                </c:pt>
                <c:pt idx="2969">
                  <c:v>4.37</c:v>
                </c:pt>
                <c:pt idx="2970">
                  <c:v>4.38</c:v>
                </c:pt>
                <c:pt idx="2971">
                  <c:v>4.38</c:v>
                </c:pt>
                <c:pt idx="2972">
                  <c:v>4.39</c:v>
                </c:pt>
                <c:pt idx="2973">
                  <c:v>4.39</c:v>
                </c:pt>
                <c:pt idx="2974">
                  <c:v>4.37</c:v>
                </c:pt>
                <c:pt idx="2975">
                  <c:v>4.37</c:v>
                </c:pt>
                <c:pt idx="2976">
                  <c:v>4.37</c:v>
                </c:pt>
                <c:pt idx="2977">
                  <c:v>4.38</c:v>
                </c:pt>
                <c:pt idx="2978">
                  <c:v>4.38</c:v>
                </c:pt>
                <c:pt idx="2979">
                  <c:v>4.35</c:v>
                </c:pt>
                <c:pt idx="2980">
                  <c:v>4.34</c:v>
                </c:pt>
                <c:pt idx="2981">
                  <c:v>4.31</c:v>
                </c:pt>
                <c:pt idx="2982">
                  <c:v>4.31</c:v>
                </c:pt>
                <c:pt idx="2983">
                  <c:v>4.3</c:v>
                </c:pt>
                <c:pt idx="2984">
                  <c:v>4.29</c:v>
                </c:pt>
                <c:pt idx="2985">
                  <c:v>4.28</c:v>
                </c:pt>
                <c:pt idx="2986">
                  <c:v>4.3</c:v>
                </c:pt>
                <c:pt idx="2987">
                  <c:v>4.3</c:v>
                </c:pt>
                <c:pt idx="2988">
                  <c:v>4.27</c:v>
                </c:pt>
                <c:pt idx="2989">
                  <c:v>4.25</c:v>
                </c:pt>
                <c:pt idx="2990">
                  <c:v>4.24</c:v>
                </c:pt>
                <c:pt idx="2991">
                  <c:v>4.24</c:v>
                </c:pt>
                <c:pt idx="2992">
                  <c:v>4.24</c:v>
                </c:pt>
                <c:pt idx="2993">
                  <c:v>4.24</c:v>
                </c:pt>
                <c:pt idx="2994">
                  <c:v>4.21</c:v>
                </c:pt>
                <c:pt idx="2995">
                  <c:v>4.2</c:v>
                </c:pt>
                <c:pt idx="2996">
                  <c:v>4.189999999999999</c:v>
                </c:pt>
                <c:pt idx="2997">
                  <c:v>4.18</c:v>
                </c:pt>
                <c:pt idx="2998">
                  <c:v>4.18</c:v>
                </c:pt>
                <c:pt idx="2999">
                  <c:v>4.17</c:v>
                </c:pt>
                <c:pt idx="3000">
                  <c:v>4.159999999999999</c:v>
                </c:pt>
                <c:pt idx="3001">
                  <c:v>4.14</c:v>
                </c:pt>
                <c:pt idx="3002">
                  <c:v>4.14</c:v>
                </c:pt>
                <c:pt idx="3003">
                  <c:v>4.14</c:v>
                </c:pt>
                <c:pt idx="3004">
                  <c:v>4.159999999999999</c:v>
                </c:pt>
                <c:pt idx="3005">
                  <c:v>4.17</c:v>
                </c:pt>
                <c:pt idx="3006">
                  <c:v>4.14</c:v>
                </c:pt>
                <c:pt idx="3007">
                  <c:v>4.119999999999999</c:v>
                </c:pt>
                <c:pt idx="3008">
                  <c:v>4.1</c:v>
                </c:pt>
                <c:pt idx="3009">
                  <c:v>4.09</c:v>
                </c:pt>
                <c:pt idx="3010">
                  <c:v>4.09</c:v>
                </c:pt>
                <c:pt idx="3011">
                  <c:v>4.08</c:v>
                </c:pt>
                <c:pt idx="3012">
                  <c:v>4.08</c:v>
                </c:pt>
                <c:pt idx="3013">
                  <c:v>4.07</c:v>
                </c:pt>
                <c:pt idx="3014">
                  <c:v>4.06</c:v>
                </c:pt>
                <c:pt idx="3015">
                  <c:v>4.06</c:v>
                </c:pt>
                <c:pt idx="3016">
                  <c:v>4.05</c:v>
                </c:pt>
                <c:pt idx="3017">
                  <c:v>4.04</c:v>
                </c:pt>
                <c:pt idx="3018">
                  <c:v>4.02</c:v>
                </c:pt>
                <c:pt idx="3019">
                  <c:v>4.02</c:v>
                </c:pt>
                <c:pt idx="3020">
                  <c:v>4.02</c:v>
                </c:pt>
                <c:pt idx="3021">
                  <c:v>4.02</c:v>
                </c:pt>
                <c:pt idx="3022">
                  <c:v>4.04</c:v>
                </c:pt>
                <c:pt idx="3023">
                  <c:v>4.03</c:v>
                </c:pt>
                <c:pt idx="3024">
                  <c:v>4.02</c:v>
                </c:pt>
                <c:pt idx="3025">
                  <c:v>4.02</c:v>
                </c:pt>
                <c:pt idx="3026">
                  <c:v>4.0</c:v>
                </c:pt>
                <c:pt idx="3027">
                  <c:v>4.0</c:v>
                </c:pt>
                <c:pt idx="3028">
                  <c:v>4.0</c:v>
                </c:pt>
                <c:pt idx="3029">
                  <c:v>4.01</c:v>
                </c:pt>
                <c:pt idx="3030">
                  <c:v>4.01</c:v>
                </c:pt>
                <c:pt idx="3031">
                  <c:v>4.01</c:v>
                </c:pt>
                <c:pt idx="3032">
                  <c:v>4.01</c:v>
                </c:pt>
                <c:pt idx="3033">
                  <c:v>4.0</c:v>
                </c:pt>
                <c:pt idx="3034">
                  <c:v>3.95</c:v>
                </c:pt>
                <c:pt idx="3035">
                  <c:v>3.94</c:v>
                </c:pt>
                <c:pt idx="3036">
                  <c:v>3.94</c:v>
                </c:pt>
                <c:pt idx="3037">
                  <c:v>3.94</c:v>
                </c:pt>
                <c:pt idx="3038">
                  <c:v>3.94</c:v>
                </c:pt>
                <c:pt idx="3039">
                  <c:v>3.94</c:v>
                </c:pt>
                <c:pt idx="3040">
                  <c:v>3.97</c:v>
                </c:pt>
                <c:pt idx="3041">
                  <c:v>3.98</c:v>
                </c:pt>
                <c:pt idx="3042">
                  <c:v>3.98</c:v>
                </c:pt>
                <c:pt idx="3043">
                  <c:v>3.98</c:v>
                </c:pt>
                <c:pt idx="3044">
                  <c:v>3.98</c:v>
                </c:pt>
                <c:pt idx="3045">
                  <c:v>3.98</c:v>
                </c:pt>
                <c:pt idx="3046">
                  <c:v>4.02</c:v>
                </c:pt>
                <c:pt idx="3047">
                  <c:v>4.03</c:v>
                </c:pt>
                <c:pt idx="3048">
                  <c:v>4.03</c:v>
                </c:pt>
                <c:pt idx="3049">
                  <c:v>4.04</c:v>
                </c:pt>
                <c:pt idx="3050">
                  <c:v>4.04</c:v>
                </c:pt>
                <c:pt idx="3051">
                  <c:v>4.04</c:v>
                </c:pt>
                <c:pt idx="3052">
                  <c:v>4.04</c:v>
                </c:pt>
                <c:pt idx="3053">
                  <c:v>4.04</c:v>
                </c:pt>
                <c:pt idx="3054">
                  <c:v>4.04</c:v>
                </c:pt>
                <c:pt idx="3055">
                  <c:v>4.04</c:v>
                </c:pt>
                <c:pt idx="3056">
                  <c:v>4.04</c:v>
                </c:pt>
                <c:pt idx="3057">
                  <c:v>4.04</c:v>
                </c:pt>
                <c:pt idx="3058">
                  <c:v>4.03</c:v>
                </c:pt>
                <c:pt idx="3059">
                  <c:v>4.01</c:v>
                </c:pt>
                <c:pt idx="3060">
                  <c:v>4.01</c:v>
                </c:pt>
                <c:pt idx="3061">
                  <c:v>3.97</c:v>
                </c:pt>
                <c:pt idx="3062">
                  <c:v>3.95</c:v>
                </c:pt>
                <c:pt idx="3063">
                  <c:v>3.94</c:v>
                </c:pt>
                <c:pt idx="3064">
                  <c:v>3.96</c:v>
                </c:pt>
                <c:pt idx="3065">
                  <c:v>3.96</c:v>
                </c:pt>
                <c:pt idx="3066">
                  <c:v>3.96</c:v>
                </c:pt>
                <c:pt idx="3067">
                  <c:v>3.96</c:v>
                </c:pt>
                <c:pt idx="3068">
                  <c:v>3.96</c:v>
                </c:pt>
                <c:pt idx="3069">
                  <c:v>3.95</c:v>
                </c:pt>
                <c:pt idx="3070">
                  <c:v>3.95</c:v>
                </c:pt>
                <c:pt idx="3071">
                  <c:v>3.95</c:v>
                </c:pt>
                <c:pt idx="3072">
                  <c:v>3.94</c:v>
                </c:pt>
                <c:pt idx="3073">
                  <c:v>3.94</c:v>
                </c:pt>
                <c:pt idx="3074">
                  <c:v>3.94</c:v>
                </c:pt>
                <c:pt idx="3075">
                  <c:v>3.94</c:v>
                </c:pt>
                <c:pt idx="3076">
                  <c:v>3.94</c:v>
                </c:pt>
                <c:pt idx="3077">
                  <c:v>3.94</c:v>
                </c:pt>
                <c:pt idx="3078">
                  <c:v>3.94</c:v>
                </c:pt>
                <c:pt idx="3079">
                  <c:v>3.94</c:v>
                </c:pt>
                <c:pt idx="3080">
                  <c:v>3.94</c:v>
                </c:pt>
                <c:pt idx="3081">
                  <c:v>3.94</c:v>
                </c:pt>
                <c:pt idx="3082">
                  <c:v>3.94</c:v>
                </c:pt>
                <c:pt idx="3083">
                  <c:v>3.94</c:v>
                </c:pt>
                <c:pt idx="3084">
                  <c:v>3.94</c:v>
                </c:pt>
                <c:pt idx="3085">
                  <c:v>3.84</c:v>
                </c:pt>
                <c:pt idx="3086">
                  <c:v>3.84</c:v>
                </c:pt>
                <c:pt idx="3087">
                  <c:v>3.84</c:v>
                </c:pt>
                <c:pt idx="3088">
                  <c:v>3.85</c:v>
                </c:pt>
                <c:pt idx="3089">
                  <c:v>3.88</c:v>
                </c:pt>
                <c:pt idx="3090">
                  <c:v>3.89</c:v>
                </c:pt>
                <c:pt idx="3091">
                  <c:v>3.88</c:v>
                </c:pt>
                <c:pt idx="3092">
                  <c:v>3.9</c:v>
                </c:pt>
                <c:pt idx="3093">
                  <c:v>3.92</c:v>
                </c:pt>
                <c:pt idx="3094">
                  <c:v>3.92</c:v>
                </c:pt>
                <c:pt idx="3095">
                  <c:v>3.92</c:v>
                </c:pt>
                <c:pt idx="3096">
                  <c:v>3.92</c:v>
                </c:pt>
                <c:pt idx="3097">
                  <c:v>3.93</c:v>
                </c:pt>
                <c:pt idx="3098">
                  <c:v>3.92</c:v>
                </c:pt>
                <c:pt idx="3099">
                  <c:v>3.92</c:v>
                </c:pt>
                <c:pt idx="3100">
                  <c:v>3.93</c:v>
                </c:pt>
                <c:pt idx="3101">
                  <c:v>3.94</c:v>
                </c:pt>
                <c:pt idx="3102">
                  <c:v>3.95</c:v>
                </c:pt>
                <c:pt idx="3103">
                  <c:v>3.97</c:v>
                </c:pt>
                <c:pt idx="3104">
                  <c:v>3.97</c:v>
                </c:pt>
                <c:pt idx="3105">
                  <c:v>3.97</c:v>
                </c:pt>
                <c:pt idx="3106">
                  <c:v>3.96</c:v>
                </c:pt>
                <c:pt idx="3107">
                  <c:v>3.96</c:v>
                </c:pt>
                <c:pt idx="3108">
                  <c:v>3.94</c:v>
                </c:pt>
                <c:pt idx="3109">
                  <c:v>3.95</c:v>
                </c:pt>
                <c:pt idx="3110">
                  <c:v>3.95</c:v>
                </c:pt>
                <c:pt idx="3111">
                  <c:v>3.95</c:v>
                </c:pt>
                <c:pt idx="3112">
                  <c:v>3.96</c:v>
                </c:pt>
                <c:pt idx="3113">
                  <c:v>3.98</c:v>
                </c:pt>
                <c:pt idx="3114">
                  <c:v>3.98</c:v>
                </c:pt>
                <c:pt idx="3115">
                  <c:v>4.0</c:v>
                </c:pt>
                <c:pt idx="3116">
                  <c:v>4.01</c:v>
                </c:pt>
                <c:pt idx="3117">
                  <c:v>4.01</c:v>
                </c:pt>
                <c:pt idx="3118">
                  <c:v>4.01</c:v>
                </c:pt>
                <c:pt idx="3119">
                  <c:v>4.03</c:v>
                </c:pt>
                <c:pt idx="3120">
                  <c:v>4.02</c:v>
                </c:pt>
                <c:pt idx="3121">
                  <c:v>4.01</c:v>
                </c:pt>
                <c:pt idx="3122">
                  <c:v>4.02</c:v>
                </c:pt>
                <c:pt idx="3123">
                  <c:v>4.06</c:v>
                </c:pt>
                <c:pt idx="3124">
                  <c:v>4.07</c:v>
                </c:pt>
                <c:pt idx="3125">
                  <c:v>4.07</c:v>
                </c:pt>
                <c:pt idx="3126">
                  <c:v>4.08</c:v>
                </c:pt>
                <c:pt idx="3127">
                  <c:v>4.08</c:v>
                </c:pt>
                <c:pt idx="3128">
                  <c:v>4.07</c:v>
                </c:pt>
                <c:pt idx="3129">
                  <c:v>4.07</c:v>
                </c:pt>
                <c:pt idx="3130">
                  <c:v>4.07</c:v>
                </c:pt>
                <c:pt idx="3131">
                  <c:v>4.05</c:v>
                </c:pt>
                <c:pt idx="3132">
                  <c:v>4.03</c:v>
                </c:pt>
                <c:pt idx="3133">
                  <c:v>4.02</c:v>
                </c:pt>
                <c:pt idx="3134">
                  <c:v>4.03</c:v>
                </c:pt>
                <c:pt idx="3135">
                  <c:v>4.04</c:v>
                </c:pt>
                <c:pt idx="3136">
                  <c:v>4.04</c:v>
                </c:pt>
                <c:pt idx="3137">
                  <c:v>4.01</c:v>
                </c:pt>
                <c:pt idx="3138">
                  <c:v>3.98</c:v>
                </c:pt>
                <c:pt idx="3139">
                  <c:v>3.98</c:v>
                </c:pt>
                <c:pt idx="3140">
                  <c:v>3.97</c:v>
                </c:pt>
                <c:pt idx="3141">
                  <c:v>3.97</c:v>
                </c:pt>
                <c:pt idx="3142">
                  <c:v>3.97</c:v>
                </c:pt>
                <c:pt idx="3143">
                  <c:v>3.97</c:v>
                </c:pt>
                <c:pt idx="3144">
                  <c:v>3.94</c:v>
                </c:pt>
                <c:pt idx="3145">
                  <c:v>3.93</c:v>
                </c:pt>
                <c:pt idx="3146">
                  <c:v>3.9</c:v>
                </c:pt>
                <c:pt idx="3147">
                  <c:v>3.92</c:v>
                </c:pt>
                <c:pt idx="3148">
                  <c:v>3.92</c:v>
                </c:pt>
                <c:pt idx="3149">
                  <c:v>3.91</c:v>
                </c:pt>
                <c:pt idx="3150">
                  <c:v>3.89</c:v>
                </c:pt>
                <c:pt idx="3151">
                  <c:v>3.9</c:v>
                </c:pt>
                <c:pt idx="3152">
                  <c:v>3.88</c:v>
                </c:pt>
                <c:pt idx="3153">
                  <c:v>3.88</c:v>
                </c:pt>
                <c:pt idx="3154">
                  <c:v>3.92</c:v>
                </c:pt>
                <c:pt idx="3155">
                  <c:v>3.91</c:v>
                </c:pt>
                <c:pt idx="3156">
                  <c:v>3.91</c:v>
                </c:pt>
                <c:pt idx="3157">
                  <c:v>3.92</c:v>
                </c:pt>
                <c:pt idx="3158">
                  <c:v>3.92</c:v>
                </c:pt>
                <c:pt idx="3159">
                  <c:v>3.92</c:v>
                </c:pt>
                <c:pt idx="3160">
                  <c:v>3.93</c:v>
                </c:pt>
                <c:pt idx="3161">
                  <c:v>3.92</c:v>
                </c:pt>
                <c:pt idx="3162">
                  <c:v>3.91</c:v>
                </c:pt>
                <c:pt idx="3163">
                  <c:v>3.94</c:v>
                </c:pt>
                <c:pt idx="3164">
                  <c:v>3.95</c:v>
                </c:pt>
                <c:pt idx="3165">
                  <c:v>3.95</c:v>
                </c:pt>
                <c:pt idx="3166">
                  <c:v>3.96</c:v>
                </c:pt>
                <c:pt idx="3167">
                  <c:v>3.97</c:v>
                </c:pt>
                <c:pt idx="3168">
                  <c:v>3.99</c:v>
                </c:pt>
                <c:pt idx="3169">
                  <c:v>4.0</c:v>
                </c:pt>
                <c:pt idx="3170">
                  <c:v>4.0</c:v>
                </c:pt>
                <c:pt idx="3171">
                  <c:v>4.02</c:v>
                </c:pt>
                <c:pt idx="3172">
                  <c:v>4.02</c:v>
                </c:pt>
                <c:pt idx="3173">
                  <c:v>4.02</c:v>
                </c:pt>
                <c:pt idx="3174">
                  <c:v>4.03</c:v>
                </c:pt>
                <c:pt idx="3175">
                  <c:v>4.06</c:v>
                </c:pt>
                <c:pt idx="3176">
                  <c:v>4.05</c:v>
                </c:pt>
                <c:pt idx="3177">
                  <c:v>4.05</c:v>
                </c:pt>
                <c:pt idx="3178">
                  <c:v>4.05</c:v>
                </c:pt>
                <c:pt idx="3179">
                  <c:v>4.07</c:v>
                </c:pt>
                <c:pt idx="3180">
                  <c:v>4.06</c:v>
                </c:pt>
                <c:pt idx="3181">
                  <c:v>4.03</c:v>
                </c:pt>
                <c:pt idx="3182">
                  <c:v>4.01</c:v>
                </c:pt>
                <c:pt idx="3183">
                  <c:v>4.01</c:v>
                </c:pt>
                <c:pt idx="3184">
                  <c:v>4.01</c:v>
                </c:pt>
                <c:pt idx="3185">
                  <c:v>4.01</c:v>
                </c:pt>
                <c:pt idx="3186">
                  <c:v>4.0</c:v>
                </c:pt>
                <c:pt idx="3187">
                  <c:v>4.01</c:v>
                </c:pt>
                <c:pt idx="3188">
                  <c:v>4.03</c:v>
                </c:pt>
                <c:pt idx="3189">
                  <c:v>4.04</c:v>
                </c:pt>
                <c:pt idx="3190">
                  <c:v>4.02</c:v>
                </c:pt>
                <c:pt idx="3191">
                  <c:v>4.02</c:v>
                </c:pt>
                <c:pt idx="3192">
                  <c:v>4.02</c:v>
                </c:pt>
                <c:pt idx="3193">
                  <c:v>4.04</c:v>
                </c:pt>
                <c:pt idx="3194">
                  <c:v>4.02</c:v>
                </c:pt>
                <c:pt idx="3195">
                  <c:v>4.02</c:v>
                </c:pt>
                <c:pt idx="3196">
                  <c:v>4.02</c:v>
                </c:pt>
                <c:pt idx="3197">
                  <c:v>4.03</c:v>
                </c:pt>
                <c:pt idx="3198">
                  <c:v>4.03</c:v>
                </c:pt>
                <c:pt idx="3199">
                  <c:v>4.03</c:v>
                </c:pt>
                <c:pt idx="3200">
                  <c:v>4.04</c:v>
                </c:pt>
                <c:pt idx="3201">
                  <c:v>4.05</c:v>
                </c:pt>
                <c:pt idx="3202">
                  <c:v>4.05</c:v>
                </c:pt>
                <c:pt idx="3203">
                  <c:v>4.07</c:v>
                </c:pt>
                <c:pt idx="3204">
                  <c:v>4.09</c:v>
                </c:pt>
                <c:pt idx="3205">
                  <c:v>4.09</c:v>
                </c:pt>
                <c:pt idx="3206">
                  <c:v>4.1</c:v>
                </c:pt>
                <c:pt idx="3207">
                  <c:v>4.109999999999999</c:v>
                </c:pt>
                <c:pt idx="3208">
                  <c:v>4.109999999999999</c:v>
                </c:pt>
                <c:pt idx="3209">
                  <c:v>4.109999999999999</c:v>
                </c:pt>
                <c:pt idx="3210">
                  <c:v>4.109999999999999</c:v>
                </c:pt>
                <c:pt idx="3211">
                  <c:v>4.119999999999999</c:v>
                </c:pt>
                <c:pt idx="3212">
                  <c:v>4.119999999999999</c:v>
                </c:pt>
                <c:pt idx="3213">
                  <c:v>4.14</c:v>
                </c:pt>
                <c:pt idx="3214">
                  <c:v>4.17</c:v>
                </c:pt>
                <c:pt idx="3215">
                  <c:v>4.18</c:v>
                </c:pt>
                <c:pt idx="3216">
                  <c:v>4.2</c:v>
                </c:pt>
                <c:pt idx="3217">
                  <c:v>4.2</c:v>
                </c:pt>
                <c:pt idx="3218">
                  <c:v>4.27</c:v>
                </c:pt>
                <c:pt idx="3219">
                  <c:v>4.29</c:v>
                </c:pt>
                <c:pt idx="3220">
                  <c:v>4.3</c:v>
                </c:pt>
                <c:pt idx="3221">
                  <c:v>4.359999999999999</c:v>
                </c:pt>
                <c:pt idx="3222">
                  <c:v>4.35</c:v>
                </c:pt>
                <c:pt idx="3223">
                  <c:v>4.359999999999999</c:v>
                </c:pt>
                <c:pt idx="3224">
                  <c:v>4.34</c:v>
                </c:pt>
                <c:pt idx="3225">
                  <c:v>4.34</c:v>
                </c:pt>
                <c:pt idx="3226">
                  <c:v>4.359999999999999</c:v>
                </c:pt>
                <c:pt idx="3227">
                  <c:v>4.37</c:v>
                </c:pt>
                <c:pt idx="3228">
                  <c:v>4.39</c:v>
                </c:pt>
                <c:pt idx="3229">
                  <c:v>4.4</c:v>
                </c:pt>
                <c:pt idx="3230">
                  <c:v>4.38</c:v>
                </c:pt>
                <c:pt idx="3231">
                  <c:v>4.38</c:v>
                </c:pt>
                <c:pt idx="3232">
                  <c:v>4.359999999999999</c:v>
                </c:pt>
                <c:pt idx="3233">
                  <c:v>4.37</c:v>
                </c:pt>
                <c:pt idx="3234">
                  <c:v>4.35</c:v>
                </c:pt>
                <c:pt idx="3235">
                  <c:v>4.33</c:v>
                </c:pt>
                <c:pt idx="3236">
                  <c:v>4.33</c:v>
                </c:pt>
                <c:pt idx="3237">
                  <c:v>4.35</c:v>
                </c:pt>
                <c:pt idx="3238">
                  <c:v>4.38</c:v>
                </c:pt>
                <c:pt idx="3239">
                  <c:v>4.4</c:v>
                </c:pt>
                <c:pt idx="3240">
                  <c:v>4.37</c:v>
                </c:pt>
                <c:pt idx="3241">
                  <c:v>4.319999999999999</c:v>
                </c:pt>
                <c:pt idx="3242">
                  <c:v>4.34</c:v>
                </c:pt>
                <c:pt idx="3243">
                  <c:v>4.35</c:v>
                </c:pt>
                <c:pt idx="3244">
                  <c:v>4.34</c:v>
                </c:pt>
                <c:pt idx="3245">
                  <c:v>4.319999999999999</c:v>
                </c:pt>
                <c:pt idx="3246">
                  <c:v>4.33</c:v>
                </c:pt>
                <c:pt idx="3247">
                  <c:v>4.31</c:v>
                </c:pt>
                <c:pt idx="3248">
                  <c:v>4.31</c:v>
                </c:pt>
                <c:pt idx="3249">
                  <c:v>4.28</c:v>
                </c:pt>
                <c:pt idx="3250">
                  <c:v>4.29</c:v>
                </c:pt>
                <c:pt idx="3251">
                  <c:v>4.29</c:v>
                </c:pt>
                <c:pt idx="3252">
                  <c:v>4.28</c:v>
                </c:pt>
                <c:pt idx="3253">
                  <c:v>4.26</c:v>
                </c:pt>
                <c:pt idx="3254">
                  <c:v>4.26</c:v>
                </c:pt>
                <c:pt idx="3255">
                  <c:v>4.26</c:v>
                </c:pt>
                <c:pt idx="3256">
                  <c:v>4.25</c:v>
                </c:pt>
                <c:pt idx="3257">
                  <c:v>4.25</c:v>
                </c:pt>
                <c:pt idx="3258">
                  <c:v>4.26</c:v>
                </c:pt>
                <c:pt idx="3259">
                  <c:v>4.26</c:v>
                </c:pt>
                <c:pt idx="3260">
                  <c:v>4.27</c:v>
                </c:pt>
                <c:pt idx="3261">
                  <c:v>4.29</c:v>
                </c:pt>
                <c:pt idx="3262">
                  <c:v>4.319999999999999</c:v>
                </c:pt>
                <c:pt idx="3263">
                  <c:v>4.31</c:v>
                </c:pt>
                <c:pt idx="3264">
                  <c:v>4.319999999999999</c:v>
                </c:pt>
                <c:pt idx="3265">
                  <c:v>4.33</c:v>
                </c:pt>
                <c:pt idx="3266">
                  <c:v>4.359999999999999</c:v>
                </c:pt>
                <c:pt idx="3267">
                  <c:v>4.38</c:v>
                </c:pt>
                <c:pt idx="3268">
                  <c:v>4.42</c:v>
                </c:pt>
                <c:pt idx="3269">
                  <c:v>4.45</c:v>
                </c:pt>
                <c:pt idx="3270">
                  <c:v>4.45</c:v>
                </c:pt>
                <c:pt idx="3271">
                  <c:v>4.44</c:v>
                </c:pt>
                <c:pt idx="3272">
                  <c:v>4.45</c:v>
                </c:pt>
                <c:pt idx="3273">
                  <c:v>4.45</c:v>
                </c:pt>
                <c:pt idx="3274">
                  <c:v>4.46</c:v>
                </c:pt>
                <c:pt idx="3275">
                  <c:v>4.46</c:v>
                </c:pt>
                <c:pt idx="3276">
                  <c:v>4.46</c:v>
                </c:pt>
                <c:pt idx="3277">
                  <c:v>4.4</c:v>
                </c:pt>
                <c:pt idx="3278">
                  <c:v>4.35</c:v>
                </c:pt>
                <c:pt idx="3279">
                  <c:v>4.35</c:v>
                </c:pt>
                <c:pt idx="3280">
                  <c:v>4.35</c:v>
                </c:pt>
                <c:pt idx="3281">
                  <c:v>4.319999999999999</c:v>
                </c:pt>
                <c:pt idx="3282">
                  <c:v>4.25</c:v>
                </c:pt>
                <c:pt idx="3283">
                  <c:v>4.189999999999999</c:v>
                </c:pt>
                <c:pt idx="3284">
                  <c:v>4.07</c:v>
                </c:pt>
                <c:pt idx="3285">
                  <c:v>4.02</c:v>
                </c:pt>
                <c:pt idx="3286">
                  <c:v>4.02</c:v>
                </c:pt>
                <c:pt idx="3287">
                  <c:v>4.02</c:v>
                </c:pt>
                <c:pt idx="3288">
                  <c:v>4.05</c:v>
                </c:pt>
                <c:pt idx="3289">
                  <c:v>4.05</c:v>
                </c:pt>
                <c:pt idx="3290">
                  <c:v>4.05</c:v>
                </c:pt>
                <c:pt idx="3291">
                  <c:v>4.06</c:v>
                </c:pt>
                <c:pt idx="3292">
                  <c:v>4.08</c:v>
                </c:pt>
                <c:pt idx="3293">
                  <c:v>4.1</c:v>
                </c:pt>
                <c:pt idx="3294">
                  <c:v>4.119999999999999</c:v>
                </c:pt>
                <c:pt idx="3295">
                  <c:v>4.119999999999999</c:v>
                </c:pt>
                <c:pt idx="3296">
                  <c:v>4.119999999999999</c:v>
                </c:pt>
                <c:pt idx="3297">
                  <c:v>4.119999999999999</c:v>
                </c:pt>
                <c:pt idx="3298">
                  <c:v>4.119999999999999</c:v>
                </c:pt>
                <c:pt idx="3299">
                  <c:v>4.119999999999999</c:v>
                </c:pt>
                <c:pt idx="3300">
                  <c:v>4.119999999999999</c:v>
                </c:pt>
                <c:pt idx="3301">
                  <c:v>4.109999999999999</c:v>
                </c:pt>
                <c:pt idx="3302">
                  <c:v>4.109999999999999</c:v>
                </c:pt>
                <c:pt idx="3303">
                  <c:v>4.109999999999999</c:v>
                </c:pt>
                <c:pt idx="3304">
                  <c:v>4.109999999999999</c:v>
                </c:pt>
                <c:pt idx="3305">
                  <c:v>4.13</c:v>
                </c:pt>
                <c:pt idx="3306">
                  <c:v>4.13</c:v>
                </c:pt>
                <c:pt idx="3307">
                  <c:v>4.13</c:v>
                </c:pt>
                <c:pt idx="3308">
                  <c:v>4.14</c:v>
                </c:pt>
                <c:pt idx="3309">
                  <c:v>4.14</c:v>
                </c:pt>
                <c:pt idx="3310">
                  <c:v>4.18</c:v>
                </c:pt>
                <c:pt idx="3311">
                  <c:v>4.18</c:v>
                </c:pt>
                <c:pt idx="3312">
                  <c:v>4.17</c:v>
                </c:pt>
                <c:pt idx="3313">
                  <c:v>4.149999999999999</c:v>
                </c:pt>
                <c:pt idx="3314">
                  <c:v>4.13</c:v>
                </c:pt>
                <c:pt idx="3315">
                  <c:v>4.09</c:v>
                </c:pt>
                <c:pt idx="3316">
                  <c:v>4.09</c:v>
                </c:pt>
                <c:pt idx="3317">
                  <c:v>4.09</c:v>
                </c:pt>
                <c:pt idx="3318">
                  <c:v>4.09</c:v>
                </c:pt>
                <c:pt idx="3319">
                  <c:v>4.09</c:v>
                </c:pt>
                <c:pt idx="3320">
                  <c:v>4.109999999999999</c:v>
                </c:pt>
                <c:pt idx="3321">
                  <c:v>4.149999999999999</c:v>
                </c:pt>
                <c:pt idx="3322">
                  <c:v>4.18</c:v>
                </c:pt>
                <c:pt idx="3323">
                  <c:v>4.18</c:v>
                </c:pt>
                <c:pt idx="3324">
                  <c:v>4.17</c:v>
                </c:pt>
                <c:pt idx="3325">
                  <c:v>4.189999999999999</c:v>
                </c:pt>
                <c:pt idx="3326">
                  <c:v>4.22</c:v>
                </c:pt>
                <c:pt idx="3327">
                  <c:v>4.25</c:v>
                </c:pt>
                <c:pt idx="3328">
                  <c:v>4.25</c:v>
                </c:pt>
                <c:pt idx="3329">
                  <c:v>4.25</c:v>
                </c:pt>
                <c:pt idx="3330">
                  <c:v>4.25</c:v>
                </c:pt>
                <c:pt idx="3331">
                  <c:v>4.25</c:v>
                </c:pt>
                <c:pt idx="3332">
                  <c:v>4.25</c:v>
                </c:pt>
                <c:pt idx="3333">
                  <c:v>4.22</c:v>
                </c:pt>
                <c:pt idx="3334">
                  <c:v>4.21</c:v>
                </c:pt>
                <c:pt idx="3335">
                  <c:v>4.2</c:v>
                </c:pt>
                <c:pt idx="3336">
                  <c:v>4.2</c:v>
                </c:pt>
                <c:pt idx="3337">
                  <c:v>4.2</c:v>
                </c:pt>
                <c:pt idx="3338">
                  <c:v>4.18</c:v>
                </c:pt>
                <c:pt idx="3339">
                  <c:v>4.17</c:v>
                </c:pt>
                <c:pt idx="3340">
                  <c:v>4.14</c:v>
                </c:pt>
                <c:pt idx="3341">
                  <c:v>4.14</c:v>
                </c:pt>
                <c:pt idx="3342">
                  <c:v>4.149999999999999</c:v>
                </c:pt>
                <c:pt idx="3343">
                  <c:v>4.149999999999999</c:v>
                </c:pt>
                <c:pt idx="3344">
                  <c:v>4.119999999999999</c:v>
                </c:pt>
                <c:pt idx="3345">
                  <c:v>4.1</c:v>
                </c:pt>
                <c:pt idx="3346">
                  <c:v>4.08</c:v>
                </c:pt>
                <c:pt idx="3347">
                  <c:v>4.08</c:v>
                </c:pt>
                <c:pt idx="3348">
                  <c:v>4.08</c:v>
                </c:pt>
                <c:pt idx="3349">
                  <c:v>4.119999999999999</c:v>
                </c:pt>
                <c:pt idx="3350">
                  <c:v>4.14</c:v>
                </c:pt>
                <c:pt idx="3351">
                  <c:v>4.13</c:v>
                </c:pt>
                <c:pt idx="3352">
                  <c:v>4.13</c:v>
                </c:pt>
                <c:pt idx="3353">
                  <c:v>4.149999999999999</c:v>
                </c:pt>
                <c:pt idx="3354">
                  <c:v>4.17</c:v>
                </c:pt>
                <c:pt idx="3355">
                  <c:v>4.159999999999999</c:v>
                </c:pt>
                <c:pt idx="3356">
                  <c:v>4.14</c:v>
                </c:pt>
                <c:pt idx="3357">
                  <c:v>4.119999999999999</c:v>
                </c:pt>
                <c:pt idx="3358">
                  <c:v>4.109999999999999</c:v>
                </c:pt>
                <c:pt idx="3359">
                  <c:v>4.14</c:v>
                </c:pt>
                <c:pt idx="3360">
                  <c:v>4.14</c:v>
                </c:pt>
                <c:pt idx="3361">
                  <c:v>4.159999999999999</c:v>
                </c:pt>
                <c:pt idx="3362">
                  <c:v>4.189999999999999</c:v>
                </c:pt>
                <c:pt idx="3363">
                  <c:v>4.18</c:v>
                </c:pt>
                <c:pt idx="3364">
                  <c:v>4.149999999999999</c:v>
                </c:pt>
                <c:pt idx="3365">
                  <c:v>4.149999999999999</c:v>
                </c:pt>
                <c:pt idx="3366">
                  <c:v>4.13</c:v>
                </c:pt>
                <c:pt idx="3367">
                  <c:v>4.1</c:v>
                </c:pt>
                <c:pt idx="3368">
                  <c:v>4.08</c:v>
                </c:pt>
                <c:pt idx="3369">
                  <c:v>4.04</c:v>
                </c:pt>
                <c:pt idx="3370">
                  <c:v>4.0</c:v>
                </c:pt>
                <c:pt idx="3371">
                  <c:v>3.97</c:v>
                </c:pt>
                <c:pt idx="3372">
                  <c:v>3.94</c:v>
                </c:pt>
                <c:pt idx="3373">
                  <c:v>3.94</c:v>
                </c:pt>
                <c:pt idx="3374">
                  <c:v>3.92</c:v>
                </c:pt>
                <c:pt idx="3375">
                  <c:v>3.9</c:v>
                </c:pt>
                <c:pt idx="3376">
                  <c:v>3.88</c:v>
                </c:pt>
                <c:pt idx="3377">
                  <c:v>3.87</c:v>
                </c:pt>
                <c:pt idx="3378">
                  <c:v>3.85</c:v>
                </c:pt>
                <c:pt idx="3379">
                  <c:v>3.85</c:v>
                </c:pt>
                <c:pt idx="3380">
                  <c:v>3.85</c:v>
                </c:pt>
                <c:pt idx="3381">
                  <c:v>3.82</c:v>
                </c:pt>
                <c:pt idx="3382">
                  <c:v>3.77</c:v>
                </c:pt>
                <c:pt idx="3383">
                  <c:v>3.77</c:v>
                </c:pt>
                <c:pt idx="3384">
                  <c:v>3.78</c:v>
                </c:pt>
                <c:pt idx="3385">
                  <c:v>3.77</c:v>
                </c:pt>
                <c:pt idx="3386">
                  <c:v>3.77</c:v>
                </c:pt>
                <c:pt idx="3387">
                  <c:v>3.8</c:v>
                </c:pt>
                <c:pt idx="3388">
                  <c:v>3.81</c:v>
                </c:pt>
                <c:pt idx="3389">
                  <c:v>3.8</c:v>
                </c:pt>
                <c:pt idx="3390">
                  <c:v>3.81</c:v>
                </c:pt>
                <c:pt idx="3391">
                  <c:v>3.79</c:v>
                </c:pt>
                <c:pt idx="3392">
                  <c:v>3.78</c:v>
                </c:pt>
                <c:pt idx="3393">
                  <c:v>3.78</c:v>
                </c:pt>
                <c:pt idx="3394">
                  <c:v>3.8</c:v>
                </c:pt>
                <c:pt idx="3395">
                  <c:v>3.79</c:v>
                </c:pt>
                <c:pt idx="3396">
                  <c:v>3.81</c:v>
                </c:pt>
                <c:pt idx="3397">
                  <c:v>3.82</c:v>
                </c:pt>
                <c:pt idx="3398">
                  <c:v>3.82</c:v>
                </c:pt>
                <c:pt idx="3399">
                  <c:v>3.82</c:v>
                </c:pt>
                <c:pt idx="3400">
                  <c:v>3.89</c:v>
                </c:pt>
                <c:pt idx="3401">
                  <c:v>3.92</c:v>
                </c:pt>
                <c:pt idx="3402">
                  <c:v>4.02</c:v>
                </c:pt>
                <c:pt idx="3403">
                  <c:v>4.03</c:v>
                </c:pt>
                <c:pt idx="3404">
                  <c:v>4.1</c:v>
                </c:pt>
                <c:pt idx="3405">
                  <c:v>4.189999999999999</c:v>
                </c:pt>
                <c:pt idx="3406">
                  <c:v>4.25</c:v>
                </c:pt>
                <c:pt idx="3407">
                  <c:v>4.3</c:v>
                </c:pt>
                <c:pt idx="3408">
                  <c:v>4.359999999999999</c:v>
                </c:pt>
                <c:pt idx="3409">
                  <c:v>4.4</c:v>
                </c:pt>
                <c:pt idx="3410">
                  <c:v>4.54</c:v>
                </c:pt>
                <c:pt idx="3411">
                  <c:v>4.6</c:v>
                </c:pt>
                <c:pt idx="3412">
                  <c:v>4.55</c:v>
                </c:pt>
                <c:pt idx="3413">
                  <c:v>4.48</c:v>
                </c:pt>
                <c:pt idx="3414">
                  <c:v>4.37</c:v>
                </c:pt>
                <c:pt idx="3415">
                  <c:v>4.28</c:v>
                </c:pt>
                <c:pt idx="3416">
                  <c:v>4.27</c:v>
                </c:pt>
                <c:pt idx="3417">
                  <c:v>4.27</c:v>
                </c:pt>
                <c:pt idx="3418">
                  <c:v>4.28</c:v>
                </c:pt>
                <c:pt idx="3419">
                  <c:v>4.26</c:v>
                </c:pt>
                <c:pt idx="3420">
                  <c:v>4.27</c:v>
                </c:pt>
                <c:pt idx="3421">
                  <c:v>4.27</c:v>
                </c:pt>
                <c:pt idx="3422">
                  <c:v>4.29</c:v>
                </c:pt>
                <c:pt idx="3423">
                  <c:v>4.29</c:v>
                </c:pt>
                <c:pt idx="3424">
                  <c:v>4.27</c:v>
                </c:pt>
                <c:pt idx="3425">
                  <c:v>4.29</c:v>
                </c:pt>
                <c:pt idx="3426">
                  <c:v>4.29</c:v>
                </c:pt>
                <c:pt idx="3427">
                  <c:v>4.31</c:v>
                </c:pt>
                <c:pt idx="3428">
                  <c:v>4.33</c:v>
                </c:pt>
                <c:pt idx="3429">
                  <c:v>4.34</c:v>
                </c:pt>
                <c:pt idx="3430">
                  <c:v>4.319999999999999</c:v>
                </c:pt>
                <c:pt idx="3431">
                  <c:v>4.34</c:v>
                </c:pt>
                <c:pt idx="3432">
                  <c:v>4.359999999999999</c:v>
                </c:pt>
                <c:pt idx="3433">
                  <c:v>4.38</c:v>
                </c:pt>
                <c:pt idx="3434">
                  <c:v>4.34</c:v>
                </c:pt>
                <c:pt idx="3435">
                  <c:v>4.33</c:v>
                </c:pt>
                <c:pt idx="3436">
                  <c:v>4.319999999999999</c:v>
                </c:pt>
                <c:pt idx="3437">
                  <c:v>4.27</c:v>
                </c:pt>
                <c:pt idx="3438">
                  <c:v>4.26</c:v>
                </c:pt>
                <c:pt idx="3439">
                  <c:v>4.27</c:v>
                </c:pt>
                <c:pt idx="3440">
                  <c:v>4.25</c:v>
                </c:pt>
                <c:pt idx="3441">
                  <c:v>4.22</c:v>
                </c:pt>
                <c:pt idx="3442">
                  <c:v>4.22</c:v>
                </c:pt>
                <c:pt idx="3443">
                  <c:v>4.23</c:v>
                </c:pt>
                <c:pt idx="3444">
                  <c:v>4.23</c:v>
                </c:pt>
                <c:pt idx="3445">
                  <c:v>4.24</c:v>
                </c:pt>
                <c:pt idx="3446">
                  <c:v>4.25</c:v>
                </c:pt>
                <c:pt idx="3447">
                  <c:v>4.25</c:v>
                </c:pt>
                <c:pt idx="3448">
                  <c:v>4.28</c:v>
                </c:pt>
                <c:pt idx="3449">
                  <c:v>4.33</c:v>
                </c:pt>
                <c:pt idx="3450">
                  <c:v>4.34</c:v>
                </c:pt>
                <c:pt idx="3451">
                  <c:v>4.319999999999999</c:v>
                </c:pt>
                <c:pt idx="3452">
                  <c:v>4.31</c:v>
                </c:pt>
                <c:pt idx="3453">
                  <c:v>4.29</c:v>
                </c:pt>
                <c:pt idx="3454">
                  <c:v>4.319999999999999</c:v>
                </c:pt>
                <c:pt idx="3455">
                  <c:v>4.34</c:v>
                </c:pt>
                <c:pt idx="3456">
                  <c:v>4.319999999999999</c:v>
                </c:pt>
                <c:pt idx="3457">
                  <c:v>4.3</c:v>
                </c:pt>
                <c:pt idx="3458">
                  <c:v>4.28</c:v>
                </c:pt>
                <c:pt idx="3459">
                  <c:v>4.25</c:v>
                </c:pt>
                <c:pt idx="3460">
                  <c:v>4.21</c:v>
                </c:pt>
                <c:pt idx="3461">
                  <c:v>4.23</c:v>
                </c:pt>
                <c:pt idx="3462">
                  <c:v>4.24</c:v>
                </c:pt>
                <c:pt idx="3463">
                  <c:v>4.21</c:v>
                </c:pt>
                <c:pt idx="3464">
                  <c:v>4.189999999999999</c:v>
                </c:pt>
                <c:pt idx="3465">
                  <c:v>4.17</c:v>
                </c:pt>
                <c:pt idx="3466">
                  <c:v>4.149999999999999</c:v>
                </c:pt>
                <c:pt idx="3467">
                  <c:v>4.149999999999999</c:v>
                </c:pt>
                <c:pt idx="3468">
                  <c:v>4.149999999999999</c:v>
                </c:pt>
                <c:pt idx="3469">
                  <c:v>4.149999999999999</c:v>
                </c:pt>
                <c:pt idx="3470">
                  <c:v>4.14</c:v>
                </c:pt>
                <c:pt idx="3471">
                  <c:v>4.159999999999999</c:v>
                </c:pt>
                <c:pt idx="3472">
                  <c:v>4.189999999999999</c:v>
                </c:pt>
                <c:pt idx="3473">
                  <c:v>4.189999999999999</c:v>
                </c:pt>
                <c:pt idx="3474">
                  <c:v>4.189999999999999</c:v>
                </c:pt>
                <c:pt idx="3475">
                  <c:v>4.189999999999999</c:v>
                </c:pt>
                <c:pt idx="3476">
                  <c:v>4.189999999999999</c:v>
                </c:pt>
                <c:pt idx="3477">
                  <c:v>4.189999999999999</c:v>
                </c:pt>
                <c:pt idx="3478">
                  <c:v>4.21</c:v>
                </c:pt>
                <c:pt idx="3479">
                  <c:v>4.21</c:v>
                </c:pt>
                <c:pt idx="3480">
                  <c:v>4.21</c:v>
                </c:pt>
                <c:pt idx="3481">
                  <c:v>4.21</c:v>
                </c:pt>
                <c:pt idx="3482">
                  <c:v>4.21</c:v>
                </c:pt>
                <c:pt idx="3483">
                  <c:v>4.26</c:v>
                </c:pt>
                <c:pt idx="3484">
                  <c:v>4.31</c:v>
                </c:pt>
                <c:pt idx="3485">
                  <c:v>4.31</c:v>
                </c:pt>
                <c:pt idx="3486">
                  <c:v>4.34</c:v>
                </c:pt>
                <c:pt idx="3487">
                  <c:v>4.37</c:v>
                </c:pt>
                <c:pt idx="3488">
                  <c:v>4.44</c:v>
                </c:pt>
                <c:pt idx="3489">
                  <c:v>4.44</c:v>
                </c:pt>
                <c:pt idx="3490">
                  <c:v>4.44</c:v>
                </c:pt>
                <c:pt idx="3491">
                  <c:v>4.51</c:v>
                </c:pt>
                <c:pt idx="3492">
                  <c:v>4.47</c:v>
                </c:pt>
                <c:pt idx="3493">
                  <c:v>4.45</c:v>
                </c:pt>
                <c:pt idx="3494">
                  <c:v>4.42</c:v>
                </c:pt>
                <c:pt idx="3495">
                  <c:v>4.42</c:v>
                </c:pt>
                <c:pt idx="3496">
                  <c:v>4.42</c:v>
                </c:pt>
                <c:pt idx="3497">
                  <c:v>4.35</c:v>
                </c:pt>
                <c:pt idx="3498">
                  <c:v>4.35</c:v>
                </c:pt>
                <c:pt idx="3499">
                  <c:v>4.319999999999999</c:v>
                </c:pt>
                <c:pt idx="3500">
                  <c:v>4.319999999999999</c:v>
                </c:pt>
                <c:pt idx="3501">
                  <c:v>4.29</c:v>
                </c:pt>
                <c:pt idx="3502">
                  <c:v>4.29</c:v>
                </c:pt>
                <c:pt idx="3503">
                  <c:v>4.29</c:v>
                </c:pt>
                <c:pt idx="3504">
                  <c:v>4.29</c:v>
                </c:pt>
                <c:pt idx="3505">
                  <c:v>4.22</c:v>
                </c:pt>
                <c:pt idx="3506">
                  <c:v>4.22</c:v>
                </c:pt>
                <c:pt idx="3507">
                  <c:v>4.22</c:v>
                </c:pt>
                <c:pt idx="3508">
                  <c:v>4.22</c:v>
                </c:pt>
                <c:pt idx="3509">
                  <c:v>4.22</c:v>
                </c:pt>
                <c:pt idx="3510">
                  <c:v>4.27</c:v>
                </c:pt>
                <c:pt idx="3511">
                  <c:v>4.27</c:v>
                </c:pt>
                <c:pt idx="3512">
                  <c:v>4.27</c:v>
                </c:pt>
                <c:pt idx="3513">
                  <c:v>4.27</c:v>
                </c:pt>
                <c:pt idx="3514">
                  <c:v>4.27</c:v>
                </c:pt>
                <c:pt idx="3515">
                  <c:v>4.27</c:v>
                </c:pt>
                <c:pt idx="3516">
                  <c:v>4.29</c:v>
                </c:pt>
                <c:pt idx="3517">
                  <c:v>4.34</c:v>
                </c:pt>
                <c:pt idx="3518">
                  <c:v>4.35</c:v>
                </c:pt>
                <c:pt idx="3519">
                  <c:v>4.35</c:v>
                </c:pt>
                <c:pt idx="3520">
                  <c:v>4.35</c:v>
                </c:pt>
                <c:pt idx="3521">
                  <c:v>4.35</c:v>
                </c:pt>
                <c:pt idx="3522">
                  <c:v>4.35</c:v>
                </c:pt>
                <c:pt idx="3523">
                  <c:v>4.35</c:v>
                </c:pt>
                <c:pt idx="3524">
                  <c:v>4.319999999999999</c:v>
                </c:pt>
                <c:pt idx="3525">
                  <c:v>4.319999999999999</c:v>
                </c:pt>
                <c:pt idx="3526">
                  <c:v>4.319999999999999</c:v>
                </c:pt>
                <c:pt idx="3527">
                  <c:v>4.319999999999999</c:v>
                </c:pt>
                <c:pt idx="3528">
                  <c:v>4.3</c:v>
                </c:pt>
                <c:pt idx="3529">
                  <c:v>4.26</c:v>
                </c:pt>
                <c:pt idx="3530">
                  <c:v>4.26</c:v>
                </c:pt>
                <c:pt idx="3531">
                  <c:v>4.26</c:v>
                </c:pt>
                <c:pt idx="3532">
                  <c:v>4.26</c:v>
                </c:pt>
                <c:pt idx="3533">
                  <c:v>4.26</c:v>
                </c:pt>
                <c:pt idx="3534">
                  <c:v>4.26</c:v>
                </c:pt>
                <c:pt idx="3535">
                  <c:v>4.26</c:v>
                </c:pt>
                <c:pt idx="3536">
                  <c:v>4.26</c:v>
                </c:pt>
                <c:pt idx="3537">
                  <c:v>4.25</c:v>
                </c:pt>
                <c:pt idx="3538">
                  <c:v>4.25</c:v>
                </c:pt>
                <c:pt idx="3539">
                  <c:v>4.25</c:v>
                </c:pt>
                <c:pt idx="3540">
                  <c:v>4.25</c:v>
                </c:pt>
                <c:pt idx="3541">
                  <c:v>4.25</c:v>
                </c:pt>
                <c:pt idx="3542">
                  <c:v>4.24</c:v>
                </c:pt>
                <c:pt idx="3543">
                  <c:v>4.22</c:v>
                </c:pt>
                <c:pt idx="3544">
                  <c:v>4.2</c:v>
                </c:pt>
                <c:pt idx="3545">
                  <c:v>4.189999999999999</c:v>
                </c:pt>
                <c:pt idx="3546">
                  <c:v>4.18</c:v>
                </c:pt>
                <c:pt idx="3547">
                  <c:v>4.17</c:v>
                </c:pt>
                <c:pt idx="3548">
                  <c:v>4.159999999999999</c:v>
                </c:pt>
                <c:pt idx="3549">
                  <c:v>4.18</c:v>
                </c:pt>
                <c:pt idx="3550">
                  <c:v>4.18</c:v>
                </c:pt>
                <c:pt idx="3551">
                  <c:v>4.18</c:v>
                </c:pt>
                <c:pt idx="3552">
                  <c:v>4.22</c:v>
                </c:pt>
                <c:pt idx="3553">
                  <c:v>4.22</c:v>
                </c:pt>
                <c:pt idx="3554">
                  <c:v>4.37</c:v>
                </c:pt>
                <c:pt idx="3555">
                  <c:v>4.46</c:v>
                </c:pt>
                <c:pt idx="3556">
                  <c:v>4.53</c:v>
                </c:pt>
                <c:pt idx="3557">
                  <c:v>4.6</c:v>
                </c:pt>
                <c:pt idx="3558">
                  <c:v>4.64</c:v>
                </c:pt>
                <c:pt idx="3559">
                  <c:v>4.68</c:v>
                </c:pt>
                <c:pt idx="3560">
                  <c:v>4.7</c:v>
                </c:pt>
                <c:pt idx="3561">
                  <c:v>4.74</c:v>
                </c:pt>
                <c:pt idx="3562">
                  <c:v>4.78</c:v>
                </c:pt>
                <c:pt idx="3563">
                  <c:v>4.81</c:v>
                </c:pt>
                <c:pt idx="3564">
                  <c:v>4.83</c:v>
                </c:pt>
                <c:pt idx="3565">
                  <c:v>4.84</c:v>
                </c:pt>
                <c:pt idx="3566">
                  <c:v>4.84</c:v>
                </c:pt>
                <c:pt idx="3567">
                  <c:v>4.87</c:v>
                </c:pt>
                <c:pt idx="3568">
                  <c:v>4.87</c:v>
                </c:pt>
                <c:pt idx="3569">
                  <c:v>4.87</c:v>
                </c:pt>
                <c:pt idx="3570">
                  <c:v>5.02</c:v>
                </c:pt>
                <c:pt idx="3571">
                  <c:v>5.17</c:v>
                </c:pt>
                <c:pt idx="3572">
                  <c:v>5.28</c:v>
                </c:pt>
                <c:pt idx="3573">
                  <c:v>5.33</c:v>
                </c:pt>
                <c:pt idx="3574">
                  <c:v>5.319999999999999</c:v>
                </c:pt>
                <c:pt idx="3575">
                  <c:v>5.34</c:v>
                </c:pt>
                <c:pt idx="3576">
                  <c:v>5.29</c:v>
                </c:pt>
                <c:pt idx="3577">
                  <c:v>5.189999999999999</c:v>
                </c:pt>
                <c:pt idx="3578">
                  <c:v>5.09</c:v>
                </c:pt>
                <c:pt idx="3579">
                  <c:v>5.04</c:v>
                </c:pt>
                <c:pt idx="3580">
                  <c:v>5.02</c:v>
                </c:pt>
                <c:pt idx="3581">
                  <c:v>5.02</c:v>
                </c:pt>
                <c:pt idx="3582">
                  <c:v>5.03</c:v>
                </c:pt>
                <c:pt idx="3583">
                  <c:v>5.03</c:v>
                </c:pt>
                <c:pt idx="3584">
                  <c:v>5.03</c:v>
                </c:pt>
                <c:pt idx="3585">
                  <c:v>5.02</c:v>
                </c:pt>
                <c:pt idx="3586">
                  <c:v>5.02</c:v>
                </c:pt>
                <c:pt idx="3587">
                  <c:v>4.96</c:v>
                </c:pt>
                <c:pt idx="3588">
                  <c:v>4.96</c:v>
                </c:pt>
                <c:pt idx="3589">
                  <c:v>4.87</c:v>
                </c:pt>
                <c:pt idx="3590">
                  <c:v>4.87</c:v>
                </c:pt>
                <c:pt idx="3591">
                  <c:v>4.87</c:v>
                </c:pt>
                <c:pt idx="3592">
                  <c:v>4.87</c:v>
                </c:pt>
                <c:pt idx="3593">
                  <c:v>4.83</c:v>
                </c:pt>
                <c:pt idx="3594">
                  <c:v>4.79</c:v>
                </c:pt>
                <c:pt idx="3595">
                  <c:v>4.74</c:v>
                </c:pt>
                <c:pt idx="3596">
                  <c:v>4.71</c:v>
                </c:pt>
                <c:pt idx="3597">
                  <c:v>4.689999999999999</c:v>
                </c:pt>
                <c:pt idx="3598">
                  <c:v>4.68</c:v>
                </c:pt>
                <c:pt idx="3599">
                  <c:v>4.72</c:v>
                </c:pt>
                <c:pt idx="3600">
                  <c:v>4.819999999999999</c:v>
                </c:pt>
                <c:pt idx="3601">
                  <c:v>4.87</c:v>
                </c:pt>
                <c:pt idx="3602">
                  <c:v>4.87</c:v>
                </c:pt>
                <c:pt idx="3603">
                  <c:v>4.87</c:v>
                </c:pt>
                <c:pt idx="3604">
                  <c:v>4.88</c:v>
                </c:pt>
                <c:pt idx="3605">
                  <c:v>4.9</c:v>
                </c:pt>
                <c:pt idx="3606">
                  <c:v>4.93</c:v>
                </c:pt>
                <c:pt idx="3607">
                  <c:v>5.03</c:v>
                </c:pt>
                <c:pt idx="3608">
                  <c:v>5.03</c:v>
                </c:pt>
                <c:pt idx="3609">
                  <c:v>5.13</c:v>
                </c:pt>
                <c:pt idx="3610">
                  <c:v>5.17</c:v>
                </c:pt>
                <c:pt idx="3611">
                  <c:v>5.22</c:v>
                </c:pt>
                <c:pt idx="3612">
                  <c:v>5.22</c:v>
                </c:pt>
                <c:pt idx="3613">
                  <c:v>5.24</c:v>
                </c:pt>
                <c:pt idx="3614">
                  <c:v>5.24</c:v>
                </c:pt>
                <c:pt idx="3615">
                  <c:v>5.24</c:v>
                </c:pt>
                <c:pt idx="3616">
                  <c:v>5.24</c:v>
                </c:pt>
                <c:pt idx="3617">
                  <c:v>5.24</c:v>
                </c:pt>
                <c:pt idx="3618">
                  <c:v>5.24</c:v>
                </c:pt>
                <c:pt idx="3619">
                  <c:v>5.09</c:v>
                </c:pt>
                <c:pt idx="3620">
                  <c:v>5.02</c:v>
                </c:pt>
                <c:pt idx="3621">
                  <c:v>4.97</c:v>
                </c:pt>
                <c:pt idx="3622">
                  <c:v>4.97</c:v>
                </c:pt>
                <c:pt idx="3623">
                  <c:v>4.97</c:v>
                </c:pt>
                <c:pt idx="3624">
                  <c:v>4.95</c:v>
                </c:pt>
                <c:pt idx="3625">
                  <c:v>4.95</c:v>
                </c:pt>
                <c:pt idx="3626">
                  <c:v>4.92</c:v>
                </c:pt>
                <c:pt idx="3627">
                  <c:v>4.92</c:v>
                </c:pt>
                <c:pt idx="3628">
                  <c:v>4.92</c:v>
                </c:pt>
                <c:pt idx="3629">
                  <c:v>4.87</c:v>
                </c:pt>
                <c:pt idx="3630">
                  <c:v>4.769999999999999</c:v>
                </c:pt>
                <c:pt idx="3631">
                  <c:v>4.769999999999999</c:v>
                </c:pt>
                <c:pt idx="3632">
                  <c:v>4.619999999999999</c:v>
                </c:pt>
                <c:pt idx="3633">
                  <c:v>4.57</c:v>
                </c:pt>
                <c:pt idx="3634">
                  <c:v>4.57</c:v>
                </c:pt>
                <c:pt idx="3635">
                  <c:v>4.51</c:v>
                </c:pt>
                <c:pt idx="3636">
                  <c:v>4.51</c:v>
                </c:pt>
                <c:pt idx="3637">
                  <c:v>4.41</c:v>
                </c:pt>
                <c:pt idx="3638">
                  <c:v>4.39</c:v>
                </c:pt>
                <c:pt idx="3639">
                  <c:v>4.39</c:v>
                </c:pt>
                <c:pt idx="3640">
                  <c:v>4.39</c:v>
                </c:pt>
                <c:pt idx="3641">
                  <c:v>4.39</c:v>
                </c:pt>
                <c:pt idx="3642">
                  <c:v>4.41</c:v>
                </c:pt>
                <c:pt idx="3643">
                  <c:v>4.47</c:v>
                </c:pt>
                <c:pt idx="3644">
                  <c:v>4.49</c:v>
                </c:pt>
                <c:pt idx="3645">
                  <c:v>4.49</c:v>
                </c:pt>
                <c:pt idx="3646">
                  <c:v>4.49</c:v>
                </c:pt>
                <c:pt idx="3647">
                  <c:v>4.5</c:v>
                </c:pt>
                <c:pt idx="3648">
                  <c:v>4.5</c:v>
                </c:pt>
                <c:pt idx="3649">
                  <c:v>4.48</c:v>
                </c:pt>
                <c:pt idx="3650">
                  <c:v>4.45</c:v>
                </c:pt>
                <c:pt idx="3651">
                  <c:v>4.42</c:v>
                </c:pt>
                <c:pt idx="3652">
                  <c:v>4.4</c:v>
                </c:pt>
                <c:pt idx="3653">
                  <c:v>4.37</c:v>
                </c:pt>
                <c:pt idx="3654">
                  <c:v>4.37</c:v>
                </c:pt>
                <c:pt idx="3655">
                  <c:v>4.38</c:v>
                </c:pt>
                <c:pt idx="3656">
                  <c:v>4.359999999999999</c:v>
                </c:pt>
                <c:pt idx="3657">
                  <c:v>4.359999999999999</c:v>
                </c:pt>
                <c:pt idx="3658">
                  <c:v>4.35</c:v>
                </c:pt>
                <c:pt idx="3659">
                  <c:v>4.35</c:v>
                </c:pt>
                <c:pt idx="3660">
                  <c:v>4.37</c:v>
                </c:pt>
                <c:pt idx="3661">
                  <c:v>4.37</c:v>
                </c:pt>
                <c:pt idx="3662">
                  <c:v>4.39</c:v>
                </c:pt>
                <c:pt idx="3663">
                  <c:v>4.43</c:v>
                </c:pt>
                <c:pt idx="3664">
                  <c:v>4.47</c:v>
                </c:pt>
                <c:pt idx="3665">
                  <c:v>4.5</c:v>
                </c:pt>
                <c:pt idx="3666">
                  <c:v>4.51</c:v>
                </c:pt>
                <c:pt idx="3667">
                  <c:v>4.51</c:v>
                </c:pt>
                <c:pt idx="3668">
                  <c:v>4.53</c:v>
                </c:pt>
                <c:pt idx="3669">
                  <c:v>4.54</c:v>
                </c:pt>
                <c:pt idx="3670">
                  <c:v>4.55</c:v>
                </c:pt>
                <c:pt idx="3671">
                  <c:v>4.6</c:v>
                </c:pt>
                <c:pt idx="3672">
                  <c:v>4.67</c:v>
                </c:pt>
                <c:pt idx="3673">
                  <c:v>4.7</c:v>
                </c:pt>
                <c:pt idx="3674">
                  <c:v>4.71</c:v>
                </c:pt>
                <c:pt idx="3675">
                  <c:v>4.72</c:v>
                </c:pt>
                <c:pt idx="3676">
                  <c:v>4.73</c:v>
                </c:pt>
                <c:pt idx="3677">
                  <c:v>4.75</c:v>
                </c:pt>
                <c:pt idx="3678">
                  <c:v>4.76</c:v>
                </c:pt>
                <c:pt idx="3679">
                  <c:v>4.74</c:v>
                </c:pt>
                <c:pt idx="3680">
                  <c:v>4.72</c:v>
                </c:pt>
                <c:pt idx="3681">
                  <c:v>4.7</c:v>
                </c:pt>
                <c:pt idx="3682">
                  <c:v>4.68</c:v>
                </c:pt>
                <c:pt idx="3683">
                  <c:v>4.63</c:v>
                </c:pt>
                <c:pt idx="3684">
                  <c:v>4.56</c:v>
                </c:pt>
                <c:pt idx="3685">
                  <c:v>4.52</c:v>
                </c:pt>
                <c:pt idx="3686">
                  <c:v>4.53</c:v>
                </c:pt>
                <c:pt idx="3687">
                  <c:v>4.48</c:v>
                </c:pt>
                <c:pt idx="3688">
                  <c:v>4.48</c:v>
                </c:pt>
                <c:pt idx="3689">
                  <c:v>4.68</c:v>
                </c:pt>
                <c:pt idx="3690">
                  <c:v>4.63</c:v>
                </c:pt>
                <c:pt idx="3691">
                  <c:v>4.78</c:v>
                </c:pt>
                <c:pt idx="3692">
                  <c:v>4.76</c:v>
                </c:pt>
                <c:pt idx="3693">
                  <c:v>4.76</c:v>
                </c:pt>
                <c:pt idx="3694">
                  <c:v>4.72</c:v>
                </c:pt>
                <c:pt idx="3695">
                  <c:v>4.74</c:v>
                </c:pt>
                <c:pt idx="3696">
                  <c:v>4.76</c:v>
                </c:pt>
                <c:pt idx="3697">
                  <c:v>4.73</c:v>
                </c:pt>
                <c:pt idx="3698">
                  <c:v>4.73</c:v>
                </c:pt>
                <c:pt idx="3699">
                  <c:v>4.73</c:v>
                </c:pt>
                <c:pt idx="3700">
                  <c:v>4.73</c:v>
                </c:pt>
                <c:pt idx="3701">
                  <c:v>4.689999999999999</c:v>
                </c:pt>
                <c:pt idx="3702">
                  <c:v>4.67</c:v>
                </c:pt>
                <c:pt idx="3703">
                  <c:v>4.63</c:v>
                </c:pt>
                <c:pt idx="3704">
                  <c:v>4.58</c:v>
                </c:pt>
                <c:pt idx="3705">
                  <c:v>4.48</c:v>
                </c:pt>
                <c:pt idx="3706">
                  <c:v>4.43</c:v>
                </c:pt>
                <c:pt idx="3707">
                  <c:v>4.33</c:v>
                </c:pt>
                <c:pt idx="3708">
                  <c:v>4.35</c:v>
                </c:pt>
                <c:pt idx="3709">
                  <c:v>4.38</c:v>
                </c:pt>
                <c:pt idx="3710">
                  <c:v>4.37</c:v>
                </c:pt>
                <c:pt idx="3711">
                  <c:v>4.37</c:v>
                </c:pt>
                <c:pt idx="3712">
                  <c:v>4.39</c:v>
                </c:pt>
                <c:pt idx="3713">
                  <c:v>4.43</c:v>
                </c:pt>
                <c:pt idx="3714">
                  <c:v>4.43</c:v>
                </c:pt>
                <c:pt idx="3715">
                  <c:v>4.43</c:v>
                </c:pt>
                <c:pt idx="3716">
                  <c:v>4.45</c:v>
                </c:pt>
                <c:pt idx="3717">
                  <c:v>4.43</c:v>
                </c:pt>
                <c:pt idx="3718">
                  <c:v>4.43</c:v>
                </c:pt>
                <c:pt idx="3719">
                  <c:v>4.41</c:v>
                </c:pt>
                <c:pt idx="3720">
                  <c:v>4.39</c:v>
                </c:pt>
                <c:pt idx="3721">
                  <c:v>4.37</c:v>
                </c:pt>
                <c:pt idx="3722">
                  <c:v>4.37</c:v>
                </c:pt>
                <c:pt idx="3723">
                  <c:v>4.38</c:v>
                </c:pt>
                <c:pt idx="3724">
                  <c:v>4.38</c:v>
                </c:pt>
                <c:pt idx="3725">
                  <c:v>4.39</c:v>
                </c:pt>
                <c:pt idx="3726">
                  <c:v>4.4</c:v>
                </c:pt>
                <c:pt idx="3727">
                  <c:v>4.4</c:v>
                </c:pt>
                <c:pt idx="3728">
                  <c:v>4.39</c:v>
                </c:pt>
                <c:pt idx="3729">
                  <c:v>4.39</c:v>
                </c:pt>
                <c:pt idx="3730">
                  <c:v>4.4</c:v>
                </c:pt>
                <c:pt idx="3731">
                  <c:v>4.47</c:v>
                </c:pt>
                <c:pt idx="3732">
                  <c:v>4.6</c:v>
                </c:pt>
                <c:pt idx="3733">
                  <c:v>4.659999999999999</c:v>
                </c:pt>
                <c:pt idx="3734">
                  <c:v>4.68</c:v>
                </c:pt>
                <c:pt idx="3735">
                  <c:v>4.7</c:v>
                </c:pt>
                <c:pt idx="3736">
                  <c:v>4.73</c:v>
                </c:pt>
                <c:pt idx="3737">
                  <c:v>4.75</c:v>
                </c:pt>
                <c:pt idx="3738">
                  <c:v>4.72</c:v>
                </c:pt>
                <c:pt idx="3739">
                  <c:v>4.71</c:v>
                </c:pt>
                <c:pt idx="3740">
                  <c:v>4.76</c:v>
                </c:pt>
                <c:pt idx="3741">
                  <c:v>4.89</c:v>
                </c:pt>
                <c:pt idx="3742">
                  <c:v>5.01</c:v>
                </c:pt>
                <c:pt idx="3743">
                  <c:v>4.98</c:v>
                </c:pt>
                <c:pt idx="3744">
                  <c:v>5.109999999999999</c:v>
                </c:pt>
                <c:pt idx="3745">
                  <c:v>5.07</c:v>
                </c:pt>
                <c:pt idx="3746">
                  <c:v>5.04</c:v>
                </c:pt>
                <c:pt idx="3747">
                  <c:v>5.03</c:v>
                </c:pt>
                <c:pt idx="3748">
                  <c:v>5.1</c:v>
                </c:pt>
                <c:pt idx="3749">
                  <c:v>5.13</c:v>
                </c:pt>
                <c:pt idx="3750">
                  <c:v>5.13</c:v>
                </c:pt>
                <c:pt idx="3751">
                  <c:v>5.159999999999999</c:v>
                </c:pt>
                <c:pt idx="3752">
                  <c:v>5.149999999999999</c:v>
                </c:pt>
                <c:pt idx="3753">
                  <c:v>5.189999999999999</c:v>
                </c:pt>
                <c:pt idx="3754">
                  <c:v>5.22</c:v>
                </c:pt>
                <c:pt idx="3755">
                  <c:v>5.21</c:v>
                </c:pt>
                <c:pt idx="3756">
                  <c:v>5.21</c:v>
                </c:pt>
                <c:pt idx="3757">
                  <c:v>5.17</c:v>
                </c:pt>
                <c:pt idx="3758">
                  <c:v>5.17</c:v>
                </c:pt>
                <c:pt idx="3759">
                  <c:v>5.17</c:v>
                </c:pt>
                <c:pt idx="3760">
                  <c:v>5.119999999999999</c:v>
                </c:pt>
                <c:pt idx="3761">
                  <c:v>5.08</c:v>
                </c:pt>
                <c:pt idx="3762">
                  <c:v>4.99</c:v>
                </c:pt>
                <c:pt idx="3763">
                  <c:v>4.95</c:v>
                </c:pt>
                <c:pt idx="3764">
                  <c:v>4.92</c:v>
                </c:pt>
                <c:pt idx="3765">
                  <c:v>4.87</c:v>
                </c:pt>
                <c:pt idx="3766">
                  <c:v>4.859999999999999</c:v>
                </c:pt>
                <c:pt idx="3767">
                  <c:v>4.88</c:v>
                </c:pt>
                <c:pt idx="3768">
                  <c:v>4.859999999999999</c:v>
                </c:pt>
                <c:pt idx="3769">
                  <c:v>4.81</c:v>
                </c:pt>
                <c:pt idx="3770">
                  <c:v>4.84</c:v>
                </c:pt>
                <c:pt idx="3771">
                  <c:v>4.819999999999999</c:v>
                </c:pt>
                <c:pt idx="3772">
                  <c:v>4.81</c:v>
                </c:pt>
                <c:pt idx="3773">
                  <c:v>4.79</c:v>
                </c:pt>
                <c:pt idx="3774">
                  <c:v>4.78</c:v>
                </c:pt>
                <c:pt idx="3775">
                  <c:v>4.75</c:v>
                </c:pt>
                <c:pt idx="3776">
                  <c:v>4.7</c:v>
                </c:pt>
                <c:pt idx="3777">
                  <c:v>4.609999999999999</c:v>
                </c:pt>
                <c:pt idx="3778">
                  <c:v>4.56</c:v>
                </c:pt>
                <c:pt idx="3779">
                  <c:v>4.51</c:v>
                </c:pt>
                <c:pt idx="3780">
                  <c:v>4.49</c:v>
                </c:pt>
                <c:pt idx="3781">
                  <c:v>4.48</c:v>
                </c:pt>
                <c:pt idx="3782">
                  <c:v>4.45</c:v>
                </c:pt>
                <c:pt idx="3783">
                  <c:v>4.44</c:v>
                </c:pt>
                <c:pt idx="3784">
                  <c:v>4.44</c:v>
                </c:pt>
                <c:pt idx="3785">
                  <c:v>4.44</c:v>
                </c:pt>
                <c:pt idx="3786">
                  <c:v>4.45</c:v>
                </c:pt>
                <c:pt idx="3787">
                  <c:v>4.45</c:v>
                </c:pt>
                <c:pt idx="3788">
                  <c:v>4.45</c:v>
                </c:pt>
                <c:pt idx="3789">
                  <c:v>4.44</c:v>
                </c:pt>
                <c:pt idx="3790">
                  <c:v>4.44</c:v>
                </c:pt>
                <c:pt idx="3791">
                  <c:v>4.44</c:v>
                </c:pt>
                <c:pt idx="3792">
                  <c:v>4.44</c:v>
                </c:pt>
                <c:pt idx="3793">
                  <c:v>4.43</c:v>
                </c:pt>
                <c:pt idx="3794">
                  <c:v>4.44</c:v>
                </c:pt>
                <c:pt idx="3795">
                  <c:v>4.43</c:v>
                </c:pt>
                <c:pt idx="3796">
                  <c:v>4.4</c:v>
                </c:pt>
                <c:pt idx="3797">
                  <c:v>4.39</c:v>
                </c:pt>
                <c:pt idx="3798">
                  <c:v>4.38</c:v>
                </c:pt>
                <c:pt idx="3799">
                  <c:v>4.37</c:v>
                </c:pt>
                <c:pt idx="3800">
                  <c:v>4.359999999999999</c:v>
                </c:pt>
                <c:pt idx="3801">
                  <c:v>4.34</c:v>
                </c:pt>
                <c:pt idx="3802">
                  <c:v>4.31</c:v>
                </c:pt>
                <c:pt idx="3803">
                  <c:v>4.28</c:v>
                </c:pt>
                <c:pt idx="3804">
                  <c:v>4.28</c:v>
                </c:pt>
                <c:pt idx="3805">
                  <c:v>4.29</c:v>
                </c:pt>
                <c:pt idx="3806">
                  <c:v>4.27</c:v>
                </c:pt>
                <c:pt idx="3807">
                  <c:v>4.26</c:v>
                </c:pt>
                <c:pt idx="3808">
                  <c:v>4.24</c:v>
                </c:pt>
                <c:pt idx="3809">
                  <c:v>4.22</c:v>
                </c:pt>
                <c:pt idx="3810">
                  <c:v>4.2</c:v>
                </c:pt>
                <c:pt idx="3811">
                  <c:v>4.2</c:v>
                </c:pt>
                <c:pt idx="3812">
                  <c:v>4.189999999999999</c:v>
                </c:pt>
                <c:pt idx="3813">
                  <c:v>4.17</c:v>
                </c:pt>
                <c:pt idx="3814">
                  <c:v>4.149999999999999</c:v>
                </c:pt>
                <c:pt idx="3815">
                  <c:v>4.13</c:v>
                </c:pt>
                <c:pt idx="3816">
                  <c:v>4.1</c:v>
                </c:pt>
                <c:pt idx="3817">
                  <c:v>4.08</c:v>
                </c:pt>
                <c:pt idx="3818">
                  <c:v>4.07</c:v>
                </c:pt>
                <c:pt idx="3819">
                  <c:v>4.06</c:v>
                </c:pt>
                <c:pt idx="3820">
                  <c:v>4.04</c:v>
                </c:pt>
                <c:pt idx="3821">
                  <c:v>4.02</c:v>
                </c:pt>
                <c:pt idx="3822">
                  <c:v>4.03</c:v>
                </c:pt>
                <c:pt idx="3823">
                  <c:v>4.03</c:v>
                </c:pt>
                <c:pt idx="3824">
                  <c:v>4.03</c:v>
                </c:pt>
                <c:pt idx="3825">
                  <c:v>4.03</c:v>
                </c:pt>
                <c:pt idx="3826">
                  <c:v>4.05</c:v>
                </c:pt>
                <c:pt idx="3827">
                  <c:v>4.1</c:v>
                </c:pt>
                <c:pt idx="3828">
                  <c:v>4.2</c:v>
                </c:pt>
                <c:pt idx="3829">
                  <c:v>4.2</c:v>
                </c:pt>
                <c:pt idx="3830">
                  <c:v>4.359999999999999</c:v>
                </c:pt>
                <c:pt idx="3831">
                  <c:v>4.35</c:v>
                </c:pt>
                <c:pt idx="3832">
                  <c:v>4.44</c:v>
                </c:pt>
                <c:pt idx="3833">
                  <c:v>4.51</c:v>
                </c:pt>
                <c:pt idx="3834">
                  <c:v>4.53</c:v>
                </c:pt>
                <c:pt idx="3835">
                  <c:v>4.55</c:v>
                </c:pt>
                <c:pt idx="3836">
                  <c:v>4.55</c:v>
                </c:pt>
                <c:pt idx="3837">
                  <c:v>4.55</c:v>
                </c:pt>
                <c:pt idx="3838">
                  <c:v>4.55</c:v>
                </c:pt>
                <c:pt idx="3839">
                  <c:v>4.55</c:v>
                </c:pt>
                <c:pt idx="3840">
                  <c:v>4.58</c:v>
                </c:pt>
                <c:pt idx="3841">
                  <c:v>4.58</c:v>
                </c:pt>
                <c:pt idx="3842">
                  <c:v>4.57</c:v>
                </c:pt>
                <c:pt idx="3843">
                  <c:v>4.57</c:v>
                </c:pt>
                <c:pt idx="3844">
                  <c:v>4.58</c:v>
                </c:pt>
                <c:pt idx="3845">
                  <c:v>4.63</c:v>
                </c:pt>
                <c:pt idx="3846">
                  <c:v>4.659999999999999</c:v>
                </c:pt>
                <c:pt idx="3847">
                  <c:v>4.68</c:v>
                </c:pt>
                <c:pt idx="3848">
                  <c:v>4.68</c:v>
                </c:pt>
                <c:pt idx="3849">
                  <c:v>4.659999999999999</c:v>
                </c:pt>
                <c:pt idx="3850">
                  <c:v>4.64</c:v>
                </c:pt>
                <c:pt idx="3851">
                  <c:v>4.64</c:v>
                </c:pt>
                <c:pt idx="3852">
                  <c:v>4.649999999999999</c:v>
                </c:pt>
                <c:pt idx="3853">
                  <c:v>4.63</c:v>
                </c:pt>
                <c:pt idx="3854">
                  <c:v>4.609999999999999</c:v>
                </c:pt>
                <c:pt idx="3855">
                  <c:v>4.63</c:v>
                </c:pt>
                <c:pt idx="3856">
                  <c:v>4.63</c:v>
                </c:pt>
                <c:pt idx="3857">
                  <c:v>4.63</c:v>
                </c:pt>
                <c:pt idx="3858">
                  <c:v>4.619999999999999</c:v>
                </c:pt>
                <c:pt idx="3859">
                  <c:v>4.619999999999999</c:v>
                </c:pt>
                <c:pt idx="3860">
                  <c:v>4.64</c:v>
                </c:pt>
                <c:pt idx="3861">
                  <c:v>4.619999999999999</c:v>
                </c:pt>
                <c:pt idx="3862">
                  <c:v>4.619999999999999</c:v>
                </c:pt>
                <c:pt idx="3863">
                  <c:v>4.619999999999999</c:v>
                </c:pt>
                <c:pt idx="3864">
                  <c:v>4.63</c:v>
                </c:pt>
                <c:pt idx="3865">
                  <c:v>4.609999999999999</c:v>
                </c:pt>
                <c:pt idx="3866">
                  <c:v>4.59</c:v>
                </c:pt>
                <c:pt idx="3867">
                  <c:v>4.57</c:v>
                </c:pt>
                <c:pt idx="3868">
                  <c:v>4.55</c:v>
                </c:pt>
                <c:pt idx="3869">
                  <c:v>4.54</c:v>
                </c:pt>
                <c:pt idx="3870">
                  <c:v>4.55</c:v>
                </c:pt>
                <c:pt idx="3871">
                  <c:v>4.6</c:v>
                </c:pt>
                <c:pt idx="3872">
                  <c:v>4.6</c:v>
                </c:pt>
                <c:pt idx="3873">
                  <c:v>4.6</c:v>
                </c:pt>
                <c:pt idx="3874">
                  <c:v>4.619999999999999</c:v>
                </c:pt>
                <c:pt idx="3875">
                  <c:v>4.609999999999999</c:v>
                </c:pt>
                <c:pt idx="3876">
                  <c:v>4.63</c:v>
                </c:pt>
                <c:pt idx="3877">
                  <c:v>4.619999999999999</c:v>
                </c:pt>
                <c:pt idx="3878">
                  <c:v>4.609999999999999</c:v>
                </c:pt>
                <c:pt idx="3879">
                  <c:v>4.619999999999999</c:v>
                </c:pt>
                <c:pt idx="3880">
                  <c:v>4.609999999999999</c:v>
                </c:pt>
                <c:pt idx="3881">
                  <c:v>4.6</c:v>
                </c:pt>
                <c:pt idx="3882">
                  <c:v>4.619999999999999</c:v>
                </c:pt>
                <c:pt idx="3883">
                  <c:v>4.619999999999999</c:v>
                </c:pt>
                <c:pt idx="3884">
                  <c:v>4.6</c:v>
                </c:pt>
                <c:pt idx="3885">
                  <c:v>4.619999999999999</c:v>
                </c:pt>
                <c:pt idx="3886">
                  <c:v>4.63</c:v>
                </c:pt>
                <c:pt idx="3887">
                  <c:v>4.63</c:v>
                </c:pt>
                <c:pt idx="3888">
                  <c:v>4.63</c:v>
                </c:pt>
                <c:pt idx="3889">
                  <c:v>4.64</c:v>
                </c:pt>
                <c:pt idx="3890">
                  <c:v>4.63</c:v>
                </c:pt>
                <c:pt idx="3891">
                  <c:v>4.609999999999999</c:v>
                </c:pt>
                <c:pt idx="3892">
                  <c:v>4.619999999999999</c:v>
                </c:pt>
                <c:pt idx="3893">
                  <c:v>4.619999999999999</c:v>
                </c:pt>
                <c:pt idx="3894">
                  <c:v>4.6</c:v>
                </c:pt>
                <c:pt idx="3895">
                  <c:v>4.59</c:v>
                </c:pt>
                <c:pt idx="3896">
                  <c:v>4.58</c:v>
                </c:pt>
                <c:pt idx="3897">
                  <c:v>4.6</c:v>
                </c:pt>
                <c:pt idx="3898">
                  <c:v>4.59</c:v>
                </c:pt>
                <c:pt idx="3899">
                  <c:v>4.59</c:v>
                </c:pt>
                <c:pt idx="3900">
                  <c:v>4.58</c:v>
                </c:pt>
                <c:pt idx="3901">
                  <c:v>4.58</c:v>
                </c:pt>
                <c:pt idx="3902">
                  <c:v>4.56</c:v>
                </c:pt>
                <c:pt idx="3903">
                  <c:v>4.55</c:v>
                </c:pt>
                <c:pt idx="3904">
                  <c:v>4.55</c:v>
                </c:pt>
                <c:pt idx="3905">
                  <c:v>4.55</c:v>
                </c:pt>
                <c:pt idx="3906">
                  <c:v>4.58</c:v>
                </c:pt>
                <c:pt idx="3907">
                  <c:v>4.54</c:v>
                </c:pt>
                <c:pt idx="3908">
                  <c:v>4.53</c:v>
                </c:pt>
                <c:pt idx="3909">
                  <c:v>4.56</c:v>
                </c:pt>
                <c:pt idx="3910">
                  <c:v>4.56</c:v>
                </c:pt>
                <c:pt idx="3911">
                  <c:v>4.55</c:v>
                </c:pt>
                <c:pt idx="3912">
                  <c:v>4.54</c:v>
                </c:pt>
                <c:pt idx="3913">
                  <c:v>4.51</c:v>
                </c:pt>
                <c:pt idx="3914">
                  <c:v>4.48</c:v>
                </c:pt>
                <c:pt idx="3915">
                  <c:v>4.48</c:v>
                </c:pt>
                <c:pt idx="3916">
                  <c:v>4.49</c:v>
                </c:pt>
                <c:pt idx="3917">
                  <c:v>4.5</c:v>
                </c:pt>
                <c:pt idx="3918">
                  <c:v>4.48</c:v>
                </c:pt>
                <c:pt idx="3919">
                  <c:v>4.48</c:v>
                </c:pt>
                <c:pt idx="3920">
                  <c:v>4.49</c:v>
                </c:pt>
                <c:pt idx="3921">
                  <c:v>4.49</c:v>
                </c:pt>
                <c:pt idx="3922">
                  <c:v>4.49</c:v>
                </c:pt>
                <c:pt idx="3923">
                  <c:v>4.5</c:v>
                </c:pt>
                <c:pt idx="3924">
                  <c:v>4.5</c:v>
                </c:pt>
                <c:pt idx="3925">
                  <c:v>4.51</c:v>
                </c:pt>
                <c:pt idx="3926">
                  <c:v>4.51</c:v>
                </c:pt>
                <c:pt idx="3927">
                  <c:v>4.5</c:v>
                </c:pt>
                <c:pt idx="3928">
                  <c:v>4.48</c:v>
                </c:pt>
                <c:pt idx="3929">
                  <c:v>4.48</c:v>
                </c:pt>
                <c:pt idx="3930">
                  <c:v>4.48</c:v>
                </c:pt>
                <c:pt idx="3931">
                  <c:v>4.48</c:v>
                </c:pt>
                <c:pt idx="3932">
                  <c:v>4.49</c:v>
                </c:pt>
                <c:pt idx="3933">
                  <c:v>4.47</c:v>
                </c:pt>
                <c:pt idx="3934">
                  <c:v>4.47</c:v>
                </c:pt>
                <c:pt idx="3935">
                  <c:v>4.47</c:v>
                </c:pt>
                <c:pt idx="3936">
                  <c:v>4.46</c:v>
                </c:pt>
                <c:pt idx="3937">
                  <c:v>4.48</c:v>
                </c:pt>
                <c:pt idx="3938">
                  <c:v>4.47</c:v>
                </c:pt>
                <c:pt idx="3939">
                  <c:v>4.45</c:v>
                </c:pt>
                <c:pt idx="3940">
                  <c:v>4.45</c:v>
                </c:pt>
                <c:pt idx="3941">
                  <c:v>4.45</c:v>
                </c:pt>
                <c:pt idx="3942">
                  <c:v>4.43</c:v>
                </c:pt>
                <c:pt idx="3943">
                  <c:v>4.44</c:v>
                </c:pt>
                <c:pt idx="3944">
                  <c:v>4.43</c:v>
                </c:pt>
                <c:pt idx="3945">
                  <c:v>4.44</c:v>
                </c:pt>
                <c:pt idx="3946">
                  <c:v>4.45</c:v>
                </c:pt>
                <c:pt idx="3947">
                  <c:v>4.47</c:v>
                </c:pt>
                <c:pt idx="3948">
                  <c:v>4.49</c:v>
                </c:pt>
                <c:pt idx="3949">
                  <c:v>4.54</c:v>
                </c:pt>
                <c:pt idx="3950">
                  <c:v>4.56</c:v>
                </c:pt>
                <c:pt idx="3951">
                  <c:v>4.58</c:v>
                </c:pt>
                <c:pt idx="3952">
                  <c:v>4.59</c:v>
                </c:pt>
                <c:pt idx="3953">
                  <c:v>4.59</c:v>
                </c:pt>
                <c:pt idx="3954">
                  <c:v>4.619999999999999</c:v>
                </c:pt>
                <c:pt idx="3955">
                  <c:v>4.63</c:v>
                </c:pt>
                <c:pt idx="3956">
                  <c:v>4.64</c:v>
                </c:pt>
                <c:pt idx="3957">
                  <c:v>4.649999999999999</c:v>
                </c:pt>
                <c:pt idx="3958">
                  <c:v>4.64</c:v>
                </c:pt>
                <c:pt idx="3959">
                  <c:v>4.64</c:v>
                </c:pt>
                <c:pt idx="3960">
                  <c:v>4.64</c:v>
                </c:pt>
                <c:pt idx="3961">
                  <c:v>4.619999999999999</c:v>
                </c:pt>
                <c:pt idx="3962">
                  <c:v>4.57</c:v>
                </c:pt>
                <c:pt idx="3963">
                  <c:v>4.56</c:v>
                </c:pt>
                <c:pt idx="3964">
                  <c:v>4.52</c:v>
                </c:pt>
                <c:pt idx="3965">
                  <c:v>4.48</c:v>
                </c:pt>
                <c:pt idx="3966">
                  <c:v>4.44</c:v>
                </c:pt>
                <c:pt idx="3967">
                  <c:v>4.4</c:v>
                </c:pt>
                <c:pt idx="3968">
                  <c:v>4.38</c:v>
                </c:pt>
                <c:pt idx="3969">
                  <c:v>4.34</c:v>
                </c:pt>
                <c:pt idx="3970">
                  <c:v>4.34</c:v>
                </c:pt>
                <c:pt idx="3971">
                  <c:v>4.319999999999999</c:v>
                </c:pt>
                <c:pt idx="3972">
                  <c:v>4.3</c:v>
                </c:pt>
                <c:pt idx="3973">
                  <c:v>4.3</c:v>
                </c:pt>
                <c:pt idx="3974">
                  <c:v>4.3</c:v>
                </c:pt>
                <c:pt idx="3975">
                  <c:v>4.28</c:v>
                </c:pt>
                <c:pt idx="3976">
                  <c:v>4.28</c:v>
                </c:pt>
                <c:pt idx="3977">
                  <c:v>4.27</c:v>
                </c:pt>
                <c:pt idx="3978">
                  <c:v>4.26</c:v>
                </c:pt>
                <c:pt idx="3979">
                  <c:v>4.26</c:v>
                </c:pt>
                <c:pt idx="3980">
                  <c:v>4.27</c:v>
                </c:pt>
                <c:pt idx="3981">
                  <c:v>4.29</c:v>
                </c:pt>
                <c:pt idx="3982">
                  <c:v>4.31</c:v>
                </c:pt>
                <c:pt idx="3983">
                  <c:v>4.319999999999999</c:v>
                </c:pt>
                <c:pt idx="3984">
                  <c:v>4.33</c:v>
                </c:pt>
                <c:pt idx="3985">
                  <c:v>4.319999999999999</c:v>
                </c:pt>
                <c:pt idx="3986">
                  <c:v>4.3</c:v>
                </c:pt>
                <c:pt idx="3987">
                  <c:v>4.29</c:v>
                </c:pt>
                <c:pt idx="3988">
                  <c:v>4.28</c:v>
                </c:pt>
                <c:pt idx="3989">
                  <c:v>4.28</c:v>
                </c:pt>
                <c:pt idx="3990">
                  <c:v>4.29</c:v>
                </c:pt>
                <c:pt idx="3991">
                  <c:v>4.25</c:v>
                </c:pt>
                <c:pt idx="3992">
                  <c:v>4.26</c:v>
                </c:pt>
                <c:pt idx="3993">
                  <c:v>4.28</c:v>
                </c:pt>
                <c:pt idx="3994">
                  <c:v>4.28</c:v>
                </c:pt>
                <c:pt idx="3995">
                  <c:v>4.29</c:v>
                </c:pt>
                <c:pt idx="3996">
                  <c:v>4.27</c:v>
                </c:pt>
                <c:pt idx="3997">
                  <c:v>4.27</c:v>
                </c:pt>
                <c:pt idx="3998">
                  <c:v>4.24</c:v>
                </c:pt>
                <c:pt idx="3999">
                  <c:v>4.27</c:v>
                </c:pt>
                <c:pt idx="4000">
                  <c:v>4.28</c:v>
                </c:pt>
                <c:pt idx="4001">
                  <c:v>4.28</c:v>
                </c:pt>
                <c:pt idx="4002">
                  <c:v>4.3</c:v>
                </c:pt>
                <c:pt idx="4003">
                  <c:v>4.31</c:v>
                </c:pt>
                <c:pt idx="4004">
                  <c:v>4.33</c:v>
                </c:pt>
                <c:pt idx="4005">
                  <c:v>4.35</c:v>
                </c:pt>
                <c:pt idx="4006">
                  <c:v>4.359999999999999</c:v>
                </c:pt>
                <c:pt idx="4007">
                  <c:v>4.37</c:v>
                </c:pt>
                <c:pt idx="4008">
                  <c:v>4.359999999999999</c:v>
                </c:pt>
                <c:pt idx="4009">
                  <c:v>4.38</c:v>
                </c:pt>
                <c:pt idx="4010">
                  <c:v>4.37</c:v>
                </c:pt>
                <c:pt idx="4011">
                  <c:v>4.37</c:v>
                </c:pt>
                <c:pt idx="4012">
                  <c:v>4.359999999999999</c:v>
                </c:pt>
                <c:pt idx="4013">
                  <c:v>4.359999999999999</c:v>
                </c:pt>
                <c:pt idx="4014">
                  <c:v>4.31</c:v>
                </c:pt>
                <c:pt idx="4015">
                  <c:v>4.3</c:v>
                </c:pt>
                <c:pt idx="4016">
                  <c:v>4.28</c:v>
                </c:pt>
                <c:pt idx="4017">
                  <c:v>4.26</c:v>
                </c:pt>
                <c:pt idx="4018">
                  <c:v>4.24</c:v>
                </c:pt>
                <c:pt idx="4019">
                  <c:v>4.24</c:v>
                </c:pt>
                <c:pt idx="4020">
                  <c:v>4.23</c:v>
                </c:pt>
                <c:pt idx="4021">
                  <c:v>4.25</c:v>
                </c:pt>
                <c:pt idx="4022">
                  <c:v>4.2</c:v>
                </c:pt>
                <c:pt idx="4023">
                  <c:v>4.189999999999999</c:v>
                </c:pt>
                <c:pt idx="4024">
                  <c:v>4.17</c:v>
                </c:pt>
                <c:pt idx="4025">
                  <c:v>4.159999999999999</c:v>
                </c:pt>
                <c:pt idx="4026">
                  <c:v>4.13</c:v>
                </c:pt>
                <c:pt idx="4027">
                  <c:v>4.109999999999999</c:v>
                </c:pt>
                <c:pt idx="4028">
                  <c:v>4.1</c:v>
                </c:pt>
                <c:pt idx="4029">
                  <c:v>4.08</c:v>
                </c:pt>
                <c:pt idx="4030">
                  <c:v>4.08</c:v>
                </c:pt>
                <c:pt idx="4031">
                  <c:v>4.06</c:v>
                </c:pt>
                <c:pt idx="4032">
                  <c:v>4.04</c:v>
                </c:pt>
                <c:pt idx="4033">
                  <c:v>4.05</c:v>
                </c:pt>
                <c:pt idx="4034">
                  <c:v>4.01</c:v>
                </c:pt>
                <c:pt idx="4035">
                  <c:v>4.0</c:v>
                </c:pt>
                <c:pt idx="4036">
                  <c:v>3.98</c:v>
                </c:pt>
                <c:pt idx="4037">
                  <c:v>3.99</c:v>
                </c:pt>
                <c:pt idx="4038">
                  <c:v>3.96</c:v>
                </c:pt>
                <c:pt idx="4039">
                  <c:v>3.96</c:v>
                </c:pt>
                <c:pt idx="4040">
                  <c:v>3.95</c:v>
                </c:pt>
                <c:pt idx="4041">
                  <c:v>3.92</c:v>
                </c:pt>
                <c:pt idx="4042">
                  <c:v>3.93</c:v>
                </c:pt>
                <c:pt idx="4043">
                  <c:v>3.93</c:v>
                </c:pt>
                <c:pt idx="4044">
                  <c:v>3.92</c:v>
                </c:pt>
                <c:pt idx="4045">
                  <c:v>3.9</c:v>
                </c:pt>
                <c:pt idx="4046">
                  <c:v>3.87</c:v>
                </c:pt>
                <c:pt idx="4047">
                  <c:v>3.86</c:v>
                </c:pt>
                <c:pt idx="4048">
                  <c:v>3.84</c:v>
                </c:pt>
                <c:pt idx="4049">
                  <c:v>3.81</c:v>
                </c:pt>
                <c:pt idx="4050">
                  <c:v>3.79</c:v>
                </c:pt>
                <c:pt idx="4051">
                  <c:v>3.77</c:v>
                </c:pt>
                <c:pt idx="4052">
                  <c:v>3.73</c:v>
                </c:pt>
                <c:pt idx="4053">
                  <c:v>3.71</c:v>
                </c:pt>
                <c:pt idx="4054">
                  <c:v>3.67</c:v>
                </c:pt>
                <c:pt idx="4055">
                  <c:v>3.64</c:v>
                </c:pt>
                <c:pt idx="4056">
                  <c:v>3.62</c:v>
                </c:pt>
                <c:pt idx="4057">
                  <c:v>3.58</c:v>
                </c:pt>
                <c:pt idx="4058">
                  <c:v>3.56</c:v>
                </c:pt>
                <c:pt idx="4059">
                  <c:v>3.56</c:v>
                </c:pt>
                <c:pt idx="4060">
                  <c:v>3.56</c:v>
                </c:pt>
                <c:pt idx="4061">
                  <c:v>3.55</c:v>
                </c:pt>
                <c:pt idx="4062">
                  <c:v>3.55</c:v>
                </c:pt>
                <c:pt idx="4063">
                  <c:v>3.55</c:v>
                </c:pt>
                <c:pt idx="4064">
                  <c:v>3.55</c:v>
                </c:pt>
                <c:pt idx="4065">
                  <c:v>3.57</c:v>
                </c:pt>
                <c:pt idx="4066">
                  <c:v>3.58</c:v>
                </c:pt>
                <c:pt idx="4067">
                  <c:v>3.62</c:v>
                </c:pt>
                <c:pt idx="4068">
                  <c:v>3.66</c:v>
                </c:pt>
                <c:pt idx="4069">
                  <c:v>3.67</c:v>
                </c:pt>
                <c:pt idx="4070">
                  <c:v>3.71</c:v>
                </c:pt>
                <c:pt idx="4071">
                  <c:v>3.72</c:v>
                </c:pt>
                <c:pt idx="4072">
                  <c:v>3.73</c:v>
                </c:pt>
                <c:pt idx="4073">
                  <c:v>3.75</c:v>
                </c:pt>
                <c:pt idx="4074">
                  <c:v>3.77</c:v>
                </c:pt>
                <c:pt idx="4075">
                  <c:v>3.77</c:v>
                </c:pt>
                <c:pt idx="4076">
                  <c:v>3.76</c:v>
                </c:pt>
                <c:pt idx="4077">
                  <c:v>3.74</c:v>
                </c:pt>
                <c:pt idx="4078">
                  <c:v>3.74</c:v>
                </c:pt>
                <c:pt idx="4079">
                  <c:v>3.73</c:v>
                </c:pt>
                <c:pt idx="4080">
                  <c:v>3.72</c:v>
                </c:pt>
                <c:pt idx="4081">
                  <c:v>3.72</c:v>
                </c:pt>
                <c:pt idx="4082">
                  <c:v>3.72</c:v>
                </c:pt>
                <c:pt idx="4083">
                  <c:v>3.74</c:v>
                </c:pt>
                <c:pt idx="4084">
                  <c:v>3.76</c:v>
                </c:pt>
                <c:pt idx="4085">
                  <c:v>3.77</c:v>
                </c:pt>
                <c:pt idx="4086">
                  <c:v>3.81</c:v>
                </c:pt>
                <c:pt idx="4087">
                  <c:v>3.83</c:v>
                </c:pt>
                <c:pt idx="4088">
                  <c:v>3.83</c:v>
                </c:pt>
                <c:pt idx="4089">
                  <c:v>3.83</c:v>
                </c:pt>
                <c:pt idx="4090">
                  <c:v>3.82</c:v>
                </c:pt>
                <c:pt idx="4091">
                  <c:v>3.8</c:v>
                </c:pt>
                <c:pt idx="4092">
                  <c:v>3.79</c:v>
                </c:pt>
                <c:pt idx="4093">
                  <c:v>3.79</c:v>
                </c:pt>
                <c:pt idx="4094">
                  <c:v>3.8</c:v>
                </c:pt>
                <c:pt idx="4095">
                  <c:v>3.8</c:v>
                </c:pt>
                <c:pt idx="4096">
                  <c:v>3.81</c:v>
                </c:pt>
                <c:pt idx="4097">
                  <c:v>3.83</c:v>
                </c:pt>
                <c:pt idx="4098">
                  <c:v>3.84</c:v>
                </c:pt>
                <c:pt idx="4099">
                  <c:v>3.85</c:v>
                </c:pt>
                <c:pt idx="4100">
                  <c:v>3.86</c:v>
                </c:pt>
                <c:pt idx="4101">
                  <c:v>3.87</c:v>
                </c:pt>
                <c:pt idx="4102">
                  <c:v>3.93</c:v>
                </c:pt>
                <c:pt idx="4103">
                  <c:v>3.93</c:v>
                </c:pt>
                <c:pt idx="4104">
                  <c:v>3.95</c:v>
                </c:pt>
                <c:pt idx="4105">
                  <c:v>3.96</c:v>
                </c:pt>
                <c:pt idx="4106">
                  <c:v>3.95</c:v>
                </c:pt>
                <c:pt idx="4107">
                  <c:v>3.95</c:v>
                </c:pt>
                <c:pt idx="4108">
                  <c:v>3.96</c:v>
                </c:pt>
                <c:pt idx="4109">
                  <c:v>3.96</c:v>
                </c:pt>
                <c:pt idx="4110">
                  <c:v>3.96</c:v>
                </c:pt>
                <c:pt idx="4111">
                  <c:v>3.99</c:v>
                </c:pt>
                <c:pt idx="4112">
                  <c:v>3.99</c:v>
                </c:pt>
                <c:pt idx="4113">
                  <c:v>4.04</c:v>
                </c:pt>
                <c:pt idx="4114">
                  <c:v>4.09</c:v>
                </c:pt>
                <c:pt idx="4115">
                  <c:v>4.14</c:v>
                </c:pt>
                <c:pt idx="4116">
                  <c:v>4.23</c:v>
                </c:pt>
                <c:pt idx="4117">
                  <c:v>4.34</c:v>
                </c:pt>
                <c:pt idx="4118">
                  <c:v>4.39</c:v>
                </c:pt>
                <c:pt idx="4119">
                  <c:v>4.38</c:v>
                </c:pt>
                <c:pt idx="4120">
                  <c:v>4.35</c:v>
                </c:pt>
                <c:pt idx="4121">
                  <c:v>4.39</c:v>
                </c:pt>
                <c:pt idx="4122">
                  <c:v>4.39</c:v>
                </c:pt>
                <c:pt idx="4123">
                  <c:v>4.39</c:v>
                </c:pt>
                <c:pt idx="4124">
                  <c:v>4.42</c:v>
                </c:pt>
                <c:pt idx="4125">
                  <c:v>4.44</c:v>
                </c:pt>
                <c:pt idx="4126">
                  <c:v>4.42</c:v>
                </c:pt>
                <c:pt idx="4127">
                  <c:v>4.4</c:v>
                </c:pt>
                <c:pt idx="4128">
                  <c:v>4.39</c:v>
                </c:pt>
                <c:pt idx="4129">
                  <c:v>4.41</c:v>
                </c:pt>
                <c:pt idx="4130">
                  <c:v>4.41</c:v>
                </c:pt>
                <c:pt idx="4131">
                  <c:v>4.42</c:v>
                </c:pt>
                <c:pt idx="4132">
                  <c:v>4.47</c:v>
                </c:pt>
                <c:pt idx="4133">
                  <c:v>4.48</c:v>
                </c:pt>
                <c:pt idx="4134">
                  <c:v>4.49</c:v>
                </c:pt>
                <c:pt idx="4135">
                  <c:v>4.51</c:v>
                </c:pt>
                <c:pt idx="4136">
                  <c:v>4.57</c:v>
                </c:pt>
                <c:pt idx="4137">
                  <c:v>4.63</c:v>
                </c:pt>
                <c:pt idx="4138">
                  <c:v>4.63</c:v>
                </c:pt>
                <c:pt idx="4139">
                  <c:v>4.6</c:v>
                </c:pt>
                <c:pt idx="4140">
                  <c:v>4.63</c:v>
                </c:pt>
                <c:pt idx="4141">
                  <c:v>4.59</c:v>
                </c:pt>
                <c:pt idx="4142">
                  <c:v>4.59</c:v>
                </c:pt>
                <c:pt idx="4143">
                  <c:v>4.59</c:v>
                </c:pt>
                <c:pt idx="4144">
                  <c:v>4.59</c:v>
                </c:pt>
                <c:pt idx="4145">
                  <c:v>4.59</c:v>
                </c:pt>
                <c:pt idx="4146">
                  <c:v>4.58</c:v>
                </c:pt>
                <c:pt idx="4147">
                  <c:v>4.59</c:v>
                </c:pt>
                <c:pt idx="4148">
                  <c:v>4.59</c:v>
                </c:pt>
                <c:pt idx="4149">
                  <c:v>4.59</c:v>
                </c:pt>
                <c:pt idx="4150">
                  <c:v>4.619999999999999</c:v>
                </c:pt>
                <c:pt idx="4151">
                  <c:v>4.59</c:v>
                </c:pt>
                <c:pt idx="4152">
                  <c:v>4.6</c:v>
                </c:pt>
                <c:pt idx="4153">
                  <c:v>4.6</c:v>
                </c:pt>
                <c:pt idx="4154">
                  <c:v>4.6</c:v>
                </c:pt>
                <c:pt idx="4155">
                  <c:v>4.609999999999999</c:v>
                </c:pt>
                <c:pt idx="4156">
                  <c:v>4.619999999999999</c:v>
                </c:pt>
                <c:pt idx="4157">
                  <c:v>4.67</c:v>
                </c:pt>
                <c:pt idx="4158">
                  <c:v>4.71</c:v>
                </c:pt>
                <c:pt idx="4159">
                  <c:v>4.71</c:v>
                </c:pt>
                <c:pt idx="4160">
                  <c:v>4.769999999999999</c:v>
                </c:pt>
                <c:pt idx="4161">
                  <c:v>4.84</c:v>
                </c:pt>
                <c:pt idx="4162">
                  <c:v>4.859999999999999</c:v>
                </c:pt>
                <c:pt idx="4163">
                  <c:v>4.85</c:v>
                </c:pt>
                <c:pt idx="4164">
                  <c:v>4.83</c:v>
                </c:pt>
                <c:pt idx="4165">
                  <c:v>4.83</c:v>
                </c:pt>
                <c:pt idx="4166">
                  <c:v>4.8</c:v>
                </c:pt>
                <c:pt idx="4167">
                  <c:v>4.819999999999999</c:v>
                </c:pt>
                <c:pt idx="4168">
                  <c:v>4.78</c:v>
                </c:pt>
                <c:pt idx="4169">
                  <c:v>4.75</c:v>
                </c:pt>
                <c:pt idx="4170">
                  <c:v>4.72</c:v>
                </c:pt>
                <c:pt idx="4171">
                  <c:v>4.74</c:v>
                </c:pt>
                <c:pt idx="4172">
                  <c:v>4.74</c:v>
                </c:pt>
                <c:pt idx="4173">
                  <c:v>4.74</c:v>
                </c:pt>
                <c:pt idx="4174">
                  <c:v>4.73</c:v>
                </c:pt>
                <c:pt idx="4175">
                  <c:v>4.74</c:v>
                </c:pt>
                <c:pt idx="4176">
                  <c:v>4.74</c:v>
                </c:pt>
                <c:pt idx="4177">
                  <c:v>4.75</c:v>
                </c:pt>
                <c:pt idx="4178">
                  <c:v>4.75</c:v>
                </c:pt>
                <c:pt idx="4179">
                  <c:v>4.73</c:v>
                </c:pt>
                <c:pt idx="4180">
                  <c:v>4.71</c:v>
                </c:pt>
                <c:pt idx="4181">
                  <c:v>4.689999999999999</c:v>
                </c:pt>
                <c:pt idx="4182">
                  <c:v>4.659999999999999</c:v>
                </c:pt>
                <c:pt idx="4183">
                  <c:v>4.58</c:v>
                </c:pt>
                <c:pt idx="4184">
                  <c:v>4.58</c:v>
                </c:pt>
                <c:pt idx="4185">
                  <c:v>4.53</c:v>
                </c:pt>
                <c:pt idx="4186">
                  <c:v>4.48</c:v>
                </c:pt>
                <c:pt idx="4187">
                  <c:v>4.43</c:v>
                </c:pt>
                <c:pt idx="4188">
                  <c:v>4.39</c:v>
                </c:pt>
                <c:pt idx="4189">
                  <c:v>4.359999999999999</c:v>
                </c:pt>
                <c:pt idx="4190">
                  <c:v>4.34</c:v>
                </c:pt>
                <c:pt idx="4191">
                  <c:v>4.319999999999999</c:v>
                </c:pt>
                <c:pt idx="4192">
                  <c:v>4.31</c:v>
                </c:pt>
                <c:pt idx="4193">
                  <c:v>4.33</c:v>
                </c:pt>
                <c:pt idx="4194">
                  <c:v>4.33</c:v>
                </c:pt>
                <c:pt idx="4195">
                  <c:v>4.33</c:v>
                </c:pt>
                <c:pt idx="4196">
                  <c:v>4.33</c:v>
                </c:pt>
                <c:pt idx="4197">
                  <c:v>4.33</c:v>
                </c:pt>
                <c:pt idx="4198">
                  <c:v>4.319999999999999</c:v>
                </c:pt>
                <c:pt idx="4199">
                  <c:v>4.319999999999999</c:v>
                </c:pt>
                <c:pt idx="4200">
                  <c:v>4.31</c:v>
                </c:pt>
                <c:pt idx="4201">
                  <c:v>4.29</c:v>
                </c:pt>
                <c:pt idx="4202">
                  <c:v>4.27</c:v>
                </c:pt>
                <c:pt idx="4203">
                  <c:v>4.25</c:v>
                </c:pt>
                <c:pt idx="4204">
                  <c:v>4.26</c:v>
                </c:pt>
                <c:pt idx="4205">
                  <c:v>4.28</c:v>
                </c:pt>
                <c:pt idx="4206">
                  <c:v>4.3</c:v>
                </c:pt>
                <c:pt idx="4207">
                  <c:v>4.29</c:v>
                </c:pt>
                <c:pt idx="4208">
                  <c:v>4.34</c:v>
                </c:pt>
                <c:pt idx="4209">
                  <c:v>4.359999999999999</c:v>
                </c:pt>
                <c:pt idx="4210">
                  <c:v>4.39</c:v>
                </c:pt>
                <c:pt idx="4211">
                  <c:v>4.41</c:v>
                </c:pt>
                <c:pt idx="4212">
                  <c:v>4.42</c:v>
                </c:pt>
                <c:pt idx="4213">
                  <c:v>4.45</c:v>
                </c:pt>
                <c:pt idx="4214">
                  <c:v>4.49</c:v>
                </c:pt>
                <c:pt idx="4215">
                  <c:v>4.51</c:v>
                </c:pt>
                <c:pt idx="4216">
                  <c:v>4.51</c:v>
                </c:pt>
                <c:pt idx="4217">
                  <c:v>4.51</c:v>
                </c:pt>
                <c:pt idx="4218">
                  <c:v>4.54</c:v>
                </c:pt>
                <c:pt idx="4219">
                  <c:v>4.55</c:v>
                </c:pt>
                <c:pt idx="4220">
                  <c:v>4.56</c:v>
                </c:pt>
                <c:pt idx="4221">
                  <c:v>4.54</c:v>
                </c:pt>
                <c:pt idx="4222">
                  <c:v>4.53</c:v>
                </c:pt>
                <c:pt idx="4223">
                  <c:v>4.51</c:v>
                </c:pt>
                <c:pt idx="4224">
                  <c:v>4.5</c:v>
                </c:pt>
                <c:pt idx="4225">
                  <c:v>4.49</c:v>
                </c:pt>
                <c:pt idx="4226">
                  <c:v>4.44</c:v>
                </c:pt>
                <c:pt idx="4227">
                  <c:v>4.43</c:v>
                </c:pt>
                <c:pt idx="4228">
                  <c:v>4.43</c:v>
                </c:pt>
                <c:pt idx="4229">
                  <c:v>4.41</c:v>
                </c:pt>
                <c:pt idx="4230">
                  <c:v>4.4</c:v>
                </c:pt>
                <c:pt idx="4231">
                  <c:v>4.38</c:v>
                </c:pt>
                <c:pt idx="4232">
                  <c:v>4.33</c:v>
                </c:pt>
                <c:pt idx="4233">
                  <c:v>4.31</c:v>
                </c:pt>
                <c:pt idx="4234">
                  <c:v>4.27</c:v>
                </c:pt>
                <c:pt idx="4235">
                  <c:v>4.24</c:v>
                </c:pt>
                <c:pt idx="4236">
                  <c:v>4.22</c:v>
                </c:pt>
                <c:pt idx="4237">
                  <c:v>4.2</c:v>
                </c:pt>
                <c:pt idx="4238">
                  <c:v>4.159999999999999</c:v>
                </c:pt>
                <c:pt idx="4239">
                  <c:v>4.14</c:v>
                </c:pt>
                <c:pt idx="4240">
                  <c:v>4.14</c:v>
                </c:pt>
                <c:pt idx="4241">
                  <c:v>4.109999999999999</c:v>
                </c:pt>
                <c:pt idx="4242">
                  <c:v>4.1</c:v>
                </c:pt>
                <c:pt idx="4243">
                  <c:v>4.08</c:v>
                </c:pt>
                <c:pt idx="4244">
                  <c:v>4.06</c:v>
                </c:pt>
                <c:pt idx="4245">
                  <c:v>4.05</c:v>
                </c:pt>
                <c:pt idx="4246">
                  <c:v>4.03</c:v>
                </c:pt>
                <c:pt idx="4247">
                  <c:v>4.01</c:v>
                </c:pt>
                <c:pt idx="4248">
                  <c:v>4.02</c:v>
                </c:pt>
                <c:pt idx="4249">
                  <c:v>4.03</c:v>
                </c:pt>
                <c:pt idx="4250">
                  <c:v>4.04</c:v>
                </c:pt>
                <c:pt idx="4251">
                  <c:v>4.04</c:v>
                </c:pt>
                <c:pt idx="4252">
                  <c:v>4.07</c:v>
                </c:pt>
                <c:pt idx="4253">
                  <c:v>4.07</c:v>
                </c:pt>
                <c:pt idx="4254">
                  <c:v>4.07</c:v>
                </c:pt>
                <c:pt idx="4255">
                  <c:v>4.07</c:v>
                </c:pt>
                <c:pt idx="4256">
                  <c:v>4.07</c:v>
                </c:pt>
                <c:pt idx="4257">
                  <c:v>4.05</c:v>
                </c:pt>
                <c:pt idx="4258">
                  <c:v>4.06</c:v>
                </c:pt>
                <c:pt idx="4259">
                  <c:v>4.04</c:v>
                </c:pt>
                <c:pt idx="4260">
                  <c:v>4.03</c:v>
                </c:pt>
                <c:pt idx="4261">
                  <c:v>4.03</c:v>
                </c:pt>
                <c:pt idx="4262">
                  <c:v>4.03</c:v>
                </c:pt>
                <c:pt idx="4263">
                  <c:v>4.04</c:v>
                </c:pt>
                <c:pt idx="4264">
                  <c:v>4.05</c:v>
                </c:pt>
                <c:pt idx="4265">
                  <c:v>4.06</c:v>
                </c:pt>
                <c:pt idx="4266">
                  <c:v>4.08</c:v>
                </c:pt>
                <c:pt idx="4267">
                  <c:v>4.09</c:v>
                </c:pt>
                <c:pt idx="4268">
                  <c:v>4.08</c:v>
                </c:pt>
                <c:pt idx="4269">
                  <c:v>4.09</c:v>
                </c:pt>
                <c:pt idx="4270">
                  <c:v>4.09</c:v>
                </c:pt>
                <c:pt idx="4271">
                  <c:v>4.09</c:v>
                </c:pt>
                <c:pt idx="4272">
                  <c:v>4.08</c:v>
                </c:pt>
                <c:pt idx="4273">
                  <c:v>4.04</c:v>
                </c:pt>
                <c:pt idx="4274">
                  <c:v>4.05</c:v>
                </c:pt>
                <c:pt idx="4275">
                  <c:v>4.04</c:v>
                </c:pt>
                <c:pt idx="4276">
                  <c:v>4.04</c:v>
                </c:pt>
                <c:pt idx="4277">
                  <c:v>4.03</c:v>
                </c:pt>
                <c:pt idx="4278">
                  <c:v>4.05</c:v>
                </c:pt>
                <c:pt idx="4279">
                  <c:v>4.05</c:v>
                </c:pt>
                <c:pt idx="4280">
                  <c:v>4.1</c:v>
                </c:pt>
                <c:pt idx="4281">
                  <c:v>4.09</c:v>
                </c:pt>
                <c:pt idx="4282">
                  <c:v>4.08</c:v>
                </c:pt>
                <c:pt idx="4283">
                  <c:v>4.1</c:v>
                </c:pt>
                <c:pt idx="4284">
                  <c:v>4.1</c:v>
                </c:pt>
                <c:pt idx="4285">
                  <c:v>4.09</c:v>
                </c:pt>
                <c:pt idx="4286">
                  <c:v>4.07</c:v>
                </c:pt>
                <c:pt idx="4287">
                  <c:v>4.07</c:v>
                </c:pt>
                <c:pt idx="4288">
                  <c:v>4.06</c:v>
                </c:pt>
                <c:pt idx="4289">
                  <c:v>4.06</c:v>
                </c:pt>
                <c:pt idx="4290">
                  <c:v>4.04</c:v>
                </c:pt>
                <c:pt idx="4291">
                  <c:v>4.03</c:v>
                </c:pt>
                <c:pt idx="4292">
                  <c:v>4.01</c:v>
                </c:pt>
                <c:pt idx="4293">
                  <c:v>4.01</c:v>
                </c:pt>
                <c:pt idx="4294">
                  <c:v>4.01</c:v>
                </c:pt>
                <c:pt idx="4295">
                  <c:v>4.03</c:v>
                </c:pt>
                <c:pt idx="4296">
                  <c:v>4.02</c:v>
                </c:pt>
                <c:pt idx="4297">
                  <c:v>4.03</c:v>
                </c:pt>
                <c:pt idx="4298">
                  <c:v>4.01</c:v>
                </c:pt>
                <c:pt idx="4299">
                  <c:v>3.99</c:v>
                </c:pt>
                <c:pt idx="4300">
                  <c:v>3.95</c:v>
                </c:pt>
                <c:pt idx="4301">
                  <c:v>3.92</c:v>
                </c:pt>
                <c:pt idx="4302">
                  <c:v>3.86</c:v>
                </c:pt>
                <c:pt idx="4303">
                  <c:v>3.82</c:v>
                </c:pt>
                <c:pt idx="4304">
                  <c:v>3.77</c:v>
                </c:pt>
                <c:pt idx="4305">
                  <c:v>3.76</c:v>
                </c:pt>
                <c:pt idx="4306">
                  <c:v>3.74</c:v>
                </c:pt>
                <c:pt idx="4307">
                  <c:v>3.72</c:v>
                </c:pt>
                <c:pt idx="4308">
                  <c:v>3.69</c:v>
                </c:pt>
                <c:pt idx="4309">
                  <c:v>3.67</c:v>
                </c:pt>
                <c:pt idx="4310">
                  <c:v>3.66</c:v>
                </c:pt>
                <c:pt idx="4311">
                  <c:v>3.64</c:v>
                </c:pt>
                <c:pt idx="4312">
                  <c:v>3.62</c:v>
                </c:pt>
                <c:pt idx="4313">
                  <c:v>3.59</c:v>
                </c:pt>
                <c:pt idx="4314">
                  <c:v>3.58</c:v>
                </c:pt>
                <c:pt idx="4315">
                  <c:v>3.58</c:v>
                </c:pt>
                <c:pt idx="4316">
                  <c:v>3.59</c:v>
                </c:pt>
                <c:pt idx="4317">
                  <c:v>3.6</c:v>
                </c:pt>
                <c:pt idx="4318">
                  <c:v>3.61</c:v>
                </c:pt>
                <c:pt idx="4319">
                  <c:v>3.61</c:v>
                </c:pt>
                <c:pt idx="4320">
                  <c:v>3.64</c:v>
                </c:pt>
                <c:pt idx="4321">
                  <c:v>3.64</c:v>
                </c:pt>
                <c:pt idx="4322">
                  <c:v>3.64</c:v>
                </c:pt>
                <c:pt idx="4323">
                  <c:v>3.65</c:v>
                </c:pt>
                <c:pt idx="4324">
                  <c:v>3.65</c:v>
                </c:pt>
                <c:pt idx="4325">
                  <c:v>3.64</c:v>
                </c:pt>
                <c:pt idx="4326">
                  <c:v>3.6</c:v>
                </c:pt>
                <c:pt idx="4327">
                  <c:v>3.59</c:v>
                </c:pt>
                <c:pt idx="4328">
                  <c:v>3.57</c:v>
                </c:pt>
                <c:pt idx="4329">
                  <c:v>3.56</c:v>
                </c:pt>
                <c:pt idx="4330">
                  <c:v>3.55</c:v>
                </c:pt>
                <c:pt idx="4331">
                  <c:v>3.54</c:v>
                </c:pt>
                <c:pt idx="4332">
                  <c:v>3.53</c:v>
                </c:pt>
                <c:pt idx="4333">
                  <c:v>3.53</c:v>
                </c:pt>
                <c:pt idx="4334">
                  <c:v>3.52</c:v>
                </c:pt>
                <c:pt idx="4335">
                  <c:v>3.51</c:v>
                </c:pt>
                <c:pt idx="4336">
                  <c:v>3.5</c:v>
                </c:pt>
                <c:pt idx="4337">
                  <c:v>3.48</c:v>
                </c:pt>
                <c:pt idx="4338">
                  <c:v>3.45</c:v>
                </c:pt>
                <c:pt idx="4339">
                  <c:v>3.43</c:v>
                </c:pt>
                <c:pt idx="4340">
                  <c:v>3.37</c:v>
                </c:pt>
                <c:pt idx="4341">
                  <c:v>3.38</c:v>
                </c:pt>
                <c:pt idx="4342">
                  <c:v>3.43</c:v>
                </c:pt>
                <c:pt idx="4343">
                  <c:v>3.47</c:v>
                </c:pt>
                <c:pt idx="4344">
                  <c:v>3.49</c:v>
                </c:pt>
                <c:pt idx="4345">
                  <c:v>3.51</c:v>
                </c:pt>
                <c:pt idx="4346">
                  <c:v>3.55</c:v>
                </c:pt>
                <c:pt idx="4347">
                  <c:v>3.62</c:v>
                </c:pt>
                <c:pt idx="4348">
                  <c:v>3.66</c:v>
                </c:pt>
                <c:pt idx="4349">
                  <c:v>3.66</c:v>
                </c:pt>
                <c:pt idx="4350">
                  <c:v>3.76</c:v>
                </c:pt>
                <c:pt idx="4351">
                  <c:v>3.82</c:v>
                </c:pt>
                <c:pt idx="4352">
                  <c:v>3.86</c:v>
                </c:pt>
                <c:pt idx="4353">
                  <c:v>3.91</c:v>
                </c:pt>
                <c:pt idx="4354">
                  <c:v>3.92</c:v>
                </c:pt>
                <c:pt idx="4355">
                  <c:v>3.89</c:v>
                </c:pt>
                <c:pt idx="4356">
                  <c:v>3.86</c:v>
                </c:pt>
                <c:pt idx="4357">
                  <c:v>3.87</c:v>
                </c:pt>
                <c:pt idx="4358">
                  <c:v>3.88</c:v>
                </c:pt>
                <c:pt idx="4359">
                  <c:v>3.89</c:v>
                </c:pt>
                <c:pt idx="4360">
                  <c:v>3.89</c:v>
                </c:pt>
                <c:pt idx="4361">
                  <c:v>3.89</c:v>
                </c:pt>
                <c:pt idx="4362">
                  <c:v>3.86</c:v>
                </c:pt>
                <c:pt idx="4363">
                  <c:v>3.85</c:v>
                </c:pt>
                <c:pt idx="4364">
                  <c:v>3.85</c:v>
                </c:pt>
                <c:pt idx="4365">
                  <c:v>3.82</c:v>
                </c:pt>
                <c:pt idx="4366">
                  <c:v>3.77</c:v>
                </c:pt>
                <c:pt idx="4367">
                  <c:v>3.74</c:v>
                </c:pt>
                <c:pt idx="4368">
                  <c:v>3.74</c:v>
                </c:pt>
                <c:pt idx="4369">
                  <c:v>3.74</c:v>
                </c:pt>
                <c:pt idx="4370">
                  <c:v>3.73</c:v>
                </c:pt>
                <c:pt idx="4371">
                  <c:v>3.72</c:v>
                </c:pt>
                <c:pt idx="4372">
                  <c:v>3.7</c:v>
                </c:pt>
                <c:pt idx="4373">
                  <c:v>3.7</c:v>
                </c:pt>
                <c:pt idx="4374">
                  <c:v>3.68</c:v>
                </c:pt>
                <c:pt idx="4375">
                  <c:v>3.68</c:v>
                </c:pt>
                <c:pt idx="4376">
                  <c:v>3.68</c:v>
                </c:pt>
                <c:pt idx="4377">
                  <c:v>3.68</c:v>
                </c:pt>
                <c:pt idx="4378">
                  <c:v>3.67</c:v>
                </c:pt>
                <c:pt idx="4379">
                  <c:v>3.66</c:v>
                </c:pt>
                <c:pt idx="4380">
                  <c:v>3.63</c:v>
                </c:pt>
                <c:pt idx="4381">
                  <c:v>3.61</c:v>
                </c:pt>
                <c:pt idx="4382">
                  <c:v>3.61</c:v>
                </c:pt>
                <c:pt idx="4383">
                  <c:v>3.62</c:v>
                </c:pt>
                <c:pt idx="4384">
                  <c:v>3.6</c:v>
                </c:pt>
                <c:pt idx="4385">
                  <c:v>3.6</c:v>
                </c:pt>
                <c:pt idx="4386">
                  <c:v>3.6</c:v>
                </c:pt>
                <c:pt idx="4387">
                  <c:v>3.59</c:v>
                </c:pt>
                <c:pt idx="4388">
                  <c:v>3.58</c:v>
                </c:pt>
                <c:pt idx="4389">
                  <c:v>3.57</c:v>
                </c:pt>
                <c:pt idx="4390">
                  <c:v>3.55</c:v>
                </c:pt>
                <c:pt idx="4391">
                  <c:v>3.52</c:v>
                </c:pt>
                <c:pt idx="4392">
                  <c:v>3.47</c:v>
                </c:pt>
                <c:pt idx="4393">
                  <c:v>3.44</c:v>
                </c:pt>
                <c:pt idx="4394">
                  <c:v>3.41</c:v>
                </c:pt>
                <c:pt idx="4395">
                  <c:v>3.39</c:v>
                </c:pt>
                <c:pt idx="4396">
                  <c:v>3.36</c:v>
                </c:pt>
                <c:pt idx="4397">
                  <c:v>3.34</c:v>
                </c:pt>
                <c:pt idx="4398">
                  <c:v>3.33</c:v>
                </c:pt>
                <c:pt idx="4399">
                  <c:v>3.32</c:v>
                </c:pt>
                <c:pt idx="4400">
                  <c:v>3.31</c:v>
                </c:pt>
                <c:pt idx="4401">
                  <c:v>3.3</c:v>
                </c:pt>
                <c:pt idx="4402">
                  <c:v>3.29</c:v>
                </c:pt>
                <c:pt idx="4403">
                  <c:v>3.29</c:v>
                </c:pt>
                <c:pt idx="4404">
                  <c:v>3.29</c:v>
                </c:pt>
                <c:pt idx="4405">
                  <c:v>3.27</c:v>
                </c:pt>
                <c:pt idx="4406">
                  <c:v>3.26</c:v>
                </c:pt>
                <c:pt idx="4407">
                  <c:v>3.23</c:v>
                </c:pt>
                <c:pt idx="4408">
                  <c:v>3.21</c:v>
                </c:pt>
                <c:pt idx="4409">
                  <c:v>3.21</c:v>
                </c:pt>
                <c:pt idx="4410">
                  <c:v>3.2</c:v>
                </c:pt>
                <c:pt idx="4411">
                  <c:v>3.18</c:v>
                </c:pt>
                <c:pt idx="4412">
                  <c:v>3.15</c:v>
                </c:pt>
                <c:pt idx="4413">
                  <c:v>3.13</c:v>
                </c:pt>
                <c:pt idx="4414">
                  <c:v>3.1</c:v>
                </c:pt>
                <c:pt idx="4415">
                  <c:v>3.08</c:v>
                </c:pt>
                <c:pt idx="4416">
                  <c:v>3.06</c:v>
                </c:pt>
                <c:pt idx="4417">
                  <c:v>3.03</c:v>
                </c:pt>
                <c:pt idx="4418">
                  <c:v>3.0</c:v>
                </c:pt>
                <c:pt idx="4419">
                  <c:v>3.0</c:v>
                </c:pt>
                <c:pt idx="4420">
                  <c:v>2.95</c:v>
                </c:pt>
                <c:pt idx="4421">
                  <c:v>2.91</c:v>
                </c:pt>
                <c:pt idx="4422">
                  <c:v>2.86</c:v>
                </c:pt>
                <c:pt idx="4423">
                  <c:v>2.88</c:v>
                </c:pt>
                <c:pt idx="4424">
                  <c:v>2.9</c:v>
                </c:pt>
                <c:pt idx="4425">
                  <c:v>2.94</c:v>
                </c:pt>
                <c:pt idx="4426">
                  <c:v>2.95</c:v>
                </c:pt>
                <c:pt idx="4427">
                  <c:v>2.94</c:v>
                </c:pt>
                <c:pt idx="4428">
                  <c:v>2.91</c:v>
                </c:pt>
                <c:pt idx="4429">
                  <c:v>2.89</c:v>
                </c:pt>
                <c:pt idx="4430">
                  <c:v>2.86</c:v>
                </c:pt>
                <c:pt idx="4431">
                  <c:v>2.81</c:v>
                </c:pt>
                <c:pt idx="4432">
                  <c:v>2.77</c:v>
                </c:pt>
                <c:pt idx="4433">
                  <c:v>2.74</c:v>
                </c:pt>
                <c:pt idx="4434">
                  <c:v>2.74</c:v>
                </c:pt>
                <c:pt idx="4435">
                  <c:v>2.74</c:v>
                </c:pt>
                <c:pt idx="4436">
                  <c:v>2.76</c:v>
                </c:pt>
                <c:pt idx="4437">
                  <c:v>2.79</c:v>
                </c:pt>
                <c:pt idx="4438">
                  <c:v>2.81</c:v>
                </c:pt>
                <c:pt idx="4439">
                  <c:v>2.81</c:v>
                </c:pt>
                <c:pt idx="4440">
                  <c:v>2.81</c:v>
                </c:pt>
                <c:pt idx="4441">
                  <c:v>2.79</c:v>
                </c:pt>
                <c:pt idx="4442">
                  <c:v>2.79</c:v>
                </c:pt>
                <c:pt idx="4443">
                  <c:v>2.78</c:v>
                </c:pt>
                <c:pt idx="4444">
                  <c:v>2.78</c:v>
                </c:pt>
                <c:pt idx="4445">
                  <c:v>2.8</c:v>
                </c:pt>
                <c:pt idx="4446">
                  <c:v>2.84</c:v>
                </c:pt>
                <c:pt idx="4447">
                  <c:v>2.88</c:v>
                </c:pt>
                <c:pt idx="4448">
                  <c:v>2.9</c:v>
                </c:pt>
                <c:pt idx="4449">
                  <c:v>2.9</c:v>
                </c:pt>
                <c:pt idx="4450">
                  <c:v>2.91</c:v>
                </c:pt>
                <c:pt idx="4451">
                  <c:v>2.92</c:v>
                </c:pt>
                <c:pt idx="4452">
                  <c:v>2.94</c:v>
                </c:pt>
                <c:pt idx="4453">
                  <c:v>2.98</c:v>
                </c:pt>
                <c:pt idx="4454">
                  <c:v>3.01</c:v>
                </c:pt>
                <c:pt idx="4455">
                  <c:v>3.05</c:v>
                </c:pt>
                <c:pt idx="4456">
                  <c:v>3.1</c:v>
                </c:pt>
                <c:pt idx="4457">
                  <c:v>3.15</c:v>
                </c:pt>
                <c:pt idx="4458">
                  <c:v>3.16</c:v>
                </c:pt>
                <c:pt idx="4459">
                  <c:v>3.16</c:v>
                </c:pt>
                <c:pt idx="4460">
                  <c:v>3.17</c:v>
                </c:pt>
                <c:pt idx="4461">
                  <c:v>3.18</c:v>
                </c:pt>
                <c:pt idx="4462">
                  <c:v>3.21</c:v>
                </c:pt>
                <c:pt idx="4463">
                  <c:v>3.25</c:v>
                </c:pt>
                <c:pt idx="4464">
                  <c:v>3.29</c:v>
                </c:pt>
                <c:pt idx="4465">
                  <c:v>3.32</c:v>
                </c:pt>
                <c:pt idx="4466">
                  <c:v>3.36</c:v>
                </c:pt>
                <c:pt idx="4467">
                  <c:v>3.39</c:v>
                </c:pt>
                <c:pt idx="4468">
                  <c:v>3.38</c:v>
                </c:pt>
                <c:pt idx="4469">
                  <c:v>3.36</c:v>
                </c:pt>
                <c:pt idx="4470">
                  <c:v>3.33</c:v>
                </c:pt>
                <c:pt idx="4471">
                  <c:v>3.3</c:v>
                </c:pt>
                <c:pt idx="4472">
                  <c:v>3.28</c:v>
                </c:pt>
                <c:pt idx="4473">
                  <c:v>3.27</c:v>
                </c:pt>
                <c:pt idx="4474">
                  <c:v>3.27</c:v>
                </c:pt>
                <c:pt idx="4475">
                  <c:v>3.27</c:v>
                </c:pt>
                <c:pt idx="4476">
                  <c:v>3.27</c:v>
                </c:pt>
                <c:pt idx="4477">
                  <c:v>3.26</c:v>
                </c:pt>
                <c:pt idx="4478">
                  <c:v>3.26</c:v>
                </c:pt>
                <c:pt idx="4479">
                  <c:v>3.24</c:v>
                </c:pt>
                <c:pt idx="4480">
                  <c:v>3.2</c:v>
                </c:pt>
                <c:pt idx="4481">
                  <c:v>3.16</c:v>
                </c:pt>
                <c:pt idx="4482">
                  <c:v>3.14</c:v>
                </c:pt>
                <c:pt idx="4483">
                  <c:v>3.13</c:v>
                </c:pt>
                <c:pt idx="4484">
                  <c:v>3.1</c:v>
                </c:pt>
                <c:pt idx="4485">
                  <c:v>3.08</c:v>
                </c:pt>
                <c:pt idx="4486">
                  <c:v>3.08</c:v>
                </c:pt>
                <c:pt idx="4487">
                  <c:v>3.05</c:v>
                </c:pt>
                <c:pt idx="4488">
                  <c:v>3.04</c:v>
                </c:pt>
                <c:pt idx="4489">
                  <c:v>3.04</c:v>
                </c:pt>
                <c:pt idx="4490">
                  <c:v>3.02</c:v>
                </c:pt>
                <c:pt idx="4491">
                  <c:v>3.01</c:v>
                </c:pt>
                <c:pt idx="4492">
                  <c:v>2.99</c:v>
                </c:pt>
                <c:pt idx="4493">
                  <c:v>2.99</c:v>
                </c:pt>
                <c:pt idx="4494">
                  <c:v>2.99</c:v>
                </c:pt>
                <c:pt idx="4495">
                  <c:v>2.99</c:v>
                </c:pt>
                <c:pt idx="4496">
                  <c:v>3.0</c:v>
                </c:pt>
                <c:pt idx="4497">
                  <c:v>2.97</c:v>
                </c:pt>
                <c:pt idx="4498">
                  <c:v>2.95</c:v>
                </c:pt>
                <c:pt idx="4499">
                  <c:v>2.93</c:v>
                </c:pt>
                <c:pt idx="4500">
                  <c:v>2.93</c:v>
                </c:pt>
                <c:pt idx="4501">
                  <c:v>2.89</c:v>
                </c:pt>
                <c:pt idx="4502">
                  <c:v>2.83</c:v>
                </c:pt>
                <c:pt idx="4503">
                  <c:v>2.8</c:v>
                </c:pt>
                <c:pt idx="4504">
                  <c:v>2.77</c:v>
                </c:pt>
                <c:pt idx="4505">
                  <c:v>2.74</c:v>
                </c:pt>
                <c:pt idx="4506">
                  <c:v>2.74</c:v>
                </c:pt>
                <c:pt idx="4507">
                  <c:v>2.77</c:v>
                </c:pt>
                <c:pt idx="4508">
                  <c:v>2.78</c:v>
                </c:pt>
                <c:pt idx="4509">
                  <c:v>2.82</c:v>
                </c:pt>
                <c:pt idx="4510">
                  <c:v>2.85</c:v>
                </c:pt>
                <c:pt idx="4511">
                  <c:v>2.87</c:v>
                </c:pt>
                <c:pt idx="4512">
                  <c:v>2.89</c:v>
                </c:pt>
                <c:pt idx="4513">
                  <c:v>2.89</c:v>
                </c:pt>
                <c:pt idx="4514">
                  <c:v>2.89</c:v>
                </c:pt>
                <c:pt idx="4515">
                  <c:v>2.9</c:v>
                </c:pt>
                <c:pt idx="4516">
                  <c:v>2.9</c:v>
                </c:pt>
                <c:pt idx="4517">
                  <c:v>2.9</c:v>
                </c:pt>
                <c:pt idx="4518">
                  <c:v>2.9</c:v>
                </c:pt>
                <c:pt idx="4519">
                  <c:v>2.88</c:v>
                </c:pt>
                <c:pt idx="4520">
                  <c:v>2.9</c:v>
                </c:pt>
                <c:pt idx="4521">
                  <c:v>2.9</c:v>
                </c:pt>
                <c:pt idx="4522">
                  <c:v>2.92</c:v>
                </c:pt>
                <c:pt idx="4523">
                  <c:v>2.96</c:v>
                </c:pt>
                <c:pt idx="4524">
                  <c:v>2.99</c:v>
                </c:pt>
                <c:pt idx="4525">
                  <c:v>2.98</c:v>
                </c:pt>
                <c:pt idx="4526">
                  <c:v>2.99</c:v>
                </c:pt>
                <c:pt idx="4527">
                  <c:v>2.99</c:v>
                </c:pt>
                <c:pt idx="4528">
                  <c:v>2.99</c:v>
                </c:pt>
                <c:pt idx="4529">
                  <c:v>2.99</c:v>
                </c:pt>
                <c:pt idx="4530">
                  <c:v>2.99</c:v>
                </c:pt>
                <c:pt idx="4531">
                  <c:v>3.01</c:v>
                </c:pt>
                <c:pt idx="4532">
                  <c:v>3.01</c:v>
                </c:pt>
                <c:pt idx="4533">
                  <c:v>3.04</c:v>
                </c:pt>
                <c:pt idx="4534">
                  <c:v>3.04</c:v>
                </c:pt>
                <c:pt idx="4535">
                  <c:v>3.05</c:v>
                </c:pt>
                <c:pt idx="4536">
                  <c:v>3.03</c:v>
                </c:pt>
                <c:pt idx="4537">
                  <c:v>3.03</c:v>
                </c:pt>
                <c:pt idx="4538">
                  <c:v>3.02</c:v>
                </c:pt>
                <c:pt idx="4539">
                  <c:v>3.04</c:v>
                </c:pt>
                <c:pt idx="4540">
                  <c:v>3.03</c:v>
                </c:pt>
                <c:pt idx="4541">
                  <c:v>3.03</c:v>
                </c:pt>
                <c:pt idx="4542">
                  <c:v>3.05</c:v>
                </c:pt>
                <c:pt idx="4543">
                  <c:v>3.07</c:v>
                </c:pt>
                <c:pt idx="4544">
                  <c:v>3.05</c:v>
                </c:pt>
                <c:pt idx="4545">
                  <c:v>3.06</c:v>
                </c:pt>
                <c:pt idx="4546">
                  <c:v>3.03</c:v>
                </c:pt>
                <c:pt idx="4547">
                  <c:v>3.02</c:v>
                </c:pt>
                <c:pt idx="4548">
                  <c:v>3.0</c:v>
                </c:pt>
                <c:pt idx="4549">
                  <c:v>3.0</c:v>
                </c:pt>
                <c:pt idx="4550">
                  <c:v>2.98</c:v>
                </c:pt>
                <c:pt idx="4551">
                  <c:v>2.94</c:v>
                </c:pt>
                <c:pt idx="4552">
                  <c:v>2.93</c:v>
                </c:pt>
                <c:pt idx="4553">
                  <c:v>2.92</c:v>
                </c:pt>
                <c:pt idx="4554">
                  <c:v>2.87</c:v>
                </c:pt>
                <c:pt idx="4555">
                  <c:v>2.84</c:v>
                </c:pt>
                <c:pt idx="4556">
                  <c:v>2.8</c:v>
                </c:pt>
                <c:pt idx="4557">
                  <c:v>2.77</c:v>
                </c:pt>
                <c:pt idx="4558">
                  <c:v>2.76</c:v>
                </c:pt>
                <c:pt idx="4559">
                  <c:v>2.73</c:v>
                </c:pt>
                <c:pt idx="4560">
                  <c:v>2.72</c:v>
                </c:pt>
                <c:pt idx="4561">
                  <c:v>2.71</c:v>
                </c:pt>
                <c:pt idx="4562">
                  <c:v>2.71</c:v>
                </c:pt>
                <c:pt idx="4563">
                  <c:v>2.71</c:v>
                </c:pt>
                <c:pt idx="4564">
                  <c:v>2.73</c:v>
                </c:pt>
                <c:pt idx="4565">
                  <c:v>2.72</c:v>
                </c:pt>
                <c:pt idx="4566">
                  <c:v>2.71</c:v>
                </c:pt>
                <c:pt idx="4567">
                  <c:v>2.73</c:v>
                </c:pt>
                <c:pt idx="4568">
                  <c:v>2.74</c:v>
                </c:pt>
                <c:pt idx="4569">
                  <c:v>2.73</c:v>
                </c:pt>
                <c:pt idx="4570">
                  <c:v>2.74</c:v>
                </c:pt>
                <c:pt idx="4571">
                  <c:v>2.74</c:v>
                </c:pt>
                <c:pt idx="4572">
                  <c:v>2.77</c:v>
                </c:pt>
                <c:pt idx="4573">
                  <c:v>2.79</c:v>
                </c:pt>
                <c:pt idx="4574">
                  <c:v>2.81</c:v>
                </c:pt>
                <c:pt idx="4575">
                  <c:v>2.83</c:v>
                </c:pt>
                <c:pt idx="4576">
                  <c:v>2.84</c:v>
                </c:pt>
                <c:pt idx="4577">
                  <c:v>2.84</c:v>
                </c:pt>
                <c:pt idx="4578">
                  <c:v>2.84</c:v>
                </c:pt>
                <c:pt idx="4579">
                  <c:v>2.83</c:v>
                </c:pt>
                <c:pt idx="4580">
                  <c:v>2.82</c:v>
                </c:pt>
                <c:pt idx="4581">
                  <c:v>2.79</c:v>
                </c:pt>
                <c:pt idx="4582">
                  <c:v>2.78</c:v>
                </c:pt>
                <c:pt idx="4583">
                  <c:v>2.77</c:v>
                </c:pt>
                <c:pt idx="4584">
                  <c:v>2.77</c:v>
                </c:pt>
                <c:pt idx="4585">
                  <c:v>2.77</c:v>
                </c:pt>
                <c:pt idx="4586">
                  <c:v>2.76</c:v>
                </c:pt>
                <c:pt idx="4587">
                  <c:v>2.78</c:v>
                </c:pt>
                <c:pt idx="4588">
                  <c:v>2.77</c:v>
                </c:pt>
                <c:pt idx="4589">
                  <c:v>2.81</c:v>
                </c:pt>
                <c:pt idx="4590">
                  <c:v>2.81</c:v>
                </c:pt>
                <c:pt idx="4591">
                  <c:v>2.81</c:v>
                </c:pt>
                <c:pt idx="4592">
                  <c:v>2.82</c:v>
                </c:pt>
                <c:pt idx="4593">
                  <c:v>2.82</c:v>
                </c:pt>
                <c:pt idx="4594">
                  <c:v>2.83</c:v>
                </c:pt>
                <c:pt idx="4595">
                  <c:v>2.84</c:v>
                </c:pt>
                <c:pt idx="4596">
                  <c:v>2.83</c:v>
                </c:pt>
                <c:pt idx="4597">
                  <c:v>2.83</c:v>
                </c:pt>
                <c:pt idx="4598">
                  <c:v>2.81</c:v>
                </c:pt>
                <c:pt idx="4599">
                  <c:v>2.79</c:v>
                </c:pt>
                <c:pt idx="4600">
                  <c:v>2.77</c:v>
                </c:pt>
                <c:pt idx="4601">
                  <c:v>2.78</c:v>
                </c:pt>
                <c:pt idx="4602">
                  <c:v>2.77</c:v>
                </c:pt>
                <c:pt idx="4603">
                  <c:v>2.75</c:v>
                </c:pt>
                <c:pt idx="4604">
                  <c:v>2.73</c:v>
                </c:pt>
                <c:pt idx="4605">
                  <c:v>2.72</c:v>
                </c:pt>
                <c:pt idx="4606">
                  <c:v>2.69</c:v>
                </c:pt>
                <c:pt idx="4607">
                  <c:v>2.68</c:v>
                </c:pt>
                <c:pt idx="4608">
                  <c:v>2.68</c:v>
                </c:pt>
                <c:pt idx="4609">
                  <c:v>2.68</c:v>
                </c:pt>
                <c:pt idx="4610">
                  <c:v>2.7</c:v>
                </c:pt>
                <c:pt idx="4611">
                  <c:v>2.72</c:v>
                </c:pt>
                <c:pt idx="4612">
                  <c:v>2.74</c:v>
                </c:pt>
                <c:pt idx="4613">
                  <c:v>2.76</c:v>
                </c:pt>
                <c:pt idx="4614">
                  <c:v>2.77</c:v>
                </c:pt>
                <c:pt idx="4615">
                  <c:v>2.78</c:v>
                </c:pt>
                <c:pt idx="4616">
                  <c:v>2.78</c:v>
                </c:pt>
                <c:pt idx="4617">
                  <c:v>2.8</c:v>
                </c:pt>
                <c:pt idx="4618">
                  <c:v>2.8</c:v>
                </c:pt>
                <c:pt idx="4619">
                  <c:v>2.81</c:v>
                </c:pt>
                <c:pt idx="4620">
                  <c:v>2.82</c:v>
                </c:pt>
                <c:pt idx="4621">
                  <c:v>2.78</c:v>
                </c:pt>
                <c:pt idx="4622">
                  <c:v>2.75</c:v>
                </c:pt>
                <c:pt idx="4623">
                  <c:v>2.75</c:v>
                </c:pt>
                <c:pt idx="4624">
                  <c:v>2.75</c:v>
                </c:pt>
                <c:pt idx="4625">
                  <c:v>2.75</c:v>
                </c:pt>
                <c:pt idx="4626">
                  <c:v>2.74</c:v>
                </c:pt>
                <c:pt idx="4627">
                  <c:v>2.75</c:v>
                </c:pt>
                <c:pt idx="4628">
                  <c:v>2.75</c:v>
                </c:pt>
                <c:pt idx="4629">
                  <c:v>2.74</c:v>
                </c:pt>
                <c:pt idx="4630">
                  <c:v>2.73</c:v>
                </c:pt>
                <c:pt idx="4631">
                  <c:v>2.73</c:v>
                </c:pt>
                <c:pt idx="4632">
                  <c:v>2.68</c:v>
                </c:pt>
                <c:pt idx="4633">
                  <c:v>2.68</c:v>
                </c:pt>
                <c:pt idx="4634">
                  <c:v>2.61</c:v>
                </c:pt>
                <c:pt idx="4635">
                  <c:v>2.56</c:v>
                </c:pt>
                <c:pt idx="4636">
                  <c:v>2.54</c:v>
                </c:pt>
                <c:pt idx="4637">
                  <c:v>2.46</c:v>
                </c:pt>
                <c:pt idx="4638">
                  <c:v>2.41</c:v>
                </c:pt>
                <c:pt idx="4639">
                  <c:v>2.36</c:v>
                </c:pt>
                <c:pt idx="4640">
                  <c:v>2.31</c:v>
                </c:pt>
                <c:pt idx="4641">
                  <c:v>2.31</c:v>
                </c:pt>
                <c:pt idx="4642">
                  <c:v>2.29</c:v>
                </c:pt>
                <c:pt idx="4643">
                  <c:v>2.31</c:v>
                </c:pt>
                <c:pt idx="4644">
                  <c:v>2.31</c:v>
                </c:pt>
                <c:pt idx="4645">
                  <c:v>2.31</c:v>
                </c:pt>
                <c:pt idx="4646">
                  <c:v>2.33</c:v>
                </c:pt>
                <c:pt idx="4647">
                  <c:v>2.33</c:v>
                </c:pt>
                <c:pt idx="4648">
                  <c:v>2.319999999999999</c:v>
                </c:pt>
                <c:pt idx="4649">
                  <c:v>2.319999999999999</c:v>
                </c:pt>
                <c:pt idx="4650">
                  <c:v>2.319999999999999</c:v>
                </c:pt>
                <c:pt idx="4651">
                  <c:v>2.319999999999999</c:v>
                </c:pt>
                <c:pt idx="4652">
                  <c:v>2.319999999999999</c:v>
                </c:pt>
                <c:pt idx="4653">
                  <c:v>2.34</c:v>
                </c:pt>
                <c:pt idx="4654">
                  <c:v>2.38</c:v>
                </c:pt>
                <c:pt idx="4655">
                  <c:v>2.43</c:v>
                </c:pt>
                <c:pt idx="4656">
                  <c:v>2.46</c:v>
                </c:pt>
                <c:pt idx="4657">
                  <c:v>2.46</c:v>
                </c:pt>
                <c:pt idx="4658">
                  <c:v>2.51</c:v>
                </c:pt>
                <c:pt idx="4659">
                  <c:v>2.57</c:v>
                </c:pt>
                <c:pt idx="4660">
                  <c:v>2.57</c:v>
                </c:pt>
                <c:pt idx="4661">
                  <c:v>2.67</c:v>
                </c:pt>
                <c:pt idx="4662">
                  <c:v>2.73</c:v>
                </c:pt>
                <c:pt idx="4663">
                  <c:v>2.73</c:v>
                </c:pt>
                <c:pt idx="4664">
                  <c:v>2.73</c:v>
                </c:pt>
                <c:pt idx="4665">
                  <c:v>2.73</c:v>
                </c:pt>
                <c:pt idx="4666">
                  <c:v>2.77</c:v>
                </c:pt>
                <c:pt idx="4667">
                  <c:v>2.76</c:v>
                </c:pt>
                <c:pt idx="4668">
                  <c:v>2.76</c:v>
                </c:pt>
                <c:pt idx="4669">
                  <c:v>2.76</c:v>
                </c:pt>
                <c:pt idx="4670">
                  <c:v>2.74</c:v>
                </c:pt>
                <c:pt idx="4671">
                  <c:v>2.75</c:v>
                </c:pt>
                <c:pt idx="4672">
                  <c:v>2.75</c:v>
                </c:pt>
                <c:pt idx="4673">
                  <c:v>2.74</c:v>
                </c:pt>
                <c:pt idx="4674">
                  <c:v>2.74</c:v>
                </c:pt>
                <c:pt idx="4675">
                  <c:v>2.72</c:v>
                </c:pt>
                <c:pt idx="4676">
                  <c:v>2.68</c:v>
                </c:pt>
                <c:pt idx="4677">
                  <c:v>2.66</c:v>
                </c:pt>
                <c:pt idx="4678">
                  <c:v>2.65</c:v>
                </c:pt>
                <c:pt idx="4679">
                  <c:v>2.62</c:v>
                </c:pt>
                <c:pt idx="4680">
                  <c:v>2.6</c:v>
                </c:pt>
                <c:pt idx="4681">
                  <c:v>2.57</c:v>
                </c:pt>
                <c:pt idx="4682">
                  <c:v>2.57</c:v>
                </c:pt>
                <c:pt idx="4683">
                  <c:v>2.57</c:v>
                </c:pt>
                <c:pt idx="4684">
                  <c:v>2.55</c:v>
                </c:pt>
                <c:pt idx="4685">
                  <c:v>2.54</c:v>
                </c:pt>
                <c:pt idx="4686">
                  <c:v>2.52</c:v>
                </c:pt>
                <c:pt idx="4687">
                  <c:v>2.52</c:v>
                </c:pt>
                <c:pt idx="4688">
                  <c:v>2.52</c:v>
                </c:pt>
                <c:pt idx="4689">
                  <c:v>2.55</c:v>
                </c:pt>
                <c:pt idx="4690">
                  <c:v>2.56</c:v>
                </c:pt>
                <c:pt idx="4691">
                  <c:v>2.57</c:v>
                </c:pt>
                <c:pt idx="4692">
                  <c:v>2.58</c:v>
                </c:pt>
                <c:pt idx="4693">
                  <c:v>2.59</c:v>
                </c:pt>
                <c:pt idx="4694">
                  <c:v>2.6</c:v>
                </c:pt>
                <c:pt idx="4695">
                  <c:v>2.61</c:v>
                </c:pt>
                <c:pt idx="4696">
                  <c:v>2.6</c:v>
                </c:pt>
                <c:pt idx="4697">
                  <c:v>2.59</c:v>
                </c:pt>
                <c:pt idx="4698">
                  <c:v>2.6</c:v>
                </c:pt>
                <c:pt idx="4699">
                  <c:v>2.6</c:v>
                </c:pt>
                <c:pt idx="4700">
                  <c:v>2.59</c:v>
                </c:pt>
                <c:pt idx="4701">
                  <c:v>2.61</c:v>
                </c:pt>
                <c:pt idx="4702">
                  <c:v>2.58</c:v>
                </c:pt>
                <c:pt idx="4703">
                  <c:v>2.58</c:v>
                </c:pt>
                <c:pt idx="4704">
                  <c:v>2.58</c:v>
                </c:pt>
                <c:pt idx="4705">
                  <c:v>2.58</c:v>
                </c:pt>
                <c:pt idx="4706">
                  <c:v>2.59</c:v>
                </c:pt>
                <c:pt idx="4707">
                  <c:v>2.6</c:v>
                </c:pt>
                <c:pt idx="4708">
                  <c:v>2.6</c:v>
                </c:pt>
                <c:pt idx="4709">
                  <c:v>2.61</c:v>
                </c:pt>
                <c:pt idx="4710">
                  <c:v>2.59</c:v>
                </c:pt>
                <c:pt idx="4711">
                  <c:v>2.58</c:v>
                </c:pt>
                <c:pt idx="4712">
                  <c:v>2.57</c:v>
                </c:pt>
                <c:pt idx="4713">
                  <c:v>2.56</c:v>
                </c:pt>
                <c:pt idx="4714">
                  <c:v>2.56</c:v>
                </c:pt>
                <c:pt idx="4715">
                  <c:v>2.58</c:v>
                </c:pt>
                <c:pt idx="4716">
                  <c:v>2.6</c:v>
                </c:pt>
                <c:pt idx="4717">
                  <c:v>2.63</c:v>
                </c:pt>
                <c:pt idx="4718">
                  <c:v>2.64</c:v>
                </c:pt>
                <c:pt idx="4719">
                  <c:v>2.68</c:v>
                </c:pt>
                <c:pt idx="4720">
                  <c:v>2.68</c:v>
                </c:pt>
                <c:pt idx="4721">
                  <c:v>2.72</c:v>
                </c:pt>
                <c:pt idx="4722">
                  <c:v>2.72</c:v>
                </c:pt>
                <c:pt idx="4723">
                  <c:v>2.73</c:v>
                </c:pt>
                <c:pt idx="4724">
                  <c:v>2.72</c:v>
                </c:pt>
                <c:pt idx="4725">
                  <c:v>2.74</c:v>
                </c:pt>
                <c:pt idx="4726">
                  <c:v>2.74</c:v>
                </c:pt>
                <c:pt idx="4727">
                  <c:v>2.75</c:v>
                </c:pt>
                <c:pt idx="4728">
                  <c:v>2.74</c:v>
                </c:pt>
                <c:pt idx="4729">
                  <c:v>2.75</c:v>
                </c:pt>
                <c:pt idx="4730">
                  <c:v>2.78</c:v>
                </c:pt>
                <c:pt idx="4731">
                  <c:v>2.77</c:v>
                </c:pt>
                <c:pt idx="4732">
                  <c:v>2.77</c:v>
                </c:pt>
                <c:pt idx="4733">
                  <c:v>2.76</c:v>
                </c:pt>
                <c:pt idx="4734">
                  <c:v>2.75</c:v>
                </c:pt>
                <c:pt idx="4735">
                  <c:v>2.75</c:v>
                </c:pt>
                <c:pt idx="4736">
                  <c:v>2.75</c:v>
                </c:pt>
                <c:pt idx="4737">
                  <c:v>2.73</c:v>
                </c:pt>
                <c:pt idx="4738">
                  <c:v>2.73</c:v>
                </c:pt>
                <c:pt idx="4739">
                  <c:v>2.72</c:v>
                </c:pt>
                <c:pt idx="4740">
                  <c:v>2.67</c:v>
                </c:pt>
                <c:pt idx="4741">
                  <c:v>2.65</c:v>
                </c:pt>
                <c:pt idx="4742">
                  <c:v>2.66</c:v>
                </c:pt>
                <c:pt idx="4743">
                  <c:v>2.64</c:v>
                </c:pt>
                <c:pt idx="4744">
                  <c:v>2.62</c:v>
                </c:pt>
                <c:pt idx="4745">
                  <c:v>2.61</c:v>
                </c:pt>
                <c:pt idx="4746">
                  <c:v>2.61</c:v>
                </c:pt>
                <c:pt idx="4747">
                  <c:v>2.63</c:v>
                </c:pt>
                <c:pt idx="4748">
                  <c:v>2.63</c:v>
                </c:pt>
                <c:pt idx="4749">
                  <c:v>2.62</c:v>
                </c:pt>
                <c:pt idx="4750">
                  <c:v>2.62</c:v>
                </c:pt>
                <c:pt idx="4751">
                  <c:v>2.61</c:v>
                </c:pt>
                <c:pt idx="4752">
                  <c:v>2.61</c:v>
                </c:pt>
                <c:pt idx="4753">
                  <c:v>2.61</c:v>
                </c:pt>
                <c:pt idx="4754">
                  <c:v>2.61</c:v>
                </c:pt>
                <c:pt idx="4755">
                  <c:v>2.6</c:v>
                </c:pt>
                <c:pt idx="4756">
                  <c:v>2.59</c:v>
                </c:pt>
                <c:pt idx="4757">
                  <c:v>2.58</c:v>
                </c:pt>
                <c:pt idx="4758">
                  <c:v>2.57</c:v>
                </c:pt>
                <c:pt idx="4759">
                  <c:v>2.58</c:v>
                </c:pt>
                <c:pt idx="4760">
                  <c:v>2.59</c:v>
                </c:pt>
                <c:pt idx="4761">
                  <c:v>2.6</c:v>
                </c:pt>
                <c:pt idx="4762">
                  <c:v>2.6</c:v>
                </c:pt>
                <c:pt idx="4763">
                  <c:v>2.63</c:v>
                </c:pt>
                <c:pt idx="4764">
                  <c:v>2.64</c:v>
                </c:pt>
                <c:pt idx="4765">
                  <c:v>2.65</c:v>
                </c:pt>
                <c:pt idx="4766">
                  <c:v>2.66</c:v>
                </c:pt>
                <c:pt idx="4767">
                  <c:v>2.68</c:v>
                </c:pt>
                <c:pt idx="4768">
                  <c:v>2.69</c:v>
                </c:pt>
                <c:pt idx="4769">
                  <c:v>2.68</c:v>
                </c:pt>
                <c:pt idx="4770">
                  <c:v>2.6</c:v>
                </c:pt>
                <c:pt idx="4771">
                  <c:v>2.61</c:v>
                </c:pt>
                <c:pt idx="4772">
                  <c:v>2.63</c:v>
                </c:pt>
                <c:pt idx="4773">
                  <c:v>2.63</c:v>
                </c:pt>
                <c:pt idx="4774">
                  <c:v>2.64</c:v>
                </c:pt>
                <c:pt idx="4775">
                  <c:v>2.66</c:v>
                </c:pt>
                <c:pt idx="4776">
                  <c:v>2.67</c:v>
                </c:pt>
                <c:pt idx="4777">
                  <c:v>2.68</c:v>
                </c:pt>
                <c:pt idx="4778">
                  <c:v>2.69</c:v>
                </c:pt>
                <c:pt idx="4779">
                  <c:v>2.71</c:v>
                </c:pt>
                <c:pt idx="4780">
                  <c:v>2.73</c:v>
                </c:pt>
                <c:pt idx="4781">
                  <c:v>2.76</c:v>
                </c:pt>
                <c:pt idx="4782">
                  <c:v>2.77</c:v>
                </c:pt>
                <c:pt idx="4783">
                  <c:v>2.8</c:v>
                </c:pt>
                <c:pt idx="4784">
                  <c:v>2.84</c:v>
                </c:pt>
                <c:pt idx="4785">
                  <c:v>2.88</c:v>
                </c:pt>
                <c:pt idx="4786">
                  <c:v>2.91</c:v>
                </c:pt>
                <c:pt idx="4787">
                  <c:v>2.93</c:v>
                </c:pt>
                <c:pt idx="4788">
                  <c:v>2.92</c:v>
                </c:pt>
                <c:pt idx="4789">
                  <c:v>2.93</c:v>
                </c:pt>
                <c:pt idx="4790">
                  <c:v>2.94</c:v>
                </c:pt>
                <c:pt idx="4791">
                  <c:v>2.96</c:v>
                </c:pt>
                <c:pt idx="4792">
                  <c:v>2.97</c:v>
                </c:pt>
                <c:pt idx="4793">
                  <c:v>3.09</c:v>
                </c:pt>
                <c:pt idx="4794">
                  <c:v>3.24</c:v>
                </c:pt>
                <c:pt idx="4795">
                  <c:v>3.44</c:v>
                </c:pt>
                <c:pt idx="4796">
                  <c:v>3.41</c:v>
                </c:pt>
                <c:pt idx="4797">
                  <c:v>3.41</c:v>
                </c:pt>
                <c:pt idx="4798">
                  <c:v>3.36</c:v>
                </c:pt>
                <c:pt idx="4799">
                  <c:v>3.4</c:v>
                </c:pt>
                <c:pt idx="4800">
                  <c:v>3.36</c:v>
                </c:pt>
                <c:pt idx="4801">
                  <c:v>3.36</c:v>
                </c:pt>
                <c:pt idx="4802">
                  <c:v>3.33</c:v>
                </c:pt>
                <c:pt idx="4803">
                  <c:v>3.33</c:v>
                </c:pt>
                <c:pt idx="4804">
                  <c:v>3.35</c:v>
                </c:pt>
                <c:pt idx="4805">
                  <c:v>3.38</c:v>
                </c:pt>
                <c:pt idx="4806">
                  <c:v>3.4</c:v>
                </c:pt>
                <c:pt idx="4807">
                  <c:v>3.37</c:v>
                </c:pt>
                <c:pt idx="4808">
                  <c:v>3.35</c:v>
                </c:pt>
                <c:pt idx="4809">
                  <c:v>3.33</c:v>
                </c:pt>
                <c:pt idx="4810">
                  <c:v>3.32</c:v>
                </c:pt>
                <c:pt idx="4811">
                  <c:v>3.3</c:v>
                </c:pt>
                <c:pt idx="4812">
                  <c:v>3.29</c:v>
                </c:pt>
                <c:pt idx="4813">
                  <c:v>3.31</c:v>
                </c:pt>
                <c:pt idx="4814">
                  <c:v>3.33</c:v>
                </c:pt>
                <c:pt idx="4815">
                  <c:v>3.34</c:v>
                </c:pt>
                <c:pt idx="4816">
                  <c:v>3.36</c:v>
                </c:pt>
                <c:pt idx="4817">
                  <c:v>3.38</c:v>
                </c:pt>
                <c:pt idx="4818">
                  <c:v>3.37</c:v>
                </c:pt>
                <c:pt idx="4819">
                  <c:v>3.39</c:v>
                </c:pt>
                <c:pt idx="4820">
                  <c:v>3.38</c:v>
                </c:pt>
                <c:pt idx="4821">
                  <c:v>3.37</c:v>
                </c:pt>
                <c:pt idx="4822">
                  <c:v>3.37</c:v>
                </c:pt>
                <c:pt idx="4823">
                  <c:v>3.38</c:v>
                </c:pt>
                <c:pt idx="4824">
                  <c:v>3.39</c:v>
                </c:pt>
                <c:pt idx="4825">
                  <c:v>3.39</c:v>
                </c:pt>
                <c:pt idx="4826">
                  <c:v>3.39</c:v>
                </c:pt>
                <c:pt idx="4827">
                  <c:v>3.38</c:v>
                </c:pt>
                <c:pt idx="4828">
                  <c:v>3.38</c:v>
                </c:pt>
                <c:pt idx="4829">
                  <c:v>3.37</c:v>
                </c:pt>
                <c:pt idx="4830">
                  <c:v>3.39</c:v>
                </c:pt>
                <c:pt idx="4831">
                  <c:v>3.4</c:v>
                </c:pt>
                <c:pt idx="4832">
                  <c:v>3.43</c:v>
                </c:pt>
                <c:pt idx="4833">
                  <c:v>3.44</c:v>
                </c:pt>
                <c:pt idx="4834">
                  <c:v>3.47</c:v>
                </c:pt>
                <c:pt idx="4835">
                  <c:v>3.49</c:v>
                </c:pt>
                <c:pt idx="4836">
                  <c:v>3.52</c:v>
                </c:pt>
                <c:pt idx="4837">
                  <c:v>3.54</c:v>
                </c:pt>
                <c:pt idx="4838">
                  <c:v>3.55</c:v>
                </c:pt>
                <c:pt idx="4839">
                  <c:v>3.56</c:v>
                </c:pt>
                <c:pt idx="4840">
                  <c:v>3.55</c:v>
                </c:pt>
                <c:pt idx="4841">
                  <c:v>3.57</c:v>
                </c:pt>
                <c:pt idx="4842">
                  <c:v>3.57</c:v>
                </c:pt>
                <c:pt idx="4843">
                  <c:v>3.57</c:v>
                </c:pt>
                <c:pt idx="4844">
                  <c:v>3.58</c:v>
                </c:pt>
                <c:pt idx="4845">
                  <c:v>3.61</c:v>
                </c:pt>
                <c:pt idx="4846">
                  <c:v>3.63</c:v>
                </c:pt>
                <c:pt idx="4847">
                  <c:v>3.65</c:v>
                </c:pt>
                <c:pt idx="4848">
                  <c:v>3.65</c:v>
                </c:pt>
                <c:pt idx="4849">
                  <c:v>3.64</c:v>
                </c:pt>
                <c:pt idx="4850">
                  <c:v>3.63</c:v>
                </c:pt>
                <c:pt idx="4851">
                  <c:v>3.62</c:v>
                </c:pt>
                <c:pt idx="4852">
                  <c:v>3.58</c:v>
                </c:pt>
                <c:pt idx="4853">
                  <c:v>3.55</c:v>
                </c:pt>
                <c:pt idx="4854">
                  <c:v>3.5</c:v>
                </c:pt>
                <c:pt idx="4855">
                  <c:v>3.48</c:v>
                </c:pt>
                <c:pt idx="4856">
                  <c:v>3.41</c:v>
                </c:pt>
                <c:pt idx="4857">
                  <c:v>3.38</c:v>
                </c:pt>
                <c:pt idx="4858">
                  <c:v>3.34</c:v>
                </c:pt>
                <c:pt idx="4859">
                  <c:v>3.32</c:v>
                </c:pt>
                <c:pt idx="4860">
                  <c:v>3.29</c:v>
                </c:pt>
                <c:pt idx="4861">
                  <c:v>3.25</c:v>
                </c:pt>
                <c:pt idx="4862">
                  <c:v>3.23</c:v>
                </c:pt>
                <c:pt idx="4863">
                  <c:v>3.22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Sheet1!$C$2</c:f>
              <c:strCache>
                <c:ptCount val="1"/>
                <c:pt idx="0">
                  <c:v>New York</c:v>
                </c:pt>
              </c:strCache>
            </c:strRef>
          </c:tx>
          <c:marker>
            <c:symbol val="none"/>
          </c:marker>
          <c:cat>
            <c:numRef>
              <c:f>Sheet1!$A$3:$A$4866</c:f>
              <c:numCache>
                <c:formatCode>m/d/yyyy</c:formatCode>
                <c:ptCount val="4864"/>
                <c:pt idx="0">
                  <c:v>34702.0</c:v>
                </c:pt>
                <c:pt idx="1">
                  <c:v>34703.0</c:v>
                </c:pt>
                <c:pt idx="2">
                  <c:v>34704.0</c:v>
                </c:pt>
                <c:pt idx="3">
                  <c:v>34705.0</c:v>
                </c:pt>
                <c:pt idx="4">
                  <c:v>34708.0</c:v>
                </c:pt>
                <c:pt idx="5">
                  <c:v>34709.0</c:v>
                </c:pt>
                <c:pt idx="6">
                  <c:v>34710.0</c:v>
                </c:pt>
                <c:pt idx="7">
                  <c:v>34711.0</c:v>
                </c:pt>
                <c:pt idx="8">
                  <c:v>34712.0</c:v>
                </c:pt>
                <c:pt idx="9">
                  <c:v>34716.0</c:v>
                </c:pt>
                <c:pt idx="10">
                  <c:v>34717.0</c:v>
                </c:pt>
                <c:pt idx="11">
                  <c:v>34718.0</c:v>
                </c:pt>
                <c:pt idx="12">
                  <c:v>34719.0</c:v>
                </c:pt>
                <c:pt idx="13">
                  <c:v>34722.0</c:v>
                </c:pt>
                <c:pt idx="14">
                  <c:v>34723.0</c:v>
                </c:pt>
                <c:pt idx="15">
                  <c:v>34724.0</c:v>
                </c:pt>
                <c:pt idx="16">
                  <c:v>34725.0</c:v>
                </c:pt>
                <c:pt idx="17">
                  <c:v>34726.0</c:v>
                </c:pt>
                <c:pt idx="18">
                  <c:v>34729.0</c:v>
                </c:pt>
                <c:pt idx="19">
                  <c:v>34730.0</c:v>
                </c:pt>
                <c:pt idx="20">
                  <c:v>34731.0</c:v>
                </c:pt>
                <c:pt idx="21">
                  <c:v>34732.0</c:v>
                </c:pt>
                <c:pt idx="22">
                  <c:v>34733.0</c:v>
                </c:pt>
                <c:pt idx="23">
                  <c:v>34736.0</c:v>
                </c:pt>
                <c:pt idx="24">
                  <c:v>34737.0</c:v>
                </c:pt>
                <c:pt idx="25">
                  <c:v>34738.0</c:v>
                </c:pt>
                <c:pt idx="26">
                  <c:v>34739.0</c:v>
                </c:pt>
                <c:pt idx="27">
                  <c:v>34740.0</c:v>
                </c:pt>
                <c:pt idx="28">
                  <c:v>34743.0</c:v>
                </c:pt>
                <c:pt idx="29">
                  <c:v>34744.0</c:v>
                </c:pt>
                <c:pt idx="30">
                  <c:v>34745.0</c:v>
                </c:pt>
                <c:pt idx="31">
                  <c:v>34746.0</c:v>
                </c:pt>
                <c:pt idx="32">
                  <c:v>34747.0</c:v>
                </c:pt>
                <c:pt idx="33">
                  <c:v>34751.0</c:v>
                </c:pt>
                <c:pt idx="34">
                  <c:v>34752.0</c:v>
                </c:pt>
                <c:pt idx="35">
                  <c:v>34753.0</c:v>
                </c:pt>
                <c:pt idx="36">
                  <c:v>34754.0</c:v>
                </c:pt>
                <c:pt idx="37">
                  <c:v>34757.0</c:v>
                </c:pt>
                <c:pt idx="38">
                  <c:v>34758.0</c:v>
                </c:pt>
                <c:pt idx="39">
                  <c:v>34759.0</c:v>
                </c:pt>
                <c:pt idx="40">
                  <c:v>34760.0</c:v>
                </c:pt>
                <c:pt idx="41">
                  <c:v>34761.0</c:v>
                </c:pt>
                <c:pt idx="42">
                  <c:v>34764.0</c:v>
                </c:pt>
                <c:pt idx="43">
                  <c:v>34765.0</c:v>
                </c:pt>
                <c:pt idx="44">
                  <c:v>34766.0</c:v>
                </c:pt>
                <c:pt idx="45">
                  <c:v>34767.0</c:v>
                </c:pt>
                <c:pt idx="46">
                  <c:v>34768.0</c:v>
                </c:pt>
                <c:pt idx="47">
                  <c:v>34771.0</c:v>
                </c:pt>
                <c:pt idx="48">
                  <c:v>34772.0</c:v>
                </c:pt>
                <c:pt idx="49">
                  <c:v>34773.0</c:v>
                </c:pt>
                <c:pt idx="50">
                  <c:v>34774.0</c:v>
                </c:pt>
                <c:pt idx="51">
                  <c:v>34775.0</c:v>
                </c:pt>
                <c:pt idx="52">
                  <c:v>34778.0</c:v>
                </c:pt>
                <c:pt idx="53">
                  <c:v>34779.0</c:v>
                </c:pt>
                <c:pt idx="54">
                  <c:v>34780.0</c:v>
                </c:pt>
                <c:pt idx="55">
                  <c:v>34781.0</c:v>
                </c:pt>
                <c:pt idx="56">
                  <c:v>34782.0</c:v>
                </c:pt>
                <c:pt idx="57">
                  <c:v>34785.0</c:v>
                </c:pt>
                <c:pt idx="58">
                  <c:v>34786.0</c:v>
                </c:pt>
                <c:pt idx="59">
                  <c:v>34787.0</c:v>
                </c:pt>
                <c:pt idx="60">
                  <c:v>34788.0</c:v>
                </c:pt>
                <c:pt idx="61">
                  <c:v>34789.0</c:v>
                </c:pt>
                <c:pt idx="62">
                  <c:v>34792.0</c:v>
                </c:pt>
                <c:pt idx="63">
                  <c:v>34793.0</c:v>
                </c:pt>
                <c:pt idx="64">
                  <c:v>34794.0</c:v>
                </c:pt>
                <c:pt idx="65">
                  <c:v>34795.0</c:v>
                </c:pt>
                <c:pt idx="66">
                  <c:v>34796.0</c:v>
                </c:pt>
                <c:pt idx="67">
                  <c:v>34799.0</c:v>
                </c:pt>
                <c:pt idx="68">
                  <c:v>34800.0</c:v>
                </c:pt>
                <c:pt idx="69">
                  <c:v>34801.0</c:v>
                </c:pt>
                <c:pt idx="70">
                  <c:v>34802.0</c:v>
                </c:pt>
                <c:pt idx="71">
                  <c:v>34803.0</c:v>
                </c:pt>
                <c:pt idx="72">
                  <c:v>34806.0</c:v>
                </c:pt>
                <c:pt idx="73">
                  <c:v>34807.0</c:v>
                </c:pt>
                <c:pt idx="74">
                  <c:v>34808.0</c:v>
                </c:pt>
                <c:pt idx="75">
                  <c:v>34809.0</c:v>
                </c:pt>
                <c:pt idx="76">
                  <c:v>34810.0</c:v>
                </c:pt>
                <c:pt idx="77">
                  <c:v>34813.0</c:v>
                </c:pt>
                <c:pt idx="78">
                  <c:v>34814.0</c:v>
                </c:pt>
                <c:pt idx="79">
                  <c:v>34815.0</c:v>
                </c:pt>
                <c:pt idx="80">
                  <c:v>34816.0</c:v>
                </c:pt>
                <c:pt idx="81">
                  <c:v>34817.0</c:v>
                </c:pt>
                <c:pt idx="82">
                  <c:v>34820.0</c:v>
                </c:pt>
                <c:pt idx="83">
                  <c:v>34821.0</c:v>
                </c:pt>
                <c:pt idx="84">
                  <c:v>34822.0</c:v>
                </c:pt>
                <c:pt idx="85">
                  <c:v>34823.0</c:v>
                </c:pt>
                <c:pt idx="86">
                  <c:v>34824.0</c:v>
                </c:pt>
                <c:pt idx="87">
                  <c:v>34827.0</c:v>
                </c:pt>
                <c:pt idx="88">
                  <c:v>34828.0</c:v>
                </c:pt>
                <c:pt idx="89">
                  <c:v>34829.0</c:v>
                </c:pt>
                <c:pt idx="90">
                  <c:v>34830.0</c:v>
                </c:pt>
                <c:pt idx="91">
                  <c:v>34831.0</c:v>
                </c:pt>
                <c:pt idx="92">
                  <c:v>34834.0</c:v>
                </c:pt>
                <c:pt idx="93">
                  <c:v>34835.0</c:v>
                </c:pt>
                <c:pt idx="94">
                  <c:v>34836.0</c:v>
                </c:pt>
                <c:pt idx="95">
                  <c:v>34837.0</c:v>
                </c:pt>
                <c:pt idx="96">
                  <c:v>34838.0</c:v>
                </c:pt>
                <c:pt idx="97">
                  <c:v>34841.0</c:v>
                </c:pt>
                <c:pt idx="98">
                  <c:v>34842.0</c:v>
                </c:pt>
                <c:pt idx="99">
                  <c:v>34843.0</c:v>
                </c:pt>
                <c:pt idx="100">
                  <c:v>34844.0</c:v>
                </c:pt>
                <c:pt idx="101">
                  <c:v>34845.0</c:v>
                </c:pt>
                <c:pt idx="102">
                  <c:v>34848.0</c:v>
                </c:pt>
                <c:pt idx="103">
                  <c:v>34849.0</c:v>
                </c:pt>
                <c:pt idx="104">
                  <c:v>34850.0</c:v>
                </c:pt>
                <c:pt idx="105">
                  <c:v>34851.0</c:v>
                </c:pt>
                <c:pt idx="106">
                  <c:v>34852.0</c:v>
                </c:pt>
                <c:pt idx="107">
                  <c:v>34855.0</c:v>
                </c:pt>
                <c:pt idx="108">
                  <c:v>34856.0</c:v>
                </c:pt>
                <c:pt idx="109">
                  <c:v>34857.0</c:v>
                </c:pt>
                <c:pt idx="110">
                  <c:v>34858.0</c:v>
                </c:pt>
                <c:pt idx="111">
                  <c:v>34859.0</c:v>
                </c:pt>
                <c:pt idx="112">
                  <c:v>34862.0</c:v>
                </c:pt>
                <c:pt idx="113">
                  <c:v>34863.0</c:v>
                </c:pt>
                <c:pt idx="114">
                  <c:v>34864.0</c:v>
                </c:pt>
                <c:pt idx="115">
                  <c:v>34865.0</c:v>
                </c:pt>
                <c:pt idx="116">
                  <c:v>34866.0</c:v>
                </c:pt>
                <c:pt idx="117">
                  <c:v>34869.0</c:v>
                </c:pt>
                <c:pt idx="118">
                  <c:v>34870.0</c:v>
                </c:pt>
                <c:pt idx="119">
                  <c:v>34871.0</c:v>
                </c:pt>
                <c:pt idx="120">
                  <c:v>34872.0</c:v>
                </c:pt>
                <c:pt idx="121">
                  <c:v>34873.0</c:v>
                </c:pt>
                <c:pt idx="122">
                  <c:v>34876.0</c:v>
                </c:pt>
                <c:pt idx="123">
                  <c:v>34877.0</c:v>
                </c:pt>
                <c:pt idx="124">
                  <c:v>34878.0</c:v>
                </c:pt>
                <c:pt idx="125">
                  <c:v>34879.0</c:v>
                </c:pt>
                <c:pt idx="126">
                  <c:v>34880.0</c:v>
                </c:pt>
                <c:pt idx="127">
                  <c:v>34883.0</c:v>
                </c:pt>
                <c:pt idx="128">
                  <c:v>34884.0</c:v>
                </c:pt>
                <c:pt idx="129">
                  <c:v>34885.0</c:v>
                </c:pt>
                <c:pt idx="130">
                  <c:v>34886.0</c:v>
                </c:pt>
                <c:pt idx="131">
                  <c:v>34887.0</c:v>
                </c:pt>
                <c:pt idx="132">
                  <c:v>34890.0</c:v>
                </c:pt>
                <c:pt idx="133">
                  <c:v>34891.0</c:v>
                </c:pt>
                <c:pt idx="134">
                  <c:v>34892.0</c:v>
                </c:pt>
                <c:pt idx="135">
                  <c:v>34893.0</c:v>
                </c:pt>
                <c:pt idx="136">
                  <c:v>34894.0</c:v>
                </c:pt>
                <c:pt idx="137">
                  <c:v>34897.0</c:v>
                </c:pt>
                <c:pt idx="138">
                  <c:v>34898.0</c:v>
                </c:pt>
                <c:pt idx="139">
                  <c:v>34899.0</c:v>
                </c:pt>
                <c:pt idx="140">
                  <c:v>34900.0</c:v>
                </c:pt>
                <c:pt idx="141">
                  <c:v>34901.0</c:v>
                </c:pt>
                <c:pt idx="142">
                  <c:v>34904.0</c:v>
                </c:pt>
                <c:pt idx="143">
                  <c:v>34905.0</c:v>
                </c:pt>
                <c:pt idx="144">
                  <c:v>34906.0</c:v>
                </c:pt>
                <c:pt idx="145">
                  <c:v>34907.0</c:v>
                </c:pt>
                <c:pt idx="146">
                  <c:v>34908.0</c:v>
                </c:pt>
                <c:pt idx="147">
                  <c:v>34911.0</c:v>
                </c:pt>
                <c:pt idx="148">
                  <c:v>34912.0</c:v>
                </c:pt>
                <c:pt idx="149">
                  <c:v>34913.0</c:v>
                </c:pt>
                <c:pt idx="150">
                  <c:v>34914.0</c:v>
                </c:pt>
                <c:pt idx="151">
                  <c:v>34915.0</c:v>
                </c:pt>
                <c:pt idx="152">
                  <c:v>34918.0</c:v>
                </c:pt>
                <c:pt idx="153">
                  <c:v>34919.0</c:v>
                </c:pt>
                <c:pt idx="154">
                  <c:v>34920.0</c:v>
                </c:pt>
                <c:pt idx="155">
                  <c:v>34921.0</c:v>
                </c:pt>
                <c:pt idx="156">
                  <c:v>34922.0</c:v>
                </c:pt>
                <c:pt idx="157">
                  <c:v>34925.0</c:v>
                </c:pt>
                <c:pt idx="158">
                  <c:v>34926.0</c:v>
                </c:pt>
                <c:pt idx="159">
                  <c:v>34927.0</c:v>
                </c:pt>
                <c:pt idx="160">
                  <c:v>34928.0</c:v>
                </c:pt>
                <c:pt idx="161">
                  <c:v>34929.0</c:v>
                </c:pt>
                <c:pt idx="162">
                  <c:v>34932.0</c:v>
                </c:pt>
                <c:pt idx="163">
                  <c:v>34933.0</c:v>
                </c:pt>
                <c:pt idx="164">
                  <c:v>34934.0</c:v>
                </c:pt>
                <c:pt idx="165">
                  <c:v>34935.0</c:v>
                </c:pt>
                <c:pt idx="166">
                  <c:v>34936.0</c:v>
                </c:pt>
                <c:pt idx="167">
                  <c:v>34939.0</c:v>
                </c:pt>
                <c:pt idx="168">
                  <c:v>34940.0</c:v>
                </c:pt>
                <c:pt idx="169">
                  <c:v>34941.0</c:v>
                </c:pt>
                <c:pt idx="170">
                  <c:v>34942.0</c:v>
                </c:pt>
                <c:pt idx="171">
                  <c:v>34943.0</c:v>
                </c:pt>
                <c:pt idx="172">
                  <c:v>34947.0</c:v>
                </c:pt>
                <c:pt idx="173">
                  <c:v>34948.0</c:v>
                </c:pt>
                <c:pt idx="174">
                  <c:v>34949.0</c:v>
                </c:pt>
                <c:pt idx="175">
                  <c:v>34950.0</c:v>
                </c:pt>
                <c:pt idx="176">
                  <c:v>34953.0</c:v>
                </c:pt>
                <c:pt idx="177">
                  <c:v>34954.0</c:v>
                </c:pt>
                <c:pt idx="178">
                  <c:v>34955.0</c:v>
                </c:pt>
                <c:pt idx="179">
                  <c:v>34956.0</c:v>
                </c:pt>
                <c:pt idx="180">
                  <c:v>34957.0</c:v>
                </c:pt>
                <c:pt idx="181">
                  <c:v>34960.0</c:v>
                </c:pt>
                <c:pt idx="182">
                  <c:v>34961.0</c:v>
                </c:pt>
                <c:pt idx="183">
                  <c:v>34962.0</c:v>
                </c:pt>
                <c:pt idx="184">
                  <c:v>34963.0</c:v>
                </c:pt>
                <c:pt idx="185">
                  <c:v>34964.0</c:v>
                </c:pt>
                <c:pt idx="186">
                  <c:v>34967.0</c:v>
                </c:pt>
                <c:pt idx="187">
                  <c:v>34968.0</c:v>
                </c:pt>
                <c:pt idx="188">
                  <c:v>34969.0</c:v>
                </c:pt>
                <c:pt idx="189">
                  <c:v>34970.0</c:v>
                </c:pt>
                <c:pt idx="190">
                  <c:v>34971.0</c:v>
                </c:pt>
                <c:pt idx="191">
                  <c:v>34974.0</c:v>
                </c:pt>
                <c:pt idx="192">
                  <c:v>34975.0</c:v>
                </c:pt>
                <c:pt idx="193">
                  <c:v>34976.0</c:v>
                </c:pt>
                <c:pt idx="194">
                  <c:v>34977.0</c:v>
                </c:pt>
                <c:pt idx="195">
                  <c:v>34978.0</c:v>
                </c:pt>
                <c:pt idx="196">
                  <c:v>34981.0</c:v>
                </c:pt>
                <c:pt idx="197">
                  <c:v>34982.0</c:v>
                </c:pt>
                <c:pt idx="198">
                  <c:v>34983.0</c:v>
                </c:pt>
                <c:pt idx="199">
                  <c:v>34984.0</c:v>
                </c:pt>
                <c:pt idx="200">
                  <c:v>34985.0</c:v>
                </c:pt>
                <c:pt idx="201">
                  <c:v>34988.0</c:v>
                </c:pt>
                <c:pt idx="202">
                  <c:v>34989.0</c:v>
                </c:pt>
                <c:pt idx="203">
                  <c:v>34990.0</c:v>
                </c:pt>
                <c:pt idx="204">
                  <c:v>34991.0</c:v>
                </c:pt>
                <c:pt idx="205">
                  <c:v>34992.0</c:v>
                </c:pt>
                <c:pt idx="206">
                  <c:v>34995.0</c:v>
                </c:pt>
                <c:pt idx="207">
                  <c:v>34996.0</c:v>
                </c:pt>
                <c:pt idx="208">
                  <c:v>34997.0</c:v>
                </c:pt>
                <c:pt idx="209">
                  <c:v>34998.0</c:v>
                </c:pt>
                <c:pt idx="210">
                  <c:v>34999.0</c:v>
                </c:pt>
                <c:pt idx="211">
                  <c:v>35002.0</c:v>
                </c:pt>
                <c:pt idx="212">
                  <c:v>35003.0</c:v>
                </c:pt>
                <c:pt idx="213">
                  <c:v>35004.0</c:v>
                </c:pt>
                <c:pt idx="214">
                  <c:v>35005.0</c:v>
                </c:pt>
                <c:pt idx="215">
                  <c:v>35006.0</c:v>
                </c:pt>
                <c:pt idx="216">
                  <c:v>35009.0</c:v>
                </c:pt>
                <c:pt idx="217">
                  <c:v>35010.0</c:v>
                </c:pt>
                <c:pt idx="218">
                  <c:v>35011.0</c:v>
                </c:pt>
                <c:pt idx="219">
                  <c:v>35012.0</c:v>
                </c:pt>
                <c:pt idx="220">
                  <c:v>35013.0</c:v>
                </c:pt>
                <c:pt idx="221">
                  <c:v>35016.0</c:v>
                </c:pt>
                <c:pt idx="222">
                  <c:v>35017.0</c:v>
                </c:pt>
                <c:pt idx="223">
                  <c:v>35018.0</c:v>
                </c:pt>
                <c:pt idx="224">
                  <c:v>35019.0</c:v>
                </c:pt>
                <c:pt idx="225">
                  <c:v>35020.0</c:v>
                </c:pt>
                <c:pt idx="226">
                  <c:v>35023.0</c:v>
                </c:pt>
                <c:pt idx="227">
                  <c:v>35024.0</c:v>
                </c:pt>
                <c:pt idx="228">
                  <c:v>35025.0</c:v>
                </c:pt>
                <c:pt idx="229">
                  <c:v>35026.0</c:v>
                </c:pt>
                <c:pt idx="230">
                  <c:v>35027.0</c:v>
                </c:pt>
                <c:pt idx="231">
                  <c:v>35030.0</c:v>
                </c:pt>
                <c:pt idx="232">
                  <c:v>35031.0</c:v>
                </c:pt>
                <c:pt idx="233">
                  <c:v>35032.0</c:v>
                </c:pt>
                <c:pt idx="234">
                  <c:v>35033.0</c:v>
                </c:pt>
                <c:pt idx="235">
                  <c:v>35034.0</c:v>
                </c:pt>
                <c:pt idx="236">
                  <c:v>35037.0</c:v>
                </c:pt>
                <c:pt idx="237">
                  <c:v>35038.0</c:v>
                </c:pt>
                <c:pt idx="238">
                  <c:v>35039.0</c:v>
                </c:pt>
                <c:pt idx="239">
                  <c:v>35040.0</c:v>
                </c:pt>
                <c:pt idx="240">
                  <c:v>35041.0</c:v>
                </c:pt>
                <c:pt idx="241">
                  <c:v>35044.0</c:v>
                </c:pt>
                <c:pt idx="242">
                  <c:v>35045.0</c:v>
                </c:pt>
                <c:pt idx="243">
                  <c:v>35046.0</c:v>
                </c:pt>
                <c:pt idx="244">
                  <c:v>35047.0</c:v>
                </c:pt>
                <c:pt idx="245">
                  <c:v>35048.0</c:v>
                </c:pt>
                <c:pt idx="246">
                  <c:v>35051.0</c:v>
                </c:pt>
                <c:pt idx="247">
                  <c:v>35052.0</c:v>
                </c:pt>
                <c:pt idx="248">
                  <c:v>35053.0</c:v>
                </c:pt>
                <c:pt idx="249">
                  <c:v>35054.0</c:v>
                </c:pt>
                <c:pt idx="250">
                  <c:v>35055.0</c:v>
                </c:pt>
                <c:pt idx="251">
                  <c:v>35058.0</c:v>
                </c:pt>
                <c:pt idx="252">
                  <c:v>35059.0</c:v>
                </c:pt>
                <c:pt idx="253">
                  <c:v>35060.0</c:v>
                </c:pt>
                <c:pt idx="254">
                  <c:v>35061.0</c:v>
                </c:pt>
                <c:pt idx="255">
                  <c:v>35062.0</c:v>
                </c:pt>
                <c:pt idx="256">
                  <c:v>35065.0</c:v>
                </c:pt>
                <c:pt idx="257">
                  <c:v>35066.0</c:v>
                </c:pt>
                <c:pt idx="258">
                  <c:v>35067.0</c:v>
                </c:pt>
                <c:pt idx="259">
                  <c:v>35068.0</c:v>
                </c:pt>
                <c:pt idx="260">
                  <c:v>35069.0</c:v>
                </c:pt>
                <c:pt idx="261">
                  <c:v>35072.0</c:v>
                </c:pt>
                <c:pt idx="262">
                  <c:v>35073.0</c:v>
                </c:pt>
                <c:pt idx="263">
                  <c:v>35074.0</c:v>
                </c:pt>
                <c:pt idx="264">
                  <c:v>35075.0</c:v>
                </c:pt>
                <c:pt idx="265">
                  <c:v>35076.0</c:v>
                </c:pt>
                <c:pt idx="266">
                  <c:v>35079.0</c:v>
                </c:pt>
                <c:pt idx="267">
                  <c:v>35080.0</c:v>
                </c:pt>
                <c:pt idx="268">
                  <c:v>35081.0</c:v>
                </c:pt>
                <c:pt idx="269">
                  <c:v>35082.0</c:v>
                </c:pt>
                <c:pt idx="270">
                  <c:v>35083.0</c:v>
                </c:pt>
                <c:pt idx="271">
                  <c:v>35086.0</c:v>
                </c:pt>
                <c:pt idx="272">
                  <c:v>35087.0</c:v>
                </c:pt>
                <c:pt idx="273">
                  <c:v>35088.0</c:v>
                </c:pt>
                <c:pt idx="274">
                  <c:v>35089.0</c:v>
                </c:pt>
                <c:pt idx="275">
                  <c:v>35090.0</c:v>
                </c:pt>
                <c:pt idx="276">
                  <c:v>35093.0</c:v>
                </c:pt>
                <c:pt idx="277">
                  <c:v>35094.0</c:v>
                </c:pt>
                <c:pt idx="278">
                  <c:v>35095.0</c:v>
                </c:pt>
                <c:pt idx="279">
                  <c:v>35096.0</c:v>
                </c:pt>
                <c:pt idx="280">
                  <c:v>35097.0</c:v>
                </c:pt>
                <c:pt idx="281">
                  <c:v>35100.0</c:v>
                </c:pt>
                <c:pt idx="282">
                  <c:v>35101.0</c:v>
                </c:pt>
                <c:pt idx="283">
                  <c:v>35102.0</c:v>
                </c:pt>
                <c:pt idx="284">
                  <c:v>35103.0</c:v>
                </c:pt>
                <c:pt idx="285">
                  <c:v>35104.0</c:v>
                </c:pt>
                <c:pt idx="286">
                  <c:v>35107.0</c:v>
                </c:pt>
                <c:pt idx="287">
                  <c:v>35108.0</c:v>
                </c:pt>
                <c:pt idx="288">
                  <c:v>35109.0</c:v>
                </c:pt>
                <c:pt idx="289">
                  <c:v>35110.0</c:v>
                </c:pt>
                <c:pt idx="290">
                  <c:v>35111.0</c:v>
                </c:pt>
                <c:pt idx="291">
                  <c:v>35114.0</c:v>
                </c:pt>
                <c:pt idx="292">
                  <c:v>35115.0</c:v>
                </c:pt>
                <c:pt idx="293">
                  <c:v>35116.0</c:v>
                </c:pt>
                <c:pt idx="294">
                  <c:v>35117.0</c:v>
                </c:pt>
                <c:pt idx="295">
                  <c:v>35118.0</c:v>
                </c:pt>
                <c:pt idx="296">
                  <c:v>35121.0</c:v>
                </c:pt>
                <c:pt idx="297">
                  <c:v>35122.0</c:v>
                </c:pt>
                <c:pt idx="298">
                  <c:v>35123.0</c:v>
                </c:pt>
                <c:pt idx="299">
                  <c:v>35124.0</c:v>
                </c:pt>
                <c:pt idx="300">
                  <c:v>35125.0</c:v>
                </c:pt>
                <c:pt idx="301">
                  <c:v>35128.0</c:v>
                </c:pt>
                <c:pt idx="302">
                  <c:v>35129.0</c:v>
                </c:pt>
                <c:pt idx="303">
                  <c:v>35130.0</c:v>
                </c:pt>
                <c:pt idx="304">
                  <c:v>35131.0</c:v>
                </c:pt>
                <c:pt idx="305">
                  <c:v>35132.0</c:v>
                </c:pt>
                <c:pt idx="306">
                  <c:v>35135.0</c:v>
                </c:pt>
                <c:pt idx="307">
                  <c:v>35136.0</c:v>
                </c:pt>
                <c:pt idx="308">
                  <c:v>35137.0</c:v>
                </c:pt>
                <c:pt idx="309">
                  <c:v>35138.0</c:v>
                </c:pt>
                <c:pt idx="310">
                  <c:v>35139.0</c:v>
                </c:pt>
                <c:pt idx="311">
                  <c:v>35142.0</c:v>
                </c:pt>
                <c:pt idx="312">
                  <c:v>35143.0</c:v>
                </c:pt>
                <c:pt idx="313">
                  <c:v>35144.0</c:v>
                </c:pt>
                <c:pt idx="314">
                  <c:v>35145.0</c:v>
                </c:pt>
                <c:pt idx="315">
                  <c:v>35146.0</c:v>
                </c:pt>
                <c:pt idx="316">
                  <c:v>35149.0</c:v>
                </c:pt>
                <c:pt idx="317">
                  <c:v>35150.0</c:v>
                </c:pt>
                <c:pt idx="318">
                  <c:v>35151.0</c:v>
                </c:pt>
                <c:pt idx="319">
                  <c:v>35152.0</c:v>
                </c:pt>
                <c:pt idx="320">
                  <c:v>35153.0</c:v>
                </c:pt>
                <c:pt idx="321">
                  <c:v>35156.0</c:v>
                </c:pt>
                <c:pt idx="322">
                  <c:v>35157.0</c:v>
                </c:pt>
                <c:pt idx="323">
                  <c:v>35158.0</c:v>
                </c:pt>
                <c:pt idx="324">
                  <c:v>35159.0</c:v>
                </c:pt>
                <c:pt idx="325">
                  <c:v>35160.0</c:v>
                </c:pt>
                <c:pt idx="326">
                  <c:v>35163.0</c:v>
                </c:pt>
                <c:pt idx="327">
                  <c:v>35164.0</c:v>
                </c:pt>
                <c:pt idx="328">
                  <c:v>35165.0</c:v>
                </c:pt>
                <c:pt idx="329">
                  <c:v>35166.0</c:v>
                </c:pt>
                <c:pt idx="330">
                  <c:v>35167.0</c:v>
                </c:pt>
                <c:pt idx="331">
                  <c:v>35170.0</c:v>
                </c:pt>
                <c:pt idx="332">
                  <c:v>35171.0</c:v>
                </c:pt>
                <c:pt idx="333">
                  <c:v>35172.0</c:v>
                </c:pt>
                <c:pt idx="334">
                  <c:v>35173.0</c:v>
                </c:pt>
                <c:pt idx="335">
                  <c:v>35174.0</c:v>
                </c:pt>
                <c:pt idx="336">
                  <c:v>35177.0</c:v>
                </c:pt>
                <c:pt idx="337">
                  <c:v>35178.0</c:v>
                </c:pt>
                <c:pt idx="338">
                  <c:v>35179.0</c:v>
                </c:pt>
                <c:pt idx="339">
                  <c:v>35180.0</c:v>
                </c:pt>
                <c:pt idx="340">
                  <c:v>35181.0</c:v>
                </c:pt>
                <c:pt idx="341">
                  <c:v>35184.0</c:v>
                </c:pt>
                <c:pt idx="342">
                  <c:v>35185.0</c:v>
                </c:pt>
                <c:pt idx="343">
                  <c:v>35186.0</c:v>
                </c:pt>
                <c:pt idx="344">
                  <c:v>35187.0</c:v>
                </c:pt>
                <c:pt idx="345">
                  <c:v>35188.0</c:v>
                </c:pt>
                <c:pt idx="346">
                  <c:v>35191.0</c:v>
                </c:pt>
                <c:pt idx="347">
                  <c:v>35192.0</c:v>
                </c:pt>
                <c:pt idx="348">
                  <c:v>35193.0</c:v>
                </c:pt>
                <c:pt idx="349">
                  <c:v>35194.0</c:v>
                </c:pt>
                <c:pt idx="350">
                  <c:v>35195.0</c:v>
                </c:pt>
                <c:pt idx="351">
                  <c:v>35198.0</c:v>
                </c:pt>
                <c:pt idx="352">
                  <c:v>35199.0</c:v>
                </c:pt>
                <c:pt idx="353">
                  <c:v>35200.0</c:v>
                </c:pt>
                <c:pt idx="354">
                  <c:v>35201.0</c:v>
                </c:pt>
                <c:pt idx="355">
                  <c:v>35202.0</c:v>
                </c:pt>
                <c:pt idx="356">
                  <c:v>35205.0</c:v>
                </c:pt>
                <c:pt idx="357">
                  <c:v>35206.0</c:v>
                </c:pt>
                <c:pt idx="358">
                  <c:v>35207.0</c:v>
                </c:pt>
                <c:pt idx="359">
                  <c:v>35208.0</c:v>
                </c:pt>
                <c:pt idx="360">
                  <c:v>35209.0</c:v>
                </c:pt>
                <c:pt idx="361">
                  <c:v>35212.0</c:v>
                </c:pt>
                <c:pt idx="362">
                  <c:v>35213.0</c:v>
                </c:pt>
                <c:pt idx="363">
                  <c:v>35214.0</c:v>
                </c:pt>
                <c:pt idx="364">
                  <c:v>35215.0</c:v>
                </c:pt>
                <c:pt idx="365">
                  <c:v>35216.0</c:v>
                </c:pt>
                <c:pt idx="366">
                  <c:v>35219.0</c:v>
                </c:pt>
                <c:pt idx="367">
                  <c:v>35220.0</c:v>
                </c:pt>
                <c:pt idx="368">
                  <c:v>35221.0</c:v>
                </c:pt>
                <c:pt idx="369">
                  <c:v>35222.0</c:v>
                </c:pt>
                <c:pt idx="370">
                  <c:v>35223.0</c:v>
                </c:pt>
                <c:pt idx="371">
                  <c:v>35226.0</c:v>
                </c:pt>
                <c:pt idx="372">
                  <c:v>35227.0</c:v>
                </c:pt>
                <c:pt idx="373">
                  <c:v>35228.0</c:v>
                </c:pt>
                <c:pt idx="374">
                  <c:v>35229.0</c:v>
                </c:pt>
                <c:pt idx="375">
                  <c:v>35230.0</c:v>
                </c:pt>
                <c:pt idx="376">
                  <c:v>35233.0</c:v>
                </c:pt>
                <c:pt idx="377">
                  <c:v>35234.0</c:v>
                </c:pt>
                <c:pt idx="378">
                  <c:v>35235.0</c:v>
                </c:pt>
                <c:pt idx="379">
                  <c:v>35236.0</c:v>
                </c:pt>
                <c:pt idx="380">
                  <c:v>35237.0</c:v>
                </c:pt>
                <c:pt idx="381">
                  <c:v>35240.0</c:v>
                </c:pt>
                <c:pt idx="382">
                  <c:v>35241.0</c:v>
                </c:pt>
                <c:pt idx="383">
                  <c:v>35242.0</c:v>
                </c:pt>
                <c:pt idx="384">
                  <c:v>35243.0</c:v>
                </c:pt>
                <c:pt idx="385">
                  <c:v>35244.0</c:v>
                </c:pt>
                <c:pt idx="386">
                  <c:v>35247.0</c:v>
                </c:pt>
                <c:pt idx="387">
                  <c:v>35248.0</c:v>
                </c:pt>
                <c:pt idx="388">
                  <c:v>35249.0</c:v>
                </c:pt>
                <c:pt idx="389">
                  <c:v>35250.0</c:v>
                </c:pt>
                <c:pt idx="390">
                  <c:v>35251.0</c:v>
                </c:pt>
                <c:pt idx="391">
                  <c:v>35254.0</c:v>
                </c:pt>
                <c:pt idx="392">
                  <c:v>35255.0</c:v>
                </c:pt>
                <c:pt idx="393">
                  <c:v>35256.0</c:v>
                </c:pt>
                <c:pt idx="394">
                  <c:v>35257.0</c:v>
                </c:pt>
                <c:pt idx="395">
                  <c:v>35258.0</c:v>
                </c:pt>
                <c:pt idx="396">
                  <c:v>35261.0</c:v>
                </c:pt>
                <c:pt idx="397">
                  <c:v>35262.0</c:v>
                </c:pt>
                <c:pt idx="398">
                  <c:v>35263.0</c:v>
                </c:pt>
                <c:pt idx="399">
                  <c:v>35264.0</c:v>
                </c:pt>
                <c:pt idx="400">
                  <c:v>35265.0</c:v>
                </c:pt>
                <c:pt idx="401">
                  <c:v>35268.0</c:v>
                </c:pt>
                <c:pt idx="402">
                  <c:v>35269.0</c:v>
                </c:pt>
                <c:pt idx="403">
                  <c:v>35270.0</c:v>
                </c:pt>
                <c:pt idx="404">
                  <c:v>35271.0</c:v>
                </c:pt>
                <c:pt idx="405">
                  <c:v>35272.0</c:v>
                </c:pt>
                <c:pt idx="406">
                  <c:v>35275.0</c:v>
                </c:pt>
                <c:pt idx="407">
                  <c:v>35276.0</c:v>
                </c:pt>
                <c:pt idx="408">
                  <c:v>35277.0</c:v>
                </c:pt>
                <c:pt idx="409">
                  <c:v>35278.0</c:v>
                </c:pt>
                <c:pt idx="410">
                  <c:v>35279.0</c:v>
                </c:pt>
                <c:pt idx="411">
                  <c:v>35282.0</c:v>
                </c:pt>
                <c:pt idx="412">
                  <c:v>35283.0</c:v>
                </c:pt>
                <c:pt idx="413">
                  <c:v>35284.0</c:v>
                </c:pt>
                <c:pt idx="414">
                  <c:v>35285.0</c:v>
                </c:pt>
                <c:pt idx="415">
                  <c:v>35286.0</c:v>
                </c:pt>
                <c:pt idx="416">
                  <c:v>35289.0</c:v>
                </c:pt>
                <c:pt idx="417">
                  <c:v>35290.0</c:v>
                </c:pt>
                <c:pt idx="418">
                  <c:v>35291.0</c:v>
                </c:pt>
                <c:pt idx="419">
                  <c:v>35292.0</c:v>
                </c:pt>
                <c:pt idx="420">
                  <c:v>35293.0</c:v>
                </c:pt>
                <c:pt idx="421">
                  <c:v>35296.0</c:v>
                </c:pt>
                <c:pt idx="422">
                  <c:v>35297.0</c:v>
                </c:pt>
                <c:pt idx="423">
                  <c:v>35298.0</c:v>
                </c:pt>
                <c:pt idx="424">
                  <c:v>35299.0</c:v>
                </c:pt>
                <c:pt idx="425">
                  <c:v>35300.0</c:v>
                </c:pt>
                <c:pt idx="426">
                  <c:v>35303.0</c:v>
                </c:pt>
                <c:pt idx="427">
                  <c:v>35304.0</c:v>
                </c:pt>
                <c:pt idx="428">
                  <c:v>35305.0</c:v>
                </c:pt>
                <c:pt idx="429">
                  <c:v>35306.0</c:v>
                </c:pt>
                <c:pt idx="430">
                  <c:v>35307.0</c:v>
                </c:pt>
                <c:pt idx="431">
                  <c:v>35310.0</c:v>
                </c:pt>
                <c:pt idx="432">
                  <c:v>35311.0</c:v>
                </c:pt>
                <c:pt idx="433">
                  <c:v>35312.0</c:v>
                </c:pt>
                <c:pt idx="434">
                  <c:v>35313.0</c:v>
                </c:pt>
                <c:pt idx="435">
                  <c:v>35314.0</c:v>
                </c:pt>
                <c:pt idx="436">
                  <c:v>35317.0</c:v>
                </c:pt>
                <c:pt idx="437">
                  <c:v>35318.0</c:v>
                </c:pt>
                <c:pt idx="438">
                  <c:v>35319.0</c:v>
                </c:pt>
                <c:pt idx="439">
                  <c:v>35320.0</c:v>
                </c:pt>
                <c:pt idx="440">
                  <c:v>35321.0</c:v>
                </c:pt>
                <c:pt idx="441">
                  <c:v>35324.0</c:v>
                </c:pt>
                <c:pt idx="442">
                  <c:v>35325.0</c:v>
                </c:pt>
                <c:pt idx="443">
                  <c:v>35326.0</c:v>
                </c:pt>
                <c:pt idx="444">
                  <c:v>35327.0</c:v>
                </c:pt>
                <c:pt idx="445">
                  <c:v>35328.0</c:v>
                </c:pt>
                <c:pt idx="446">
                  <c:v>35331.0</c:v>
                </c:pt>
                <c:pt idx="447">
                  <c:v>35332.0</c:v>
                </c:pt>
                <c:pt idx="448">
                  <c:v>35333.0</c:v>
                </c:pt>
                <c:pt idx="449">
                  <c:v>35334.0</c:v>
                </c:pt>
                <c:pt idx="450">
                  <c:v>35335.0</c:v>
                </c:pt>
                <c:pt idx="451">
                  <c:v>35338.0</c:v>
                </c:pt>
                <c:pt idx="452">
                  <c:v>35339.0</c:v>
                </c:pt>
                <c:pt idx="453">
                  <c:v>35340.0</c:v>
                </c:pt>
                <c:pt idx="454">
                  <c:v>35341.0</c:v>
                </c:pt>
                <c:pt idx="455">
                  <c:v>35342.0</c:v>
                </c:pt>
                <c:pt idx="456">
                  <c:v>35345.0</c:v>
                </c:pt>
                <c:pt idx="457">
                  <c:v>35346.0</c:v>
                </c:pt>
                <c:pt idx="458">
                  <c:v>35347.0</c:v>
                </c:pt>
                <c:pt idx="459">
                  <c:v>35348.0</c:v>
                </c:pt>
                <c:pt idx="460">
                  <c:v>35349.0</c:v>
                </c:pt>
                <c:pt idx="461">
                  <c:v>35352.0</c:v>
                </c:pt>
                <c:pt idx="462">
                  <c:v>35353.0</c:v>
                </c:pt>
                <c:pt idx="463">
                  <c:v>35354.0</c:v>
                </c:pt>
                <c:pt idx="464">
                  <c:v>35355.0</c:v>
                </c:pt>
                <c:pt idx="465">
                  <c:v>35356.0</c:v>
                </c:pt>
                <c:pt idx="466">
                  <c:v>35359.0</c:v>
                </c:pt>
                <c:pt idx="467">
                  <c:v>35360.0</c:v>
                </c:pt>
                <c:pt idx="468">
                  <c:v>35361.0</c:v>
                </c:pt>
                <c:pt idx="469">
                  <c:v>35362.0</c:v>
                </c:pt>
                <c:pt idx="470">
                  <c:v>35363.0</c:v>
                </c:pt>
                <c:pt idx="471">
                  <c:v>35366.0</c:v>
                </c:pt>
                <c:pt idx="472">
                  <c:v>35367.0</c:v>
                </c:pt>
                <c:pt idx="473">
                  <c:v>35368.0</c:v>
                </c:pt>
                <c:pt idx="474">
                  <c:v>35369.0</c:v>
                </c:pt>
                <c:pt idx="475">
                  <c:v>35370.0</c:v>
                </c:pt>
                <c:pt idx="476">
                  <c:v>35373.0</c:v>
                </c:pt>
                <c:pt idx="477">
                  <c:v>35374.0</c:v>
                </c:pt>
                <c:pt idx="478">
                  <c:v>35375.0</c:v>
                </c:pt>
                <c:pt idx="479">
                  <c:v>35376.0</c:v>
                </c:pt>
                <c:pt idx="480">
                  <c:v>35377.0</c:v>
                </c:pt>
                <c:pt idx="481">
                  <c:v>35380.0</c:v>
                </c:pt>
                <c:pt idx="482">
                  <c:v>35381.0</c:v>
                </c:pt>
                <c:pt idx="483">
                  <c:v>35382.0</c:v>
                </c:pt>
                <c:pt idx="484">
                  <c:v>35383.0</c:v>
                </c:pt>
                <c:pt idx="485">
                  <c:v>35384.0</c:v>
                </c:pt>
                <c:pt idx="486">
                  <c:v>35387.0</c:v>
                </c:pt>
                <c:pt idx="487">
                  <c:v>35388.0</c:v>
                </c:pt>
                <c:pt idx="488">
                  <c:v>35389.0</c:v>
                </c:pt>
                <c:pt idx="489">
                  <c:v>35390.0</c:v>
                </c:pt>
                <c:pt idx="490">
                  <c:v>35394.0</c:v>
                </c:pt>
                <c:pt idx="491">
                  <c:v>35395.0</c:v>
                </c:pt>
                <c:pt idx="492">
                  <c:v>35396.0</c:v>
                </c:pt>
                <c:pt idx="493">
                  <c:v>35397.0</c:v>
                </c:pt>
                <c:pt idx="494">
                  <c:v>35398.0</c:v>
                </c:pt>
                <c:pt idx="495">
                  <c:v>35401.0</c:v>
                </c:pt>
                <c:pt idx="496">
                  <c:v>35402.0</c:v>
                </c:pt>
                <c:pt idx="497">
                  <c:v>35403.0</c:v>
                </c:pt>
                <c:pt idx="498">
                  <c:v>35404.0</c:v>
                </c:pt>
                <c:pt idx="499">
                  <c:v>35405.0</c:v>
                </c:pt>
                <c:pt idx="500">
                  <c:v>35408.0</c:v>
                </c:pt>
                <c:pt idx="501">
                  <c:v>35409.0</c:v>
                </c:pt>
                <c:pt idx="502">
                  <c:v>35410.0</c:v>
                </c:pt>
                <c:pt idx="503">
                  <c:v>35411.0</c:v>
                </c:pt>
                <c:pt idx="504">
                  <c:v>35412.0</c:v>
                </c:pt>
                <c:pt idx="505">
                  <c:v>35415.0</c:v>
                </c:pt>
                <c:pt idx="506">
                  <c:v>35416.0</c:v>
                </c:pt>
                <c:pt idx="507">
                  <c:v>35417.0</c:v>
                </c:pt>
                <c:pt idx="508">
                  <c:v>35418.0</c:v>
                </c:pt>
                <c:pt idx="509">
                  <c:v>35419.0</c:v>
                </c:pt>
                <c:pt idx="510">
                  <c:v>35422.0</c:v>
                </c:pt>
                <c:pt idx="511">
                  <c:v>35423.0</c:v>
                </c:pt>
                <c:pt idx="512">
                  <c:v>35424.0</c:v>
                </c:pt>
                <c:pt idx="513">
                  <c:v>35425.0</c:v>
                </c:pt>
                <c:pt idx="514">
                  <c:v>35426.0</c:v>
                </c:pt>
                <c:pt idx="515">
                  <c:v>35429.0</c:v>
                </c:pt>
                <c:pt idx="516">
                  <c:v>35430.0</c:v>
                </c:pt>
                <c:pt idx="517">
                  <c:v>35431.0</c:v>
                </c:pt>
                <c:pt idx="518">
                  <c:v>35432.0</c:v>
                </c:pt>
                <c:pt idx="519">
                  <c:v>35433.0</c:v>
                </c:pt>
                <c:pt idx="520">
                  <c:v>35436.0</c:v>
                </c:pt>
                <c:pt idx="521">
                  <c:v>35437.0</c:v>
                </c:pt>
                <c:pt idx="522">
                  <c:v>35438.0</c:v>
                </c:pt>
                <c:pt idx="523">
                  <c:v>35439.0</c:v>
                </c:pt>
                <c:pt idx="524">
                  <c:v>35440.0</c:v>
                </c:pt>
                <c:pt idx="525">
                  <c:v>35443.0</c:v>
                </c:pt>
                <c:pt idx="526">
                  <c:v>35444.0</c:v>
                </c:pt>
                <c:pt idx="527">
                  <c:v>35445.0</c:v>
                </c:pt>
                <c:pt idx="528">
                  <c:v>35446.0</c:v>
                </c:pt>
                <c:pt idx="529">
                  <c:v>35447.0</c:v>
                </c:pt>
                <c:pt idx="530">
                  <c:v>35450.0</c:v>
                </c:pt>
                <c:pt idx="531">
                  <c:v>35451.0</c:v>
                </c:pt>
                <c:pt idx="532">
                  <c:v>35452.0</c:v>
                </c:pt>
                <c:pt idx="533">
                  <c:v>35453.0</c:v>
                </c:pt>
                <c:pt idx="534">
                  <c:v>35454.0</c:v>
                </c:pt>
                <c:pt idx="535">
                  <c:v>35457.0</c:v>
                </c:pt>
                <c:pt idx="536">
                  <c:v>35458.0</c:v>
                </c:pt>
                <c:pt idx="537">
                  <c:v>35459.0</c:v>
                </c:pt>
                <c:pt idx="538">
                  <c:v>35460.0</c:v>
                </c:pt>
                <c:pt idx="539">
                  <c:v>35461.0</c:v>
                </c:pt>
                <c:pt idx="540">
                  <c:v>35464.0</c:v>
                </c:pt>
                <c:pt idx="541">
                  <c:v>35465.0</c:v>
                </c:pt>
                <c:pt idx="542">
                  <c:v>35466.0</c:v>
                </c:pt>
                <c:pt idx="543">
                  <c:v>35467.0</c:v>
                </c:pt>
                <c:pt idx="544">
                  <c:v>35468.0</c:v>
                </c:pt>
                <c:pt idx="545">
                  <c:v>35471.0</c:v>
                </c:pt>
                <c:pt idx="546">
                  <c:v>35472.0</c:v>
                </c:pt>
                <c:pt idx="547">
                  <c:v>35473.0</c:v>
                </c:pt>
                <c:pt idx="548">
                  <c:v>35474.0</c:v>
                </c:pt>
                <c:pt idx="549">
                  <c:v>35475.0</c:v>
                </c:pt>
                <c:pt idx="550">
                  <c:v>35478.0</c:v>
                </c:pt>
                <c:pt idx="551">
                  <c:v>35479.0</c:v>
                </c:pt>
                <c:pt idx="552">
                  <c:v>35480.0</c:v>
                </c:pt>
                <c:pt idx="553">
                  <c:v>35481.0</c:v>
                </c:pt>
                <c:pt idx="554">
                  <c:v>35482.0</c:v>
                </c:pt>
                <c:pt idx="555">
                  <c:v>35485.0</c:v>
                </c:pt>
                <c:pt idx="556">
                  <c:v>35486.0</c:v>
                </c:pt>
                <c:pt idx="557">
                  <c:v>35487.0</c:v>
                </c:pt>
                <c:pt idx="558">
                  <c:v>35488.0</c:v>
                </c:pt>
                <c:pt idx="559">
                  <c:v>35489.0</c:v>
                </c:pt>
                <c:pt idx="560">
                  <c:v>35492.0</c:v>
                </c:pt>
                <c:pt idx="561">
                  <c:v>35493.0</c:v>
                </c:pt>
                <c:pt idx="562">
                  <c:v>35494.0</c:v>
                </c:pt>
                <c:pt idx="563">
                  <c:v>35495.0</c:v>
                </c:pt>
                <c:pt idx="564">
                  <c:v>35496.0</c:v>
                </c:pt>
                <c:pt idx="565">
                  <c:v>35499.0</c:v>
                </c:pt>
                <c:pt idx="566">
                  <c:v>35500.0</c:v>
                </c:pt>
                <c:pt idx="567">
                  <c:v>35501.0</c:v>
                </c:pt>
                <c:pt idx="568">
                  <c:v>35502.0</c:v>
                </c:pt>
                <c:pt idx="569">
                  <c:v>35503.0</c:v>
                </c:pt>
                <c:pt idx="570">
                  <c:v>35506.0</c:v>
                </c:pt>
                <c:pt idx="571">
                  <c:v>35507.0</c:v>
                </c:pt>
                <c:pt idx="572">
                  <c:v>35508.0</c:v>
                </c:pt>
                <c:pt idx="573">
                  <c:v>35509.0</c:v>
                </c:pt>
                <c:pt idx="574">
                  <c:v>35510.0</c:v>
                </c:pt>
                <c:pt idx="575">
                  <c:v>35513.0</c:v>
                </c:pt>
                <c:pt idx="576">
                  <c:v>35514.0</c:v>
                </c:pt>
                <c:pt idx="577">
                  <c:v>35515.0</c:v>
                </c:pt>
                <c:pt idx="578">
                  <c:v>35516.0</c:v>
                </c:pt>
                <c:pt idx="579">
                  <c:v>35517.0</c:v>
                </c:pt>
                <c:pt idx="580">
                  <c:v>35520.0</c:v>
                </c:pt>
                <c:pt idx="581">
                  <c:v>35521.0</c:v>
                </c:pt>
                <c:pt idx="582">
                  <c:v>35522.0</c:v>
                </c:pt>
                <c:pt idx="583">
                  <c:v>35523.0</c:v>
                </c:pt>
                <c:pt idx="584">
                  <c:v>35524.0</c:v>
                </c:pt>
                <c:pt idx="585">
                  <c:v>35527.0</c:v>
                </c:pt>
                <c:pt idx="586">
                  <c:v>35528.0</c:v>
                </c:pt>
                <c:pt idx="587">
                  <c:v>35529.0</c:v>
                </c:pt>
                <c:pt idx="588">
                  <c:v>35530.0</c:v>
                </c:pt>
                <c:pt idx="589">
                  <c:v>35531.0</c:v>
                </c:pt>
                <c:pt idx="590">
                  <c:v>35534.0</c:v>
                </c:pt>
                <c:pt idx="591">
                  <c:v>35535.0</c:v>
                </c:pt>
                <c:pt idx="592">
                  <c:v>35536.0</c:v>
                </c:pt>
                <c:pt idx="593">
                  <c:v>35537.0</c:v>
                </c:pt>
                <c:pt idx="594">
                  <c:v>35538.0</c:v>
                </c:pt>
                <c:pt idx="595">
                  <c:v>35541.0</c:v>
                </c:pt>
                <c:pt idx="596">
                  <c:v>35542.0</c:v>
                </c:pt>
                <c:pt idx="597">
                  <c:v>35543.0</c:v>
                </c:pt>
                <c:pt idx="598">
                  <c:v>35544.0</c:v>
                </c:pt>
                <c:pt idx="599">
                  <c:v>35545.0</c:v>
                </c:pt>
                <c:pt idx="600">
                  <c:v>35548.0</c:v>
                </c:pt>
                <c:pt idx="601">
                  <c:v>35549.0</c:v>
                </c:pt>
                <c:pt idx="602">
                  <c:v>35550.0</c:v>
                </c:pt>
                <c:pt idx="603">
                  <c:v>35551.0</c:v>
                </c:pt>
                <c:pt idx="604">
                  <c:v>35552.0</c:v>
                </c:pt>
                <c:pt idx="605">
                  <c:v>35555.0</c:v>
                </c:pt>
                <c:pt idx="606">
                  <c:v>35556.0</c:v>
                </c:pt>
                <c:pt idx="607">
                  <c:v>35557.0</c:v>
                </c:pt>
                <c:pt idx="608">
                  <c:v>35558.0</c:v>
                </c:pt>
                <c:pt idx="609">
                  <c:v>35559.0</c:v>
                </c:pt>
                <c:pt idx="610">
                  <c:v>35562.0</c:v>
                </c:pt>
                <c:pt idx="611">
                  <c:v>35563.0</c:v>
                </c:pt>
                <c:pt idx="612">
                  <c:v>35564.0</c:v>
                </c:pt>
                <c:pt idx="613">
                  <c:v>35565.0</c:v>
                </c:pt>
                <c:pt idx="614">
                  <c:v>35566.0</c:v>
                </c:pt>
                <c:pt idx="615">
                  <c:v>35569.0</c:v>
                </c:pt>
                <c:pt idx="616">
                  <c:v>35570.0</c:v>
                </c:pt>
                <c:pt idx="617">
                  <c:v>35571.0</c:v>
                </c:pt>
                <c:pt idx="618">
                  <c:v>35572.0</c:v>
                </c:pt>
                <c:pt idx="619">
                  <c:v>35573.0</c:v>
                </c:pt>
                <c:pt idx="620">
                  <c:v>35576.0</c:v>
                </c:pt>
                <c:pt idx="621">
                  <c:v>35577.0</c:v>
                </c:pt>
                <c:pt idx="622">
                  <c:v>35578.0</c:v>
                </c:pt>
                <c:pt idx="623">
                  <c:v>35579.0</c:v>
                </c:pt>
                <c:pt idx="624">
                  <c:v>35580.0</c:v>
                </c:pt>
                <c:pt idx="625">
                  <c:v>35583.0</c:v>
                </c:pt>
                <c:pt idx="626">
                  <c:v>35584.0</c:v>
                </c:pt>
                <c:pt idx="627">
                  <c:v>35585.0</c:v>
                </c:pt>
                <c:pt idx="628">
                  <c:v>35586.0</c:v>
                </c:pt>
                <c:pt idx="629">
                  <c:v>35587.0</c:v>
                </c:pt>
                <c:pt idx="630">
                  <c:v>35590.0</c:v>
                </c:pt>
                <c:pt idx="631">
                  <c:v>35591.0</c:v>
                </c:pt>
                <c:pt idx="632">
                  <c:v>35592.0</c:v>
                </c:pt>
                <c:pt idx="633">
                  <c:v>35593.0</c:v>
                </c:pt>
                <c:pt idx="634">
                  <c:v>35594.0</c:v>
                </c:pt>
                <c:pt idx="635">
                  <c:v>35597.0</c:v>
                </c:pt>
                <c:pt idx="636">
                  <c:v>35598.0</c:v>
                </c:pt>
                <c:pt idx="637">
                  <c:v>35599.0</c:v>
                </c:pt>
                <c:pt idx="638">
                  <c:v>35600.0</c:v>
                </c:pt>
                <c:pt idx="639">
                  <c:v>35601.0</c:v>
                </c:pt>
                <c:pt idx="640">
                  <c:v>35604.0</c:v>
                </c:pt>
                <c:pt idx="641">
                  <c:v>35605.0</c:v>
                </c:pt>
                <c:pt idx="642">
                  <c:v>35606.0</c:v>
                </c:pt>
                <c:pt idx="643">
                  <c:v>35607.0</c:v>
                </c:pt>
                <c:pt idx="644">
                  <c:v>35608.0</c:v>
                </c:pt>
                <c:pt idx="645">
                  <c:v>35611.0</c:v>
                </c:pt>
                <c:pt idx="646">
                  <c:v>35612.0</c:v>
                </c:pt>
                <c:pt idx="647">
                  <c:v>35613.0</c:v>
                </c:pt>
                <c:pt idx="648">
                  <c:v>35614.0</c:v>
                </c:pt>
                <c:pt idx="649">
                  <c:v>35615.0</c:v>
                </c:pt>
                <c:pt idx="650">
                  <c:v>35618.0</c:v>
                </c:pt>
                <c:pt idx="651">
                  <c:v>35619.0</c:v>
                </c:pt>
                <c:pt idx="652">
                  <c:v>35620.0</c:v>
                </c:pt>
                <c:pt idx="653">
                  <c:v>35621.0</c:v>
                </c:pt>
                <c:pt idx="654">
                  <c:v>35622.0</c:v>
                </c:pt>
                <c:pt idx="655">
                  <c:v>35625.0</c:v>
                </c:pt>
                <c:pt idx="656">
                  <c:v>35626.0</c:v>
                </c:pt>
                <c:pt idx="657">
                  <c:v>35627.0</c:v>
                </c:pt>
                <c:pt idx="658">
                  <c:v>35628.0</c:v>
                </c:pt>
                <c:pt idx="659">
                  <c:v>35629.0</c:v>
                </c:pt>
                <c:pt idx="660">
                  <c:v>35632.0</c:v>
                </c:pt>
                <c:pt idx="661">
                  <c:v>35633.0</c:v>
                </c:pt>
                <c:pt idx="662">
                  <c:v>35634.0</c:v>
                </c:pt>
                <c:pt idx="663">
                  <c:v>35635.0</c:v>
                </c:pt>
                <c:pt idx="664">
                  <c:v>35636.0</c:v>
                </c:pt>
                <c:pt idx="665">
                  <c:v>35639.0</c:v>
                </c:pt>
                <c:pt idx="666">
                  <c:v>35640.0</c:v>
                </c:pt>
                <c:pt idx="667">
                  <c:v>35641.0</c:v>
                </c:pt>
                <c:pt idx="668">
                  <c:v>35642.0</c:v>
                </c:pt>
                <c:pt idx="669">
                  <c:v>35643.0</c:v>
                </c:pt>
                <c:pt idx="670">
                  <c:v>35646.0</c:v>
                </c:pt>
                <c:pt idx="671">
                  <c:v>35647.0</c:v>
                </c:pt>
                <c:pt idx="672">
                  <c:v>35648.0</c:v>
                </c:pt>
                <c:pt idx="673">
                  <c:v>35649.0</c:v>
                </c:pt>
                <c:pt idx="674">
                  <c:v>35650.0</c:v>
                </c:pt>
                <c:pt idx="675">
                  <c:v>35653.0</c:v>
                </c:pt>
                <c:pt idx="676">
                  <c:v>35654.0</c:v>
                </c:pt>
                <c:pt idx="677">
                  <c:v>35655.0</c:v>
                </c:pt>
                <c:pt idx="678">
                  <c:v>35656.0</c:v>
                </c:pt>
                <c:pt idx="679">
                  <c:v>35657.0</c:v>
                </c:pt>
                <c:pt idx="680">
                  <c:v>35660.0</c:v>
                </c:pt>
                <c:pt idx="681">
                  <c:v>35661.0</c:v>
                </c:pt>
                <c:pt idx="682">
                  <c:v>35662.0</c:v>
                </c:pt>
                <c:pt idx="683">
                  <c:v>35663.0</c:v>
                </c:pt>
                <c:pt idx="684">
                  <c:v>35664.0</c:v>
                </c:pt>
                <c:pt idx="685">
                  <c:v>35667.0</c:v>
                </c:pt>
                <c:pt idx="686">
                  <c:v>35668.0</c:v>
                </c:pt>
                <c:pt idx="687">
                  <c:v>35669.0</c:v>
                </c:pt>
                <c:pt idx="688">
                  <c:v>35670.0</c:v>
                </c:pt>
                <c:pt idx="689">
                  <c:v>35671.0</c:v>
                </c:pt>
                <c:pt idx="690">
                  <c:v>35674.0</c:v>
                </c:pt>
                <c:pt idx="691">
                  <c:v>35675.0</c:v>
                </c:pt>
                <c:pt idx="692">
                  <c:v>35676.0</c:v>
                </c:pt>
                <c:pt idx="693">
                  <c:v>35677.0</c:v>
                </c:pt>
                <c:pt idx="694">
                  <c:v>35678.0</c:v>
                </c:pt>
                <c:pt idx="695">
                  <c:v>35681.0</c:v>
                </c:pt>
                <c:pt idx="696">
                  <c:v>35682.0</c:v>
                </c:pt>
                <c:pt idx="697">
                  <c:v>35683.0</c:v>
                </c:pt>
                <c:pt idx="698">
                  <c:v>35684.0</c:v>
                </c:pt>
                <c:pt idx="699">
                  <c:v>35685.0</c:v>
                </c:pt>
                <c:pt idx="700">
                  <c:v>35688.0</c:v>
                </c:pt>
                <c:pt idx="701">
                  <c:v>35689.0</c:v>
                </c:pt>
                <c:pt idx="702">
                  <c:v>35690.0</c:v>
                </c:pt>
                <c:pt idx="703">
                  <c:v>35691.0</c:v>
                </c:pt>
                <c:pt idx="704">
                  <c:v>35692.0</c:v>
                </c:pt>
                <c:pt idx="705">
                  <c:v>35695.0</c:v>
                </c:pt>
                <c:pt idx="706">
                  <c:v>35696.0</c:v>
                </c:pt>
                <c:pt idx="707">
                  <c:v>35697.0</c:v>
                </c:pt>
                <c:pt idx="708">
                  <c:v>35698.0</c:v>
                </c:pt>
                <c:pt idx="709">
                  <c:v>35699.0</c:v>
                </c:pt>
                <c:pt idx="710">
                  <c:v>35702.0</c:v>
                </c:pt>
                <c:pt idx="711">
                  <c:v>35703.0</c:v>
                </c:pt>
                <c:pt idx="712">
                  <c:v>35704.0</c:v>
                </c:pt>
                <c:pt idx="713">
                  <c:v>35705.0</c:v>
                </c:pt>
                <c:pt idx="714">
                  <c:v>35706.0</c:v>
                </c:pt>
                <c:pt idx="715">
                  <c:v>35709.0</c:v>
                </c:pt>
                <c:pt idx="716">
                  <c:v>35710.0</c:v>
                </c:pt>
                <c:pt idx="717">
                  <c:v>35711.0</c:v>
                </c:pt>
                <c:pt idx="718">
                  <c:v>35712.0</c:v>
                </c:pt>
                <c:pt idx="719">
                  <c:v>35713.0</c:v>
                </c:pt>
                <c:pt idx="720">
                  <c:v>35716.0</c:v>
                </c:pt>
                <c:pt idx="721">
                  <c:v>35717.0</c:v>
                </c:pt>
                <c:pt idx="722">
                  <c:v>35718.0</c:v>
                </c:pt>
                <c:pt idx="723">
                  <c:v>35719.0</c:v>
                </c:pt>
                <c:pt idx="724">
                  <c:v>35720.0</c:v>
                </c:pt>
                <c:pt idx="725">
                  <c:v>35723.0</c:v>
                </c:pt>
                <c:pt idx="726">
                  <c:v>35724.0</c:v>
                </c:pt>
                <c:pt idx="727">
                  <c:v>35725.0</c:v>
                </c:pt>
                <c:pt idx="728">
                  <c:v>35726.0</c:v>
                </c:pt>
                <c:pt idx="729">
                  <c:v>35727.0</c:v>
                </c:pt>
                <c:pt idx="730">
                  <c:v>35730.0</c:v>
                </c:pt>
                <c:pt idx="731">
                  <c:v>35731.0</c:v>
                </c:pt>
                <c:pt idx="732">
                  <c:v>35732.0</c:v>
                </c:pt>
                <c:pt idx="733">
                  <c:v>35733.0</c:v>
                </c:pt>
                <c:pt idx="734">
                  <c:v>35734.0</c:v>
                </c:pt>
                <c:pt idx="735">
                  <c:v>35737.0</c:v>
                </c:pt>
                <c:pt idx="736">
                  <c:v>35738.0</c:v>
                </c:pt>
                <c:pt idx="737">
                  <c:v>35739.0</c:v>
                </c:pt>
                <c:pt idx="738">
                  <c:v>35740.0</c:v>
                </c:pt>
                <c:pt idx="739">
                  <c:v>35741.0</c:v>
                </c:pt>
                <c:pt idx="740">
                  <c:v>35744.0</c:v>
                </c:pt>
                <c:pt idx="741">
                  <c:v>35745.0</c:v>
                </c:pt>
                <c:pt idx="742">
                  <c:v>35746.0</c:v>
                </c:pt>
                <c:pt idx="743">
                  <c:v>35747.0</c:v>
                </c:pt>
                <c:pt idx="744">
                  <c:v>35748.0</c:v>
                </c:pt>
                <c:pt idx="745">
                  <c:v>35751.0</c:v>
                </c:pt>
                <c:pt idx="746">
                  <c:v>35752.0</c:v>
                </c:pt>
                <c:pt idx="747">
                  <c:v>35753.0</c:v>
                </c:pt>
                <c:pt idx="748">
                  <c:v>35754.0</c:v>
                </c:pt>
                <c:pt idx="749">
                  <c:v>35755.0</c:v>
                </c:pt>
                <c:pt idx="750">
                  <c:v>35758.0</c:v>
                </c:pt>
                <c:pt idx="751">
                  <c:v>35759.0</c:v>
                </c:pt>
                <c:pt idx="752">
                  <c:v>35760.0</c:v>
                </c:pt>
                <c:pt idx="753">
                  <c:v>35761.0</c:v>
                </c:pt>
                <c:pt idx="754">
                  <c:v>35762.0</c:v>
                </c:pt>
                <c:pt idx="755">
                  <c:v>35765.0</c:v>
                </c:pt>
                <c:pt idx="756">
                  <c:v>35766.0</c:v>
                </c:pt>
                <c:pt idx="757">
                  <c:v>35767.0</c:v>
                </c:pt>
                <c:pt idx="758">
                  <c:v>35768.0</c:v>
                </c:pt>
                <c:pt idx="759">
                  <c:v>35769.0</c:v>
                </c:pt>
                <c:pt idx="760">
                  <c:v>35772.0</c:v>
                </c:pt>
                <c:pt idx="761">
                  <c:v>35773.0</c:v>
                </c:pt>
                <c:pt idx="762">
                  <c:v>35774.0</c:v>
                </c:pt>
                <c:pt idx="763">
                  <c:v>35775.0</c:v>
                </c:pt>
                <c:pt idx="764">
                  <c:v>35776.0</c:v>
                </c:pt>
                <c:pt idx="765">
                  <c:v>35779.0</c:v>
                </c:pt>
                <c:pt idx="766">
                  <c:v>35780.0</c:v>
                </c:pt>
                <c:pt idx="767">
                  <c:v>35781.0</c:v>
                </c:pt>
                <c:pt idx="768">
                  <c:v>35782.0</c:v>
                </c:pt>
                <c:pt idx="769">
                  <c:v>35783.0</c:v>
                </c:pt>
                <c:pt idx="770">
                  <c:v>35786.0</c:v>
                </c:pt>
                <c:pt idx="771">
                  <c:v>35787.0</c:v>
                </c:pt>
                <c:pt idx="772">
                  <c:v>35788.0</c:v>
                </c:pt>
                <c:pt idx="773">
                  <c:v>35789.0</c:v>
                </c:pt>
                <c:pt idx="774">
                  <c:v>35790.0</c:v>
                </c:pt>
                <c:pt idx="775">
                  <c:v>35793.0</c:v>
                </c:pt>
                <c:pt idx="776">
                  <c:v>35794.0</c:v>
                </c:pt>
                <c:pt idx="777">
                  <c:v>35795.0</c:v>
                </c:pt>
                <c:pt idx="778">
                  <c:v>35796.0</c:v>
                </c:pt>
                <c:pt idx="779">
                  <c:v>35797.0</c:v>
                </c:pt>
                <c:pt idx="780">
                  <c:v>35800.0</c:v>
                </c:pt>
                <c:pt idx="781">
                  <c:v>35801.0</c:v>
                </c:pt>
                <c:pt idx="782">
                  <c:v>35802.0</c:v>
                </c:pt>
                <c:pt idx="783">
                  <c:v>35803.0</c:v>
                </c:pt>
                <c:pt idx="784">
                  <c:v>35804.0</c:v>
                </c:pt>
                <c:pt idx="785">
                  <c:v>35807.0</c:v>
                </c:pt>
                <c:pt idx="786">
                  <c:v>35808.0</c:v>
                </c:pt>
                <c:pt idx="787">
                  <c:v>35809.0</c:v>
                </c:pt>
                <c:pt idx="788">
                  <c:v>35810.0</c:v>
                </c:pt>
                <c:pt idx="789">
                  <c:v>35811.0</c:v>
                </c:pt>
                <c:pt idx="790">
                  <c:v>35814.0</c:v>
                </c:pt>
                <c:pt idx="791">
                  <c:v>35815.0</c:v>
                </c:pt>
                <c:pt idx="792">
                  <c:v>35816.0</c:v>
                </c:pt>
                <c:pt idx="793">
                  <c:v>35817.0</c:v>
                </c:pt>
                <c:pt idx="794">
                  <c:v>35818.0</c:v>
                </c:pt>
                <c:pt idx="795">
                  <c:v>35821.0</c:v>
                </c:pt>
                <c:pt idx="796">
                  <c:v>35822.0</c:v>
                </c:pt>
                <c:pt idx="797">
                  <c:v>35823.0</c:v>
                </c:pt>
                <c:pt idx="798">
                  <c:v>35824.0</c:v>
                </c:pt>
                <c:pt idx="799">
                  <c:v>35825.0</c:v>
                </c:pt>
                <c:pt idx="800">
                  <c:v>35828.0</c:v>
                </c:pt>
                <c:pt idx="801">
                  <c:v>35829.0</c:v>
                </c:pt>
                <c:pt idx="802">
                  <c:v>35830.0</c:v>
                </c:pt>
                <c:pt idx="803">
                  <c:v>35831.0</c:v>
                </c:pt>
                <c:pt idx="804">
                  <c:v>35832.0</c:v>
                </c:pt>
                <c:pt idx="805">
                  <c:v>35835.0</c:v>
                </c:pt>
                <c:pt idx="806">
                  <c:v>35836.0</c:v>
                </c:pt>
                <c:pt idx="807">
                  <c:v>35837.0</c:v>
                </c:pt>
                <c:pt idx="808">
                  <c:v>35838.0</c:v>
                </c:pt>
                <c:pt idx="809">
                  <c:v>35839.0</c:v>
                </c:pt>
                <c:pt idx="810">
                  <c:v>35842.0</c:v>
                </c:pt>
                <c:pt idx="811">
                  <c:v>35843.0</c:v>
                </c:pt>
                <c:pt idx="812">
                  <c:v>35844.0</c:v>
                </c:pt>
                <c:pt idx="813">
                  <c:v>35845.0</c:v>
                </c:pt>
                <c:pt idx="814">
                  <c:v>35846.0</c:v>
                </c:pt>
                <c:pt idx="815">
                  <c:v>35849.0</c:v>
                </c:pt>
                <c:pt idx="816">
                  <c:v>35850.0</c:v>
                </c:pt>
                <c:pt idx="817">
                  <c:v>35851.0</c:v>
                </c:pt>
                <c:pt idx="818">
                  <c:v>35852.0</c:v>
                </c:pt>
                <c:pt idx="819">
                  <c:v>35853.0</c:v>
                </c:pt>
                <c:pt idx="820">
                  <c:v>35856.0</c:v>
                </c:pt>
                <c:pt idx="821">
                  <c:v>35857.0</c:v>
                </c:pt>
                <c:pt idx="822">
                  <c:v>35858.0</c:v>
                </c:pt>
                <c:pt idx="823">
                  <c:v>35859.0</c:v>
                </c:pt>
                <c:pt idx="824">
                  <c:v>35860.0</c:v>
                </c:pt>
                <c:pt idx="825">
                  <c:v>35863.0</c:v>
                </c:pt>
                <c:pt idx="826">
                  <c:v>35864.0</c:v>
                </c:pt>
                <c:pt idx="827">
                  <c:v>35865.0</c:v>
                </c:pt>
                <c:pt idx="828">
                  <c:v>35866.0</c:v>
                </c:pt>
                <c:pt idx="829">
                  <c:v>35867.0</c:v>
                </c:pt>
                <c:pt idx="830">
                  <c:v>35870.0</c:v>
                </c:pt>
                <c:pt idx="831">
                  <c:v>35871.0</c:v>
                </c:pt>
                <c:pt idx="832">
                  <c:v>35872.0</c:v>
                </c:pt>
                <c:pt idx="833">
                  <c:v>35873.0</c:v>
                </c:pt>
                <c:pt idx="834">
                  <c:v>35874.0</c:v>
                </c:pt>
                <c:pt idx="835">
                  <c:v>35877.0</c:v>
                </c:pt>
                <c:pt idx="836">
                  <c:v>35878.0</c:v>
                </c:pt>
                <c:pt idx="837">
                  <c:v>35879.0</c:v>
                </c:pt>
                <c:pt idx="838">
                  <c:v>35880.0</c:v>
                </c:pt>
                <c:pt idx="839">
                  <c:v>35881.0</c:v>
                </c:pt>
                <c:pt idx="840">
                  <c:v>35884.0</c:v>
                </c:pt>
                <c:pt idx="841">
                  <c:v>35885.0</c:v>
                </c:pt>
                <c:pt idx="842">
                  <c:v>35886.0</c:v>
                </c:pt>
                <c:pt idx="843">
                  <c:v>35887.0</c:v>
                </c:pt>
                <c:pt idx="844">
                  <c:v>35888.0</c:v>
                </c:pt>
                <c:pt idx="845">
                  <c:v>35891.0</c:v>
                </c:pt>
                <c:pt idx="846">
                  <c:v>35892.0</c:v>
                </c:pt>
                <c:pt idx="847">
                  <c:v>35893.0</c:v>
                </c:pt>
                <c:pt idx="848">
                  <c:v>35894.0</c:v>
                </c:pt>
                <c:pt idx="849">
                  <c:v>35895.0</c:v>
                </c:pt>
                <c:pt idx="850">
                  <c:v>35898.0</c:v>
                </c:pt>
                <c:pt idx="851">
                  <c:v>35899.0</c:v>
                </c:pt>
                <c:pt idx="852">
                  <c:v>35900.0</c:v>
                </c:pt>
                <c:pt idx="853">
                  <c:v>35901.0</c:v>
                </c:pt>
                <c:pt idx="854">
                  <c:v>35902.0</c:v>
                </c:pt>
                <c:pt idx="855">
                  <c:v>35905.0</c:v>
                </c:pt>
                <c:pt idx="856">
                  <c:v>35906.0</c:v>
                </c:pt>
                <c:pt idx="857">
                  <c:v>35907.0</c:v>
                </c:pt>
                <c:pt idx="858">
                  <c:v>35908.0</c:v>
                </c:pt>
                <c:pt idx="859">
                  <c:v>35909.0</c:v>
                </c:pt>
                <c:pt idx="860">
                  <c:v>35912.0</c:v>
                </c:pt>
                <c:pt idx="861">
                  <c:v>35913.0</c:v>
                </c:pt>
                <c:pt idx="862">
                  <c:v>35914.0</c:v>
                </c:pt>
                <c:pt idx="863">
                  <c:v>35915.0</c:v>
                </c:pt>
                <c:pt idx="864">
                  <c:v>35916.0</c:v>
                </c:pt>
                <c:pt idx="865">
                  <c:v>35919.0</c:v>
                </c:pt>
                <c:pt idx="866">
                  <c:v>35920.0</c:v>
                </c:pt>
                <c:pt idx="867">
                  <c:v>35921.0</c:v>
                </c:pt>
                <c:pt idx="868">
                  <c:v>35922.0</c:v>
                </c:pt>
                <c:pt idx="869">
                  <c:v>35926.0</c:v>
                </c:pt>
                <c:pt idx="870">
                  <c:v>35927.0</c:v>
                </c:pt>
                <c:pt idx="871">
                  <c:v>35928.0</c:v>
                </c:pt>
                <c:pt idx="872">
                  <c:v>35929.0</c:v>
                </c:pt>
                <c:pt idx="873">
                  <c:v>35930.0</c:v>
                </c:pt>
                <c:pt idx="874">
                  <c:v>35933.0</c:v>
                </c:pt>
                <c:pt idx="875">
                  <c:v>35934.0</c:v>
                </c:pt>
                <c:pt idx="876">
                  <c:v>35935.0</c:v>
                </c:pt>
                <c:pt idx="877">
                  <c:v>35936.0</c:v>
                </c:pt>
                <c:pt idx="878">
                  <c:v>35937.0</c:v>
                </c:pt>
                <c:pt idx="879">
                  <c:v>35940.0</c:v>
                </c:pt>
                <c:pt idx="880">
                  <c:v>35941.0</c:v>
                </c:pt>
                <c:pt idx="881">
                  <c:v>35942.0</c:v>
                </c:pt>
                <c:pt idx="882">
                  <c:v>35943.0</c:v>
                </c:pt>
                <c:pt idx="883">
                  <c:v>35944.0</c:v>
                </c:pt>
                <c:pt idx="884">
                  <c:v>35947.0</c:v>
                </c:pt>
                <c:pt idx="885">
                  <c:v>35948.0</c:v>
                </c:pt>
                <c:pt idx="886">
                  <c:v>35949.0</c:v>
                </c:pt>
                <c:pt idx="887">
                  <c:v>35950.0</c:v>
                </c:pt>
                <c:pt idx="888">
                  <c:v>35951.0</c:v>
                </c:pt>
                <c:pt idx="889">
                  <c:v>35954.0</c:v>
                </c:pt>
                <c:pt idx="890">
                  <c:v>35955.0</c:v>
                </c:pt>
                <c:pt idx="891">
                  <c:v>35956.0</c:v>
                </c:pt>
                <c:pt idx="892">
                  <c:v>35957.0</c:v>
                </c:pt>
                <c:pt idx="893">
                  <c:v>35958.0</c:v>
                </c:pt>
                <c:pt idx="894">
                  <c:v>35961.0</c:v>
                </c:pt>
                <c:pt idx="895">
                  <c:v>35962.0</c:v>
                </c:pt>
                <c:pt idx="896">
                  <c:v>35963.0</c:v>
                </c:pt>
                <c:pt idx="897">
                  <c:v>35964.0</c:v>
                </c:pt>
                <c:pt idx="898">
                  <c:v>35965.0</c:v>
                </c:pt>
                <c:pt idx="899">
                  <c:v>35968.0</c:v>
                </c:pt>
                <c:pt idx="900">
                  <c:v>35969.0</c:v>
                </c:pt>
                <c:pt idx="901">
                  <c:v>35970.0</c:v>
                </c:pt>
                <c:pt idx="902">
                  <c:v>35971.0</c:v>
                </c:pt>
                <c:pt idx="903">
                  <c:v>35972.0</c:v>
                </c:pt>
                <c:pt idx="904">
                  <c:v>35975.0</c:v>
                </c:pt>
                <c:pt idx="905">
                  <c:v>35976.0</c:v>
                </c:pt>
                <c:pt idx="906">
                  <c:v>35977.0</c:v>
                </c:pt>
                <c:pt idx="907">
                  <c:v>35978.0</c:v>
                </c:pt>
                <c:pt idx="908">
                  <c:v>35979.0</c:v>
                </c:pt>
                <c:pt idx="909">
                  <c:v>35982.0</c:v>
                </c:pt>
                <c:pt idx="910">
                  <c:v>35983.0</c:v>
                </c:pt>
                <c:pt idx="911">
                  <c:v>35984.0</c:v>
                </c:pt>
                <c:pt idx="912">
                  <c:v>35985.0</c:v>
                </c:pt>
                <c:pt idx="913">
                  <c:v>35986.0</c:v>
                </c:pt>
                <c:pt idx="914">
                  <c:v>35989.0</c:v>
                </c:pt>
                <c:pt idx="915">
                  <c:v>35990.0</c:v>
                </c:pt>
                <c:pt idx="916">
                  <c:v>35991.0</c:v>
                </c:pt>
                <c:pt idx="917">
                  <c:v>35992.0</c:v>
                </c:pt>
                <c:pt idx="918">
                  <c:v>35993.0</c:v>
                </c:pt>
                <c:pt idx="919">
                  <c:v>35996.0</c:v>
                </c:pt>
                <c:pt idx="920">
                  <c:v>35997.0</c:v>
                </c:pt>
                <c:pt idx="921">
                  <c:v>35998.0</c:v>
                </c:pt>
                <c:pt idx="922">
                  <c:v>35999.0</c:v>
                </c:pt>
                <c:pt idx="923">
                  <c:v>36000.0</c:v>
                </c:pt>
                <c:pt idx="924">
                  <c:v>36003.0</c:v>
                </c:pt>
                <c:pt idx="925">
                  <c:v>36004.0</c:v>
                </c:pt>
                <c:pt idx="926">
                  <c:v>36005.0</c:v>
                </c:pt>
                <c:pt idx="927">
                  <c:v>36006.0</c:v>
                </c:pt>
                <c:pt idx="928">
                  <c:v>36007.0</c:v>
                </c:pt>
                <c:pt idx="929">
                  <c:v>36010.0</c:v>
                </c:pt>
                <c:pt idx="930">
                  <c:v>36011.0</c:v>
                </c:pt>
                <c:pt idx="931">
                  <c:v>36012.0</c:v>
                </c:pt>
                <c:pt idx="932">
                  <c:v>36013.0</c:v>
                </c:pt>
                <c:pt idx="933">
                  <c:v>36014.0</c:v>
                </c:pt>
                <c:pt idx="934">
                  <c:v>36017.0</c:v>
                </c:pt>
                <c:pt idx="935">
                  <c:v>36018.0</c:v>
                </c:pt>
                <c:pt idx="936">
                  <c:v>36019.0</c:v>
                </c:pt>
                <c:pt idx="937">
                  <c:v>36020.0</c:v>
                </c:pt>
                <c:pt idx="938">
                  <c:v>36021.0</c:v>
                </c:pt>
                <c:pt idx="939">
                  <c:v>36024.0</c:v>
                </c:pt>
                <c:pt idx="940">
                  <c:v>36025.0</c:v>
                </c:pt>
                <c:pt idx="941">
                  <c:v>36026.0</c:v>
                </c:pt>
                <c:pt idx="942">
                  <c:v>36027.0</c:v>
                </c:pt>
                <c:pt idx="943">
                  <c:v>36028.0</c:v>
                </c:pt>
                <c:pt idx="944">
                  <c:v>36031.0</c:v>
                </c:pt>
                <c:pt idx="945">
                  <c:v>36032.0</c:v>
                </c:pt>
                <c:pt idx="946">
                  <c:v>36033.0</c:v>
                </c:pt>
                <c:pt idx="947">
                  <c:v>36034.0</c:v>
                </c:pt>
                <c:pt idx="948">
                  <c:v>36035.0</c:v>
                </c:pt>
                <c:pt idx="949">
                  <c:v>36038.0</c:v>
                </c:pt>
                <c:pt idx="950">
                  <c:v>36039.0</c:v>
                </c:pt>
                <c:pt idx="951">
                  <c:v>36040.0</c:v>
                </c:pt>
                <c:pt idx="952">
                  <c:v>36041.0</c:v>
                </c:pt>
                <c:pt idx="953">
                  <c:v>36042.0</c:v>
                </c:pt>
                <c:pt idx="954">
                  <c:v>36045.0</c:v>
                </c:pt>
                <c:pt idx="955">
                  <c:v>36046.0</c:v>
                </c:pt>
                <c:pt idx="956">
                  <c:v>36047.0</c:v>
                </c:pt>
                <c:pt idx="957">
                  <c:v>36048.0</c:v>
                </c:pt>
                <c:pt idx="958">
                  <c:v>36049.0</c:v>
                </c:pt>
                <c:pt idx="959">
                  <c:v>36052.0</c:v>
                </c:pt>
                <c:pt idx="960">
                  <c:v>36053.0</c:v>
                </c:pt>
                <c:pt idx="961">
                  <c:v>36054.0</c:v>
                </c:pt>
                <c:pt idx="962">
                  <c:v>36055.0</c:v>
                </c:pt>
                <c:pt idx="963">
                  <c:v>36056.0</c:v>
                </c:pt>
                <c:pt idx="964">
                  <c:v>36059.0</c:v>
                </c:pt>
                <c:pt idx="965">
                  <c:v>36060.0</c:v>
                </c:pt>
                <c:pt idx="966">
                  <c:v>36061.0</c:v>
                </c:pt>
                <c:pt idx="967">
                  <c:v>36062.0</c:v>
                </c:pt>
                <c:pt idx="968">
                  <c:v>36063.0</c:v>
                </c:pt>
                <c:pt idx="969">
                  <c:v>36066.0</c:v>
                </c:pt>
                <c:pt idx="970">
                  <c:v>36067.0</c:v>
                </c:pt>
                <c:pt idx="971">
                  <c:v>36068.0</c:v>
                </c:pt>
                <c:pt idx="972">
                  <c:v>36069.0</c:v>
                </c:pt>
                <c:pt idx="973">
                  <c:v>36070.0</c:v>
                </c:pt>
                <c:pt idx="974">
                  <c:v>36073.0</c:v>
                </c:pt>
                <c:pt idx="975">
                  <c:v>36074.0</c:v>
                </c:pt>
                <c:pt idx="976">
                  <c:v>36075.0</c:v>
                </c:pt>
                <c:pt idx="977">
                  <c:v>36076.0</c:v>
                </c:pt>
                <c:pt idx="978">
                  <c:v>36077.0</c:v>
                </c:pt>
                <c:pt idx="979">
                  <c:v>36080.0</c:v>
                </c:pt>
                <c:pt idx="980">
                  <c:v>36081.0</c:v>
                </c:pt>
                <c:pt idx="981">
                  <c:v>36082.0</c:v>
                </c:pt>
                <c:pt idx="982">
                  <c:v>36083.0</c:v>
                </c:pt>
                <c:pt idx="983">
                  <c:v>36084.0</c:v>
                </c:pt>
                <c:pt idx="984">
                  <c:v>36087.0</c:v>
                </c:pt>
                <c:pt idx="985">
                  <c:v>36088.0</c:v>
                </c:pt>
                <c:pt idx="986">
                  <c:v>36089.0</c:v>
                </c:pt>
                <c:pt idx="987">
                  <c:v>36090.0</c:v>
                </c:pt>
                <c:pt idx="988">
                  <c:v>36091.0</c:v>
                </c:pt>
                <c:pt idx="989">
                  <c:v>36094.0</c:v>
                </c:pt>
                <c:pt idx="990">
                  <c:v>36095.0</c:v>
                </c:pt>
                <c:pt idx="991">
                  <c:v>36096.0</c:v>
                </c:pt>
                <c:pt idx="992">
                  <c:v>36097.0</c:v>
                </c:pt>
                <c:pt idx="993">
                  <c:v>36098.0</c:v>
                </c:pt>
                <c:pt idx="994">
                  <c:v>36101.0</c:v>
                </c:pt>
                <c:pt idx="995">
                  <c:v>36102.0</c:v>
                </c:pt>
                <c:pt idx="996">
                  <c:v>36103.0</c:v>
                </c:pt>
                <c:pt idx="997">
                  <c:v>36104.0</c:v>
                </c:pt>
                <c:pt idx="998">
                  <c:v>36105.0</c:v>
                </c:pt>
                <c:pt idx="999">
                  <c:v>36108.0</c:v>
                </c:pt>
                <c:pt idx="1000">
                  <c:v>36109.0</c:v>
                </c:pt>
                <c:pt idx="1001">
                  <c:v>36110.0</c:v>
                </c:pt>
                <c:pt idx="1002">
                  <c:v>36111.0</c:v>
                </c:pt>
                <c:pt idx="1003">
                  <c:v>36112.0</c:v>
                </c:pt>
                <c:pt idx="1004">
                  <c:v>36115.0</c:v>
                </c:pt>
                <c:pt idx="1005">
                  <c:v>36116.0</c:v>
                </c:pt>
                <c:pt idx="1006">
                  <c:v>36117.0</c:v>
                </c:pt>
                <c:pt idx="1007">
                  <c:v>36118.0</c:v>
                </c:pt>
                <c:pt idx="1008">
                  <c:v>36119.0</c:v>
                </c:pt>
                <c:pt idx="1009">
                  <c:v>36122.0</c:v>
                </c:pt>
                <c:pt idx="1010">
                  <c:v>36123.0</c:v>
                </c:pt>
                <c:pt idx="1011">
                  <c:v>36124.0</c:v>
                </c:pt>
                <c:pt idx="1012">
                  <c:v>36125.0</c:v>
                </c:pt>
                <c:pt idx="1013">
                  <c:v>36126.0</c:v>
                </c:pt>
                <c:pt idx="1014">
                  <c:v>36129.0</c:v>
                </c:pt>
                <c:pt idx="1015">
                  <c:v>36130.0</c:v>
                </c:pt>
                <c:pt idx="1016">
                  <c:v>36131.0</c:v>
                </c:pt>
                <c:pt idx="1017">
                  <c:v>36132.0</c:v>
                </c:pt>
                <c:pt idx="1018">
                  <c:v>36133.0</c:v>
                </c:pt>
                <c:pt idx="1019">
                  <c:v>36136.0</c:v>
                </c:pt>
                <c:pt idx="1020">
                  <c:v>36137.0</c:v>
                </c:pt>
                <c:pt idx="1021">
                  <c:v>36138.0</c:v>
                </c:pt>
                <c:pt idx="1022">
                  <c:v>36139.0</c:v>
                </c:pt>
                <c:pt idx="1023">
                  <c:v>36140.0</c:v>
                </c:pt>
                <c:pt idx="1024">
                  <c:v>36143.0</c:v>
                </c:pt>
                <c:pt idx="1025">
                  <c:v>36144.0</c:v>
                </c:pt>
                <c:pt idx="1026">
                  <c:v>36145.0</c:v>
                </c:pt>
                <c:pt idx="1027">
                  <c:v>36146.0</c:v>
                </c:pt>
                <c:pt idx="1028">
                  <c:v>36147.0</c:v>
                </c:pt>
                <c:pt idx="1029">
                  <c:v>36150.0</c:v>
                </c:pt>
                <c:pt idx="1030">
                  <c:v>36151.0</c:v>
                </c:pt>
                <c:pt idx="1031">
                  <c:v>36152.0</c:v>
                </c:pt>
                <c:pt idx="1032">
                  <c:v>36153.0</c:v>
                </c:pt>
                <c:pt idx="1033">
                  <c:v>36154.0</c:v>
                </c:pt>
                <c:pt idx="1034">
                  <c:v>36157.0</c:v>
                </c:pt>
                <c:pt idx="1035">
                  <c:v>36158.0</c:v>
                </c:pt>
                <c:pt idx="1036">
                  <c:v>36159.0</c:v>
                </c:pt>
                <c:pt idx="1037">
                  <c:v>36160.0</c:v>
                </c:pt>
                <c:pt idx="1038">
                  <c:v>36161.0</c:v>
                </c:pt>
                <c:pt idx="1039">
                  <c:v>36164.0</c:v>
                </c:pt>
                <c:pt idx="1040">
                  <c:v>36165.0</c:v>
                </c:pt>
                <c:pt idx="1041">
                  <c:v>36166.0</c:v>
                </c:pt>
                <c:pt idx="1042">
                  <c:v>36167.0</c:v>
                </c:pt>
                <c:pt idx="1043">
                  <c:v>36168.0</c:v>
                </c:pt>
                <c:pt idx="1044">
                  <c:v>36171.0</c:v>
                </c:pt>
                <c:pt idx="1045">
                  <c:v>36172.0</c:v>
                </c:pt>
                <c:pt idx="1046">
                  <c:v>36173.0</c:v>
                </c:pt>
                <c:pt idx="1047">
                  <c:v>36174.0</c:v>
                </c:pt>
                <c:pt idx="1048">
                  <c:v>36175.0</c:v>
                </c:pt>
                <c:pt idx="1049">
                  <c:v>36178.0</c:v>
                </c:pt>
                <c:pt idx="1050">
                  <c:v>36179.0</c:v>
                </c:pt>
                <c:pt idx="1051">
                  <c:v>36180.0</c:v>
                </c:pt>
                <c:pt idx="1052">
                  <c:v>36181.0</c:v>
                </c:pt>
                <c:pt idx="1053">
                  <c:v>36182.0</c:v>
                </c:pt>
                <c:pt idx="1054">
                  <c:v>36185.0</c:v>
                </c:pt>
                <c:pt idx="1055">
                  <c:v>36187.0</c:v>
                </c:pt>
                <c:pt idx="1056">
                  <c:v>36188.0</c:v>
                </c:pt>
                <c:pt idx="1057">
                  <c:v>36189.0</c:v>
                </c:pt>
                <c:pt idx="1058">
                  <c:v>36192.0</c:v>
                </c:pt>
                <c:pt idx="1059">
                  <c:v>36194.0</c:v>
                </c:pt>
                <c:pt idx="1060">
                  <c:v>36195.0</c:v>
                </c:pt>
                <c:pt idx="1061">
                  <c:v>36196.0</c:v>
                </c:pt>
                <c:pt idx="1062">
                  <c:v>36199.0</c:v>
                </c:pt>
                <c:pt idx="1063">
                  <c:v>36200.0</c:v>
                </c:pt>
                <c:pt idx="1064">
                  <c:v>36201.0</c:v>
                </c:pt>
                <c:pt idx="1065">
                  <c:v>36202.0</c:v>
                </c:pt>
                <c:pt idx="1066">
                  <c:v>36203.0</c:v>
                </c:pt>
                <c:pt idx="1067">
                  <c:v>36206.0</c:v>
                </c:pt>
                <c:pt idx="1068">
                  <c:v>36207.0</c:v>
                </c:pt>
                <c:pt idx="1069">
                  <c:v>36208.0</c:v>
                </c:pt>
                <c:pt idx="1070">
                  <c:v>36209.0</c:v>
                </c:pt>
                <c:pt idx="1071">
                  <c:v>36210.0</c:v>
                </c:pt>
                <c:pt idx="1072">
                  <c:v>36213.0</c:v>
                </c:pt>
                <c:pt idx="1073">
                  <c:v>36214.0</c:v>
                </c:pt>
                <c:pt idx="1074">
                  <c:v>36215.0</c:v>
                </c:pt>
                <c:pt idx="1075">
                  <c:v>36216.0</c:v>
                </c:pt>
                <c:pt idx="1076">
                  <c:v>36217.0</c:v>
                </c:pt>
                <c:pt idx="1077">
                  <c:v>36220.0</c:v>
                </c:pt>
                <c:pt idx="1078">
                  <c:v>36221.0</c:v>
                </c:pt>
                <c:pt idx="1079">
                  <c:v>36222.0</c:v>
                </c:pt>
                <c:pt idx="1080">
                  <c:v>36223.0</c:v>
                </c:pt>
                <c:pt idx="1081">
                  <c:v>36224.0</c:v>
                </c:pt>
                <c:pt idx="1082">
                  <c:v>36227.0</c:v>
                </c:pt>
                <c:pt idx="1083">
                  <c:v>36228.0</c:v>
                </c:pt>
                <c:pt idx="1084">
                  <c:v>36229.0</c:v>
                </c:pt>
                <c:pt idx="1085">
                  <c:v>36230.0</c:v>
                </c:pt>
                <c:pt idx="1086">
                  <c:v>36231.0</c:v>
                </c:pt>
                <c:pt idx="1087">
                  <c:v>36234.0</c:v>
                </c:pt>
                <c:pt idx="1088">
                  <c:v>36235.0</c:v>
                </c:pt>
                <c:pt idx="1089">
                  <c:v>36236.0</c:v>
                </c:pt>
                <c:pt idx="1090">
                  <c:v>36237.0</c:v>
                </c:pt>
                <c:pt idx="1091">
                  <c:v>36238.0</c:v>
                </c:pt>
                <c:pt idx="1092">
                  <c:v>36241.0</c:v>
                </c:pt>
                <c:pt idx="1093">
                  <c:v>36242.0</c:v>
                </c:pt>
                <c:pt idx="1094">
                  <c:v>36243.0</c:v>
                </c:pt>
                <c:pt idx="1095">
                  <c:v>36244.0</c:v>
                </c:pt>
                <c:pt idx="1096">
                  <c:v>36245.0</c:v>
                </c:pt>
                <c:pt idx="1097">
                  <c:v>36248.0</c:v>
                </c:pt>
                <c:pt idx="1098">
                  <c:v>36249.0</c:v>
                </c:pt>
                <c:pt idx="1099">
                  <c:v>36250.0</c:v>
                </c:pt>
                <c:pt idx="1100">
                  <c:v>36251.0</c:v>
                </c:pt>
                <c:pt idx="1101">
                  <c:v>36252.0</c:v>
                </c:pt>
                <c:pt idx="1102">
                  <c:v>36255.0</c:v>
                </c:pt>
                <c:pt idx="1103">
                  <c:v>36256.0</c:v>
                </c:pt>
                <c:pt idx="1104">
                  <c:v>36257.0</c:v>
                </c:pt>
                <c:pt idx="1105">
                  <c:v>36258.0</c:v>
                </c:pt>
                <c:pt idx="1106">
                  <c:v>36259.0</c:v>
                </c:pt>
                <c:pt idx="1107">
                  <c:v>36262.0</c:v>
                </c:pt>
                <c:pt idx="1108">
                  <c:v>36263.0</c:v>
                </c:pt>
                <c:pt idx="1109">
                  <c:v>36264.0</c:v>
                </c:pt>
                <c:pt idx="1110">
                  <c:v>36265.0</c:v>
                </c:pt>
                <c:pt idx="1111">
                  <c:v>36266.0</c:v>
                </c:pt>
                <c:pt idx="1112">
                  <c:v>36269.0</c:v>
                </c:pt>
                <c:pt idx="1113">
                  <c:v>36270.0</c:v>
                </c:pt>
                <c:pt idx="1114">
                  <c:v>36271.0</c:v>
                </c:pt>
                <c:pt idx="1115">
                  <c:v>36272.0</c:v>
                </c:pt>
                <c:pt idx="1116">
                  <c:v>36273.0</c:v>
                </c:pt>
                <c:pt idx="1117">
                  <c:v>36276.0</c:v>
                </c:pt>
                <c:pt idx="1118">
                  <c:v>36277.0</c:v>
                </c:pt>
                <c:pt idx="1119">
                  <c:v>36278.0</c:v>
                </c:pt>
                <c:pt idx="1120">
                  <c:v>36279.0</c:v>
                </c:pt>
                <c:pt idx="1121">
                  <c:v>36280.0</c:v>
                </c:pt>
                <c:pt idx="1122">
                  <c:v>36283.0</c:v>
                </c:pt>
                <c:pt idx="1123">
                  <c:v>36284.0</c:v>
                </c:pt>
                <c:pt idx="1124">
                  <c:v>36285.0</c:v>
                </c:pt>
                <c:pt idx="1125">
                  <c:v>36286.0</c:v>
                </c:pt>
                <c:pt idx="1126">
                  <c:v>36287.0</c:v>
                </c:pt>
                <c:pt idx="1127">
                  <c:v>36290.0</c:v>
                </c:pt>
                <c:pt idx="1128">
                  <c:v>36291.0</c:v>
                </c:pt>
                <c:pt idx="1129">
                  <c:v>36292.0</c:v>
                </c:pt>
                <c:pt idx="1130">
                  <c:v>36293.0</c:v>
                </c:pt>
                <c:pt idx="1131">
                  <c:v>36294.0</c:v>
                </c:pt>
                <c:pt idx="1132">
                  <c:v>36297.0</c:v>
                </c:pt>
                <c:pt idx="1133">
                  <c:v>36298.0</c:v>
                </c:pt>
                <c:pt idx="1134">
                  <c:v>36299.0</c:v>
                </c:pt>
                <c:pt idx="1135">
                  <c:v>36300.0</c:v>
                </c:pt>
                <c:pt idx="1136">
                  <c:v>36301.0</c:v>
                </c:pt>
                <c:pt idx="1137">
                  <c:v>36304.0</c:v>
                </c:pt>
                <c:pt idx="1138">
                  <c:v>36305.0</c:v>
                </c:pt>
                <c:pt idx="1139">
                  <c:v>36306.0</c:v>
                </c:pt>
                <c:pt idx="1140">
                  <c:v>36307.0</c:v>
                </c:pt>
                <c:pt idx="1141">
                  <c:v>36311.0</c:v>
                </c:pt>
                <c:pt idx="1142">
                  <c:v>36312.0</c:v>
                </c:pt>
                <c:pt idx="1143">
                  <c:v>36313.0</c:v>
                </c:pt>
                <c:pt idx="1144">
                  <c:v>36314.0</c:v>
                </c:pt>
                <c:pt idx="1145">
                  <c:v>36315.0</c:v>
                </c:pt>
                <c:pt idx="1146">
                  <c:v>36318.0</c:v>
                </c:pt>
                <c:pt idx="1147">
                  <c:v>36319.0</c:v>
                </c:pt>
                <c:pt idx="1148">
                  <c:v>36320.0</c:v>
                </c:pt>
                <c:pt idx="1149">
                  <c:v>36321.0</c:v>
                </c:pt>
                <c:pt idx="1150">
                  <c:v>36322.0</c:v>
                </c:pt>
                <c:pt idx="1151">
                  <c:v>36325.0</c:v>
                </c:pt>
                <c:pt idx="1152">
                  <c:v>36326.0</c:v>
                </c:pt>
                <c:pt idx="1153">
                  <c:v>36327.0</c:v>
                </c:pt>
                <c:pt idx="1154">
                  <c:v>36328.0</c:v>
                </c:pt>
                <c:pt idx="1155">
                  <c:v>36329.0</c:v>
                </c:pt>
                <c:pt idx="1156">
                  <c:v>36332.0</c:v>
                </c:pt>
                <c:pt idx="1157">
                  <c:v>36333.0</c:v>
                </c:pt>
                <c:pt idx="1158">
                  <c:v>36334.0</c:v>
                </c:pt>
                <c:pt idx="1159">
                  <c:v>36335.0</c:v>
                </c:pt>
                <c:pt idx="1160">
                  <c:v>36336.0</c:v>
                </c:pt>
                <c:pt idx="1161">
                  <c:v>36339.0</c:v>
                </c:pt>
                <c:pt idx="1162">
                  <c:v>36340.0</c:v>
                </c:pt>
                <c:pt idx="1163">
                  <c:v>36341.0</c:v>
                </c:pt>
                <c:pt idx="1164">
                  <c:v>36342.0</c:v>
                </c:pt>
                <c:pt idx="1165">
                  <c:v>36343.0</c:v>
                </c:pt>
                <c:pt idx="1166">
                  <c:v>36346.0</c:v>
                </c:pt>
                <c:pt idx="1167">
                  <c:v>36347.0</c:v>
                </c:pt>
                <c:pt idx="1168">
                  <c:v>36348.0</c:v>
                </c:pt>
                <c:pt idx="1169">
                  <c:v>36349.0</c:v>
                </c:pt>
                <c:pt idx="1170">
                  <c:v>36350.0</c:v>
                </c:pt>
                <c:pt idx="1171">
                  <c:v>36353.0</c:v>
                </c:pt>
                <c:pt idx="1172">
                  <c:v>36354.0</c:v>
                </c:pt>
                <c:pt idx="1173">
                  <c:v>36355.0</c:v>
                </c:pt>
                <c:pt idx="1174">
                  <c:v>36356.0</c:v>
                </c:pt>
                <c:pt idx="1175">
                  <c:v>36357.0</c:v>
                </c:pt>
                <c:pt idx="1176">
                  <c:v>36360.0</c:v>
                </c:pt>
                <c:pt idx="1177">
                  <c:v>36361.0</c:v>
                </c:pt>
                <c:pt idx="1178">
                  <c:v>36362.0</c:v>
                </c:pt>
                <c:pt idx="1179">
                  <c:v>36363.0</c:v>
                </c:pt>
                <c:pt idx="1180">
                  <c:v>36364.0</c:v>
                </c:pt>
                <c:pt idx="1181">
                  <c:v>36367.0</c:v>
                </c:pt>
                <c:pt idx="1182">
                  <c:v>36368.0</c:v>
                </c:pt>
                <c:pt idx="1183">
                  <c:v>36369.0</c:v>
                </c:pt>
                <c:pt idx="1184">
                  <c:v>36370.0</c:v>
                </c:pt>
                <c:pt idx="1185">
                  <c:v>36371.0</c:v>
                </c:pt>
                <c:pt idx="1186">
                  <c:v>36374.0</c:v>
                </c:pt>
                <c:pt idx="1187">
                  <c:v>36375.0</c:v>
                </c:pt>
                <c:pt idx="1188">
                  <c:v>36376.0</c:v>
                </c:pt>
                <c:pt idx="1189">
                  <c:v>36377.0</c:v>
                </c:pt>
                <c:pt idx="1190">
                  <c:v>36378.0</c:v>
                </c:pt>
                <c:pt idx="1191">
                  <c:v>36381.0</c:v>
                </c:pt>
                <c:pt idx="1192">
                  <c:v>36382.0</c:v>
                </c:pt>
                <c:pt idx="1193">
                  <c:v>36383.0</c:v>
                </c:pt>
                <c:pt idx="1194">
                  <c:v>36384.0</c:v>
                </c:pt>
                <c:pt idx="1195">
                  <c:v>36385.0</c:v>
                </c:pt>
                <c:pt idx="1196">
                  <c:v>36388.0</c:v>
                </c:pt>
                <c:pt idx="1197">
                  <c:v>36389.0</c:v>
                </c:pt>
                <c:pt idx="1198">
                  <c:v>36390.0</c:v>
                </c:pt>
                <c:pt idx="1199">
                  <c:v>36391.0</c:v>
                </c:pt>
                <c:pt idx="1200">
                  <c:v>36392.0</c:v>
                </c:pt>
                <c:pt idx="1201">
                  <c:v>36395.0</c:v>
                </c:pt>
                <c:pt idx="1202">
                  <c:v>36396.0</c:v>
                </c:pt>
                <c:pt idx="1203">
                  <c:v>36397.0</c:v>
                </c:pt>
                <c:pt idx="1204">
                  <c:v>36398.0</c:v>
                </c:pt>
                <c:pt idx="1205">
                  <c:v>36399.0</c:v>
                </c:pt>
                <c:pt idx="1206">
                  <c:v>36402.0</c:v>
                </c:pt>
                <c:pt idx="1207">
                  <c:v>36403.0</c:v>
                </c:pt>
                <c:pt idx="1208">
                  <c:v>36404.0</c:v>
                </c:pt>
                <c:pt idx="1209">
                  <c:v>36405.0</c:v>
                </c:pt>
                <c:pt idx="1210">
                  <c:v>36406.0</c:v>
                </c:pt>
                <c:pt idx="1211">
                  <c:v>36409.0</c:v>
                </c:pt>
                <c:pt idx="1212">
                  <c:v>36410.0</c:v>
                </c:pt>
                <c:pt idx="1213">
                  <c:v>36411.0</c:v>
                </c:pt>
                <c:pt idx="1214">
                  <c:v>36412.0</c:v>
                </c:pt>
                <c:pt idx="1215">
                  <c:v>36413.0</c:v>
                </c:pt>
                <c:pt idx="1216">
                  <c:v>36416.0</c:v>
                </c:pt>
                <c:pt idx="1217">
                  <c:v>36417.0</c:v>
                </c:pt>
                <c:pt idx="1218">
                  <c:v>36418.0</c:v>
                </c:pt>
                <c:pt idx="1219">
                  <c:v>36419.0</c:v>
                </c:pt>
                <c:pt idx="1220">
                  <c:v>36420.0</c:v>
                </c:pt>
                <c:pt idx="1221">
                  <c:v>36423.0</c:v>
                </c:pt>
                <c:pt idx="1222">
                  <c:v>36424.0</c:v>
                </c:pt>
                <c:pt idx="1223">
                  <c:v>36425.0</c:v>
                </c:pt>
                <c:pt idx="1224">
                  <c:v>36426.0</c:v>
                </c:pt>
                <c:pt idx="1225">
                  <c:v>36427.0</c:v>
                </c:pt>
                <c:pt idx="1226">
                  <c:v>36430.0</c:v>
                </c:pt>
                <c:pt idx="1227">
                  <c:v>36431.0</c:v>
                </c:pt>
                <c:pt idx="1228">
                  <c:v>36432.0</c:v>
                </c:pt>
                <c:pt idx="1229">
                  <c:v>36433.0</c:v>
                </c:pt>
                <c:pt idx="1230">
                  <c:v>36434.0</c:v>
                </c:pt>
                <c:pt idx="1231">
                  <c:v>36437.0</c:v>
                </c:pt>
                <c:pt idx="1232">
                  <c:v>36438.0</c:v>
                </c:pt>
                <c:pt idx="1233">
                  <c:v>36439.0</c:v>
                </c:pt>
                <c:pt idx="1234">
                  <c:v>36440.0</c:v>
                </c:pt>
                <c:pt idx="1235">
                  <c:v>36441.0</c:v>
                </c:pt>
                <c:pt idx="1236">
                  <c:v>36444.0</c:v>
                </c:pt>
                <c:pt idx="1237">
                  <c:v>36445.0</c:v>
                </c:pt>
                <c:pt idx="1238">
                  <c:v>36446.0</c:v>
                </c:pt>
                <c:pt idx="1239">
                  <c:v>36447.0</c:v>
                </c:pt>
                <c:pt idx="1240">
                  <c:v>36448.0</c:v>
                </c:pt>
                <c:pt idx="1241">
                  <c:v>36451.0</c:v>
                </c:pt>
                <c:pt idx="1242">
                  <c:v>36452.0</c:v>
                </c:pt>
                <c:pt idx="1243">
                  <c:v>36453.0</c:v>
                </c:pt>
                <c:pt idx="1244">
                  <c:v>36454.0</c:v>
                </c:pt>
                <c:pt idx="1245">
                  <c:v>36455.0</c:v>
                </c:pt>
                <c:pt idx="1246">
                  <c:v>36458.0</c:v>
                </c:pt>
                <c:pt idx="1247">
                  <c:v>36459.0</c:v>
                </c:pt>
                <c:pt idx="1248">
                  <c:v>36460.0</c:v>
                </c:pt>
                <c:pt idx="1249">
                  <c:v>36461.0</c:v>
                </c:pt>
                <c:pt idx="1250">
                  <c:v>36462.0</c:v>
                </c:pt>
                <c:pt idx="1251">
                  <c:v>36465.0</c:v>
                </c:pt>
                <c:pt idx="1252">
                  <c:v>36466.0</c:v>
                </c:pt>
                <c:pt idx="1253">
                  <c:v>36467.0</c:v>
                </c:pt>
                <c:pt idx="1254">
                  <c:v>36468.0</c:v>
                </c:pt>
                <c:pt idx="1255">
                  <c:v>36469.0</c:v>
                </c:pt>
                <c:pt idx="1256">
                  <c:v>36472.0</c:v>
                </c:pt>
                <c:pt idx="1257">
                  <c:v>36474.0</c:v>
                </c:pt>
                <c:pt idx="1258">
                  <c:v>36475.0</c:v>
                </c:pt>
                <c:pt idx="1259">
                  <c:v>36476.0</c:v>
                </c:pt>
                <c:pt idx="1260">
                  <c:v>36479.0</c:v>
                </c:pt>
                <c:pt idx="1261">
                  <c:v>36480.0</c:v>
                </c:pt>
                <c:pt idx="1262">
                  <c:v>36481.0</c:v>
                </c:pt>
                <c:pt idx="1263">
                  <c:v>36482.0</c:v>
                </c:pt>
                <c:pt idx="1264">
                  <c:v>36483.0</c:v>
                </c:pt>
                <c:pt idx="1265">
                  <c:v>36486.0</c:v>
                </c:pt>
                <c:pt idx="1266">
                  <c:v>36487.0</c:v>
                </c:pt>
                <c:pt idx="1267">
                  <c:v>36488.0</c:v>
                </c:pt>
                <c:pt idx="1268">
                  <c:v>36489.0</c:v>
                </c:pt>
                <c:pt idx="1269">
                  <c:v>36490.0</c:v>
                </c:pt>
                <c:pt idx="1270">
                  <c:v>36493.0</c:v>
                </c:pt>
                <c:pt idx="1271">
                  <c:v>36494.0</c:v>
                </c:pt>
                <c:pt idx="1272">
                  <c:v>36495.0</c:v>
                </c:pt>
                <c:pt idx="1273">
                  <c:v>36496.0</c:v>
                </c:pt>
                <c:pt idx="1274">
                  <c:v>36497.0</c:v>
                </c:pt>
                <c:pt idx="1275">
                  <c:v>36500.0</c:v>
                </c:pt>
                <c:pt idx="1276">
                  <c:v>36501.0</c:v>
                </c:pt>
                <c:pt idx="1277">
                  <c:v>36502.0</c:v>
                </c:pt>
                <c:pt idx="1278">
                  <c:v>36503.0</c:v>
                </c:pt>
                <c:pt idx="1279">
                  <c:v>36504.0</c:v>
                </c:pt>
                <c:pt idx="1280">
                  <c:v>36507.0</c:v>
                </c:pt>
                <c:pt idx="1281">
                  <c:v>36508.0</c:v>
                </c:pt>
                <c:pt idx="1282">
                  <c:v>36509.0</c:v>
                </c:pt>
                <c:pt idx="1283">
                  <c:v>36510.0</c:v>
                </c:pt>
                <c:pt idx="1284">
                  <c:v>36511.0</c:v>
                </c:pt>
                <c:pt idx="1285">
                  <c:v>36514.0</c:v>
                </c:pt>
                <c:pt idx="1286">
                  <c:v>36515.0</c:v>
                </c:pt>
                <c:pt idx="1287">
                  <c:v>36516.0</c:v>
                </c:pt>
                <c:pt idx="1288">
                  <c:v>36517.0</c:v>
                </c:pt>
                <c:pt idx="1289">
                  <c:v>36518.0</c:v>
                </c:pt>
                <c:pt idx="1290">
                  <c:v>36521.0</c:v>
                </c:pt>
                <c:pt idx="1291">
                  <c:v>36522.0</c:v>
                </c:pt>
                <c:pt idx="1292">
                  <c:v>36523.0</c:v>
                </c:pt>
                <c:pt idx="1293">
                  <c:v>36524.0</c:v>
                </c:pt>
                <c:pt idx="1294">
                  <c:v>36525.0</c:v>
                </c:pt>
                <c:pt idx="1295">
                  <c:v>36528.0</c:v>
                </c:pt>
                <c:pt idx="1296">
                  <c:v>36529.0</c:v>
                </c:pt>
                <c:pt idx="1297">
                  <c:v>36530.0</c:v>
                </c:pt>
                <c:pt idx="1298">
                  <c:v>36531.0</c:v>
                </c:pt>
                <c:pt idx="1299">
                  <c:v>36532.0</c:v>
                </c:pt>
                <c:pt idx="1300">
                  <c:v>36535.0</c:v>
                </c:pt>
                <c:pt idx="1301">
                  <c:v>36536.0</c:v>
                </c:pt>
                <c:pt idx="1302">
                  <c:v>36537.0</c:v>
                </c:pt>
                <c:pt idx="1303">
                  <c:v>36538.0</c:v>
                </c:pt>
                <c:pt idx="1304">
                  <c:v>36539.0</c:v>
                </c:pt>
                <c:pt idx="1305">
                  <c:v>36542.0</c:v>
                </c:pt>
                <c:pt idx="1306">
                  <c:v>36543.0</c:v>
                </c:pt>
                <c:pt idx="1307">
                  <c:v>36544.0</c:v>
                </c:pt>
                <c:pt idx="1308">
                  <c:v>36545.0</c:v>
                </c:pt>
                <c:pt idx="1309">
                  <c:v>36546.0</c:v>
                </c:pt>
                <c:pt idx="1310">
                  <c:v>36549.0</c:v>
                </c:pt>
                <c:pt idx="1311">
                  <c:v>36550.0</c:v>
                </c:pt>
                <c:pt idx="1312">
                  <c:v>36551.0</c:v>
                </c:pt>
                <c:pt idx="1313">
                  <c:v>36552.0</c:v>
                </c:pt>
                <c:pt idx="1314">
                  <c:v>36553.0</c:v>
                </c:pt>
                <c:pt idx="1315">
                  <c:v>36556.0</c:v>
                </c:pt>
                <c:pt idx="1316">
                  <c:v>36557.0</c:v>
                </c:pt>
                <c:pt idx="1317">
                  <c:v>36558.0</c:v>
                </c:pt>
                <c:pt idx="1318">
                  <c:v>36559.0</c:v>
                </c:pt>
                <c:pt idx="1319">
                  <c:v>36560.0</c:v>
                </c:pt>
                <c:pt idx="1320">
                  <c:v>36563.0</c:v>
                </c:pt>
                <c:pt idx="1321">
                  <c:v>36564.0</c:v>
                </c:pt>
                <c:pt idx="1322">
                  <c:v>36565.0</c:v>
                </c:pt>
                <c:pt idx="1323">
                  <c:v>36566.0</c:v>
                </c:pt>
                <c:pt idx="1324">
                  <c:v>36567.0</c:v>
                </c:pt>
                <c:pt idx="1325">
                  <c:v>36570.0</c:v>
                </c:pt>
                <c:pt idx="1326">
                  <c:v>36571.0</c:v>
                </c:pt>
                <c:pt idx="1327">
                  <c:v>36572.0</c:v>
                </c:pt>
                <c:pt idx="1328">
                  <c:v>36573.0</c:v>
                </c:pt>
                <c:pt idx="1329">
                  <c:v>36574.0</c:v>
                </c:pt>
                <c:pt idx="1330">
                  <c:v>36577.0</c:v>
                </c:pt>
                <c:pt idx="1331">
                  <c:v>36578.0</c:v>
                </c:pt>
                <c:pt idx="1332">
                  <c:v>36579.0</c:v>
                </c:pt>
                <c:pt idx="1333">
                  <c:v>36580.0</c:v>
                </c:pt>
                <c:pt idx="1334">
                  <c:v>36581.0</c:v>
                </c:pt>
                <c:pt idx="1335">
                  <c:v>36584.0</c:v>
                </c:pt>
                <c:pt idx="1336">
                  <c:v>36585.0</c:v>
                </c:pt>
                <c:pt idx="1337">
                  <c:v>36586.0</c:v>
                </c:pt>
                <c:pt idx="1338">
                  <c:v>36587.0</c:v>
                </c:pt>
                <c:pt idx="1339">
                  <c:v>36588.0</c:v>
                </c:pt>
                <c:pt idx="1340">
                  <c:v>36591.0</c:v>
                </c:pt>
                <c:pt idx="1341">
                  <c:v>36592.0</c:v>
                </c:pt>
                <c:pt idx="1342">
                  <c:v>36593.0</c:v>
                </c:pt>
                <c:pt idx="1343">
                  <c:v>36594.0</c:v>
                </c:pt>
                <c:pt idx="1344">
                  <c:v>36595.0</c:v>
                </c:pt>
                <c:pt idx="1345">
                  <c:v>36598.0</c:v>
                </c:pt>
                <c:pt idx="1346">
                  <c:v>36599.0</c:v>
                </c:pt>
                <c:pt idx="1347">
                  <c:v>36600.0</c:v>
                </c:pt>
                <c:pt idx="1348">
                  <c:v>36601.0</c:v>
                </c:pt>
                <c:pt idx="1349">
                  <c:v>36602.0</c:v>
                </c:pt>
                <c:pt idx="1350">
                  <c:v>36605.0</c:v>
                </c:pt>
                <c:pt idx="1351">
                  <c:v>36606.0</c:v>
                </c:pt>
                <c:pt idx="1352">
                  <c:v>36607.0</c:v>
                </c:pt>
                <c:pt idx="1353">
                  <c:v>36608.0</c:v>
                </c:pt>
                <c:pt idx="1354">
                  <c:v>36609.0</c:v>
                </c:pt>
                <c:pt idx="1355">
                  <c:v>36612.0</c:v>
                </c:pt>
                <c:pt idx="1356">
                  <c:v>36613.0</c:v>
                </c:pt>
                <c:pt idx="1357">
                  <c:v>36614.0</c:v>
                </c:pt>
                <c:pt idx="1358">
                  <c:v>36615.0</c:v>
                </c:pt>
                <c:pt idx="1359">
                  <c:v>36616.0</c:v>
                </c:pt>
                <c:pt idx="1360">
                  <c:v>36619.0</c:v>
                </c:pt>
                <c:pt idx="1361">
                  <c:v>36620.0</c:v>
                </c:pt>
                <c:pt idx="1362">
                  <c:v>36621.0</c:v>
                </c:pt>
                <c:pt idx="1363">
                  <c:v>36622.0</c:v>
                </c:pt>
                <c:pt idx="1364">
                  <c:v>36623.0</c:v>
                </c:pt>
                <c:pt idx="1365">
                  <c:v>36626.0</c:v>
                </c:pt>
                <c:pt idx="1366">
                  <c:v>36627.0</c:v>
                </c:pt>
                <c:pt idx="1367">
                  <c:v>36628.0</c:v>
                </c:pt>
                <c:pt idx="1368">
                  <c:v>36629.0</c:v>
                </c:pt>
                <c:pt idx="1369">
                  <c:v>36630.0</c:v>
                </c:pt>
                <c:pt idx="1370">
                  <c:v>36633.0</c:v>
                </c:pt>
                <c:pt idx="1371">
                  <c:v>36634.0</c:v>
                </c:pt>
                <c:pt idx="1372">
                  <c:v>36635.0</c:v>
                </c:pt>
                <c:pt idx="1373">
                  <c:v>36636.0</c:v>
                </c:pt>
                <c:pt idx="1374">
                  <c:v>36637.0</c:v>
                </c:pt>
                <c:pt idx="1375">
                  <c:v>36641.0</c:v>
                </c:pt>
                <c:pt idx="1376">
                  <c:v>36642.0</c:v>
                </c:pt>
                <c:pt idx="1377">
                  <c:v>36643.0</c:v>
                </c:pt>
                <c:pt idx="1378">
                  <c:v>36644.0</c:v>
                </c:pt>
                <c:pt idx="1379">
                  <c:v>36647.0</c:v>
                </c:pt>
                <c:pt idx="1380">
                  <c:v>36648.0</c:v>
                </c:pt>
                <c:pt idx="1381">
                  <c:v>36649.0</c:v>
                </c:pt>
                <c:pt idx="1382">
                  <c:v>36650.0</c:v>
                </c:pt>
                <c:pt idx="1383">
                  <c:v>36651.0</c:v>
                </c:pt>
                <c:pt idx="1384">
                  <c:v>36655.0</c:v>
                </c:pt>
                <c:pt idx="1385">
                  <c:v>36656.0</c:v>
                </c:pt>
                <c:pt idx="1386">
                  <c:v>36657.0</c:v>
                </c:pt>
                <c:pt idx="1387">
                  <c:v>36658.0</c:v>
                </c:pt>
                <c:pt idx="1388">
                  <c:v>36661.0</c:v>
                </c:pt>
                <c:pt idx="1389">
                  <c:v>36662.0</c:v>
                </c:pt>
                <c:pt idx="1390">
                  <c:v>36663.0</c:v>
                </c:pt>
                <c:pt idx="1391">
                  <c:v>36664.0</c:v>
                </c:pt>
                <c:pt idx="1392">
                  <c:v>36665.0</c:v>
                </c:pt>
                <c:pt idx="1393">
                  <c:v>36668.0</c:v>
                </c:pt>
                <c:pt idx="1394">
                  <c:v>36669.0</c:v>
                </c:pt>
                <c:pt idx="1395">
                  <c:v>36670.0</c:v>
                </c:pt>
                <c:pt idx="1396">
                  <c:v>36671.0</c:v>
                </c:pt>
                <c:pt idx="1397">
                  <c:v>36672.0</c:v>
                </c:pt>
                <c:pt idx="1398">
                  <c:v>36675.0</c:v>
                </c:pt>
                <c:pt idx="1399">
                  <c:v>36676.0</c:v>
                </c:pt>
                <c:pt idx="1400">
                  <c:v>36677.0</c:v>
                </c:pt>
                <c:pt idx="1401">
                  <c:v>36678.0</c:v>
                </c:pt>
                <c:pt idx="1402">
                  <c:v>36679.0</c:v>
                </c:pt>
                <c:pt idx="1403">
                  <c:v>36682.0</c:v>
                </c:pt>
                <c:pt idx="1404">
                  <c:v>36683.0</c:v>
                </c:pt>
                <c:pt idx="1405">
                  <c:v>36684.0</c:v>
                </c:pt>
                <c:pt idx="1406">
                  <c:v>36685.0</c:v>
                </c:pt>
                <c:pt idx="1407">
                  <c:v>36686.0</c:v>
                </c:pt>
                <c:pt idx="1408">
                  <c:v>36689.0</c:v>
                </c:pt>
                <c:pt idx="1409">
                  <c:v>36690.0</c:v>
                </c:pt>
                <c:pt idx="1410">
                  <c:v>36691.0</c:v>
                </c:pt>
                <c:pt idx="1411">
                  <c:v>36692.0</c:v>
                </c:pt>
                <c:pt idx="1412">
                  <c:v>36693.0</c:v>
                </c:pt>
                <c:pt idx="1413">
                  <c:v>36696.0</c:v>
                </c:pt>
                <c:pt idx="1414">
                  <c:v>36697.0</c:v>
                </c:pt>
                <c:pt idx="1415">
                  <c:v>36698.0</c:v>
                </c:pt>
                <c:pt idx="1416">
                  <c:v>36699.0</c:v>
                </c:pt>
                <c:pt idx="1417">
                  <c:v>36700.0</c:v>
                </c:pt>
                <c:pt idx="1418">
                  <c:v>36703.0</c:v>
                </c:pt>
                <c:pt idx="1419">
                  <c:v>36704.0</c:v>
                </c:pt>
                <c:pt idx="1420">
                  <c:v>36705.0</c:v>
                </c:pt>
                <c:pt idx="1421">
                  <c:v>36706.0</c:v>
                </c:pt>
                <c:pt idx="1422">
                  <c:v>36707.0</c:v>
                </c:pt>
                <c:pt idx="1423">
                  <c:v>36710.0</c:v>
                </c:pt>
                <c:pt idx="1424">
                  <c:v>36711.0</c:v>
                </c:pt>
                <c:pt idx="1425">
                  <c:v>36712.0</c:v>
                </c:pt>
                <c:pt idx="1426">
                  <c:v>36713.0</c:v>
                </c:pt>
                <c:pt idx="1427">
                  <c:v>36714.0</c:v>
                </c:pt>
                <c:pt idx="1428">
                  <c:v>36717.0</c:v>
                </c:pt>
                <c:pt idx="1429">
                  <c:v>36718.0</c:v>
                </c:pt>
                <c:pt idx="1430">
                  <c:v>36719.0</c:v>
                </c:pt>
                <c:pt idx="1431">
                  <c:v>36720.0</c:v>
                </c:pt>
                <c:pt idx="1432">
                  <c:v>36721.0</c:v>
                </c:pt>
                <c:pt idx="1433">
                  <c:v>36724.0</c:v>
                </c:pt>
                <c:pt idx="1434">
                  <c:v>36725.0</c:v>
                </c:pt>
                <c:pt idx="1435">
                  <c:v>36726.0</c:v>
                </c:pt>
                <c:pt idx="1436">
                  <c:v>36727.0</c:v>
                </c:pt>
                <c:pt idx="1437">
                  <c:v>36728.0</c:v>
                </c:pt>
                <c:pt idx="1438">
                  <c:v>36731.0</c:v>
                </c:pt>
                <c:pt idx="1439">
                  <c:v>36732.0</c:v>
                </c:pt>
                <c:pt idx="1440">
                  <c:v>36733.0</c:v>
                </c:pt>
                <c:pt idx="1441">
                  <c:v>36734.0</c:v>
                </c:pt>
                <c:pt idx="1442">
                  <c:v>36735.0</c:v>
                </c:pt>
                <c:pt idx="1443">
                  <c:v>36738.0</c:v>
                </c:pt>
                <c:pt idx="1444">
                  <c:v>36739.0</c:v>
                </c:pt>
                <c:pt idx="1445">
                  <c:v>36740.0</c:v>
                </c:pt>
                <c:pt idx="1446">
                  <c:v>36741.0</c:v>
                </c:pt>
                <c:pt idx="1447">
                  <c:v>36742.0</c:v>
                </c:pt>
                <c:pt idx="1448">
                  <c:v>36745.0</c:v>
                </c:pt>
                <c:pt idx="1449">
                  <c:v>36746.0</c:v>
                </c:pt>
                <c:pt idx="1450">
                  <c:v>36747.0</c:v>
                </c:pt>
                <c:pt idx="1451">
                  <c:v>36749.0</c:v>
                </c:pt>
                <c:pt idx="1452">
                  <c:v>36752.0</c:v>
                </c:pt>
                <c:pt idx="1453">
                  <c:v>36753.0</c:v>
                </c:pt>
                <c:pt idx="1454">
                  <c:v>36754.0</c:v>
                </c:pt>
                <c:pt idx="1455">
                  <c:v>36755.0</c:v>
                </c:pt>
                <c:pt idx="1456">
                  <c:v>36756.0</c:v>
                </c:pt>
                <c:pt idx="1457">
                  <c:v>36759.0</c:v>
                </c:pt>
                <c:pt idx="1458">
                  <c:v>36760.0</c:v>
                </c:pt>
                <c:pt idx="1459">
                  <c:v>36761.0</c:v>
                </c:pt>
                <c:pt idx="1460">
                  <c:v>36762.0</c:v>
                </c:pt>
                <c:pt idx="1461">
                  <c:v>36763.0</c:v>
                </c:pt>
                <c:pt idx="1462">
                  <c:v>36766.0</c:v>
                </c:pt>
                <c:pt idx="1463">
                  <c:v>36767.0</c:v>
                </c:pt>
                <c:pt idx="1464">
                  <c:v>36768.0</c:v>
                </c:pt>
                <c:pt idx="1465">
                  <c:v>36769.0</c:v>
                </c:pt>
                <c:pt idx="1466">
                  <c:v>36770.0</c:v>
                </c:pt>
                <c:pt idx="1467">
                  <c:v>36774.0</c:v>
                </c:pt>
                <c:pt idx="1468">
                  <c:v>36775.0</c:v>
                </c:pt>
                <c:pt idx="1469">
                  <c:v>36776.0</c:v>
                </c:pt>
                <c:pt idx="1470">
                  <c:v>36777.0</c:v>
                </c:pt>
                <c:pt idx="1471">
                  <c:v>36780.0</c:v>
                </c:pt>
                <c:pt idx="1472">
                  <c:v>36781.0</c:v>
                </c:pt>
                <c:pt idx="1473">
                  <c:v>36782.0</c:v>
                </c:pt>
                <c:pt idx="1474">
                  <c:v>36783.0</c:v>
                </c:pt>
                <c:pt idx="1475">
                  <c:v>36784.0</c:v>
                </c:pt>
                <c:pt idx="1476">
                  <c:v>36787.0</c:v>
                </c:pt>
                <c:pt idx="1477">
                  <c:v>36788.0</c:v>
                </c:pt>
                <c:pt idx="1478">
                  <c:v>36789.0</c:v>
                </c:pt>
                <c:pt idx="1479">
                  <c:v>36790.0</c:v>
                </c:pt>
                <c:pt idx="1480">
                  <c:v>36791.0</c:v>
                </c:pt>
                <c:pt idx="1481">
                  <c:v>36794.0</c:v>
                </c:pt>
                <c:pt idx="1482">
                  <c:v>36795.0</c:v>
                </c:pt>
                <c:pt idx="1483">
                  <c:v>36796.0</c:v>
                </c:pt>
                <c:pt idx="1484">
                  <c:v>36797.0</c:v>
                </c:pt>
                <c:pt idx="1485">
                  <c:v>36798.0</c:v>
                </c:pt>
                <c:pt idx="1486">
                  <c:v>36801.0</c:v>
                </c:pt>
                <c:pt idx="1487">
                  <c:v>36802.0</c:v>
                </c:pt>
                <c:pt idx="1488">
                  <c:v>36803.0</c:v>
                </c:pt>
                <c:pt idx="1489">
                  <c:v>36804.0</c:v>
                </c:pt>
                <c:pt idx="1490">
                  <c:v>36805.0</c:v>
                </c:pt>
                <c:pt idx="1491">
                  <c:v>36808.0</c:v>
                </c:pt>
                <c:pt idx="1492">
                  <c:v>36809.0</c:v>
                </c:pt>
                <c:pt idx="1493">
                  <c:v>36810.0</c:v>
                </c:pt>
                <c:pt idx="1494">
                  <c:v>36811.0</c:v>
                </c:pt>
                <c:pt idx="1495">
                  <c:v>36812.0</c:v>
                </c:pt>
                <c:pt idx="1496">
                  <c:v>36815.0</c:v>
                </c:pt>
                <c:pt idx="1497">
                  <c:v>36816.0</c:v>
                </c:pt>
                <c:pt idx="1498">
                  <c:v>36817.0</c:v>
                </c:pt>
                <c:pt idx="1499">
                  <c:v>36818.0</c:v>
                </c:pt>
                <c:pt idx="1500">
                  <c:v>36819.0</c:v>
                </c:pt>
                <c:pt idx="1501">
                  <c:v>36822.0</c:v>
                </c:pt>
                <c:pt idx="1502">
                  <c:v>36823.0</c:v>
                </c:pt>
                <c:pt idx="1503">
                  <c:v>36824.0</c:v>
                </c:pt>
                <c:pt idx="1504">
                  <c:v>36825.0</c:v>
                </c:pt>
                <c:pt idx="1505">
                  <c:v>36826.0</c:v>
                </c:pt>
                <c:pt idx="1506">
                  <c:v>36829.0</c:v>
                </c:pt>
                <c:pt idx="1507">
                  <c:v>36830.0</c:v>
                </c:pt>
                <c:pt idx="1508">
                  <c:v>36831.0</c:v>
                </c:pt>
                <c:pt idx="1509">
                  <c:v>36832.0</c:v>
                </c:pt>
                <c:pt idx="1510">
                  <c:v>36833.0</c:v>
                </c:pt>
                <c:pt idx="1511">
                  <c:v>36836.0</c:v>
                </c:pt>
                <c:pt idx="1512">
                  <c:v>36837.0</c:v>
                </c:pt>
                <c:pt idx="1513">
                  <c:v>36838.0</c:v>
                </c:pt>
                <c:pt idx="1514">
                  <c:v>36839.0</c:v>
                </c:pt>
                <c:pt idx="1515">
                  <c:v>36840.0</c:v>
                </c:pt>
                <c:pt idx="1516">
                  <c:v>36843.0</c:v>
                </c:pt>
                <c:pt idx="1517">
                  <c:v>36844.0</c:v>
                </c:pt>
                <c:pt idx="1518">
                  <c:v>36845.0</c:v>
                </c:pt>
                <c:pt idx="1519">
                  <c:v>36846.0</c:v>
                </c:pt>
                <c:pt idx="1520">
                  <c:v>36847.0</c:v>
                </c:pt>
                <c:pt idx="1521">
                  <c:v>36850.0</c:v>
                </c:pt>
                <c:pt idx="1522">
                  <c:v>36851.0</c:v>
                </c:pt>
                <c:pt idx="1523">
                  <c:v>36852.0</c:v>
                </c:pt>
                <c:pt idx="1524">
                  <c:v>36853.0</c:v>
                </c:pt>
                <c:pt idx="1525">
                  <c:v>36854.0</c:v>
                </c:pt>
                <c:pt idx="1526">
                  <c:v>36857.0</c:v>
                </c:pt>
                <c:pt idx="1527">
                  <c:v>36858.0</c:v>
                </c:pt>
                <c:pt idx="1528">
                  <c:v>36859.0</c:v>
                </c:pt>
                <c:pt idx="1529">
                  <c:v>36860.0</c:v>
                </c:pt>
                <c:pt idx="1530">
                  <c:v>36861.0</c:v>
                </c:pt>
                <c:pt idx="1531">
                  <c:v>36864.0</c:v>
                </c:pt>
                <c:pt idx="1532">
                  <c:v>36865.0</c:v>
                </c:pt>
                <c:pt idx="1533">
                  <c:v>36866.0</c:v>
                </c:pt>
                <c:pt idx="1534">
                  <c:v>36867.0</c:v>
                </c:pt>
                <c:pt idx="1535">
                  <c:v>36868.0</c:v>
                </c:pt>
                <c:pt idx="1536">
                  <c:v>36871.0</c:v>
                </c:pt>
                <c:pt idx="1537">
                  <c:v>36872.0</c:v>
                </c:pt>
                <c:pt idx="1538">
                  <c:v>36873.0</c:v>
                </c:pt>
                <c:pt idx="1539">
                  <c:v>36874.0</c:v>
                </c:pt>
                <c:pt idx="1540">
                  <c:v>36875.0</c:v>
                </c:pt>
                <c:pt idx="1541">
                  <c:v>36878.0</c:v>
                </c:pt>
                <c:pt idx="1542">
                  <c:v>36879.0</c:v>
                </c:pt>
                <c:pt idx="1543">
                  <c:v>36880.0</c:v>
                </c:pt>
                <c:pt idx="1544">
                  <c:v>36881.0</c:v>
                </c:pt>
                <c:pt idx="1545">
                  <c:v>36882.0</c:v>
                </c:pt>
                <c:pt idx="1546">
                  <c:v>36885.0</c:v>
                </c:pt>
                <c:pt idx="1547">
                  <c:v>36886.0</c:v>
                </c:pt>
                <c:pt idx="1548">
                  <c:v>36887.0</c:v>
                </c:pt>
                <c:pt idx="1549">
                  <c:v>36888.0</c:v>
                </c:pt>
                <c:pt idx="1550">
                  <c:v>36889.0</c:v>
                </c:pt>
                <c:pt idx="1551">
                  <c:v>36893.0</c:v>
                </c:pt>
                <c:pt idx="1552">
                  <c:v>36894.0</c:v>
                </c:pt>
                <c:pt idx="1553">
                  <c:v>36895.0</c:v>
                </c:pt>
                <c:pt idx="1554">
                  <c:v>36896.0</c:v>
                </c:pt>
                <c:pt idx="1555">
                  <c:v>36899.0</c:v>
                </c:pt>
                <c:pt idx="1556">
                  <c:v>36900.0</c:v>
                </c:pt>
                <c:pt idx="1557">
                  <c:v>36901.0</c:v>
                </c:pt>
                <c:pt idx="1558">
                  <c:v>36902.0</c:v>
                </c:pt>
                <c:pt idx="1559">
                  <c:v>36903.0</c:v>
                </c:pt>
                <c:pt idx="1560">
                  <c:v>36906.0</c:v>
                </c:pt>
                <c:pt idx="1561">
                  <c:v>36907.0</c:v>
                </c:pt>
                <c:pt idx="1562">
                  <c:v>36908.0</c:v>
                </c:pt>
                <c:pt idx="1563">
                  <c:v>36909.0</c:v>
                </c:pt>
                <c:pt idx="1564">
                  <c:v>36910.0</c:v>
                </c:pt>
                <c:pt idx="1565">
                  <c:v>36913.0</c:v>
                </c:pt>
                <c:pt idx="1566">
                  <c:v>36914.0</c:v>
                </c:pt>
                <c:pt idx="1567">
                  <c:v>36915.0</c:v>
                </c:pt>
                <c:pt idx="1568">
                  <c:v>36916.0</c:v>
                </c:pt>
                <c:pt idx="1569">
                  <c:v>36917.0</c:v>
                </c:pt>
                <c:pt idx="1570">
                  <c:v>36920.0</c:v>
                </c:pt>
                <c:pt idx="1571">
                  <c:v>36921.0</c:v>
                </c:pt>
                <c:pt idx="1572">
                  <c:v>36922.0</c:v>
                </c:pt>
                <c:pt idx="1573">
                  <c:v>36923.0</c:v>
                </c:pt>
                <c:pt idx="1574">
                  <c:v>36924.0</c:v>
                </c:pt>
                <c:pt idx="1575">
                  <c:v>36927.0</c:v>
                </c:pt>
                <c:pt idx="1576">
                  <c:v>36928.0</c:v>
                </c:pt>
                <c:pt idx="1577">
                  <c:v>36929.0</c:v>
                </c:pt>
                <c:pt idx="1578">
                  <c:v>36930.0</c:v>
                </c:pt>
                <c:pt idx="1579">
                  <c:v>36931.0</c:v>
                </c:pt>
                <c:pt idx="1580">
                  <c:v>36934.0</c:v>
                </c:pt>
                <c:pt idx="1581">
                  <c:v>36935.0</c:v>
                </c:pt>
                <c:pt idx="1582">
                  <c:v>36936.0</c:v>
                </c:pt>
                <c:pt idx="1583">
                  <c:v>36937.0</c:v>
                </c:pt>
                <c:pt idx="1584">
                  <c:v>36938.0</c:v>
                </c:pt>
                <c:pt idx="1585">
                  <c:v>36941.0</c:v>
                </c:pt>
                <c:pt idx="1586">
                  <c:v>36942.0</c:v>
                </c:pt>
                <c:pt idx="1587">
                  <c:v>36943.0</c:v>
                </c:pt>
                <c:pt idx="1588">
                  <c:v>36944.0</c:v>
                </c:pt>
                <c:pt idx="1589">
                  <c:v>36945.0</c:v>
                </c:pt>
                <c:pt idx="1590">
                  <c:v>36948.0</c:v>
                </c:pt>
                <c:pt idx="1591">
                  <c:v>36949.0</c:v>
                </c:pt>
                <c:pt idx="1592">
                  <c:v>36950.0</c:v>
                </c:pt>
                <c:pt idx="1593">
                  <c:v>36951.0</c:v>
                </c:pt>
                <c:pt idx="1594">
                  <c:v>36952.0</c:v>
                </c:pt>
                <c:pt idx="1595">
                  <c:v>36955.0</c:v>
                </c:pt>
                <c:pt idx="1596">
                  <c:v>36956.0</c:v>
                </c:pt>
                <c:pt idx="1597">
                  <c:v>36957.0</c:v>
                </c:pt>
                <c:pt idx="1598">
                  <c:v>36958.0</c:v>
                </c:pt>
                <c:pt idx="1599">
                  <c:v>36959.0</c:v>
                </c:pt>
                <c:pt idx="1600">
                  <c:v>36962.0</c:v>
                </c:pt>
                <c:pt idx="1601">
                  <c:v>36963.0</c:v>
                </c:pt>
                <c:pt idx="1602">
                  <c:v>36964.0</c:v>
                </c:pt>
                <c:pt idx="1603">
                  <c:v>36965.0</c:v>
                </c:pt>
                <c:pt idx="1604">
                  <c:v>36966.0</c:v>
                </c:pt>
                <c:pt idx="1605">
                  <c:v>36969.0</c:v>
                </c:pt>
                <c:pt idx="1606">
                  <c:v>36970.0</c:v>
                </c:pt>
                <c:pt idx="1607">
                  <c:v>36971.0</c:v>
                </c:pt>
                <c:pt idx="1608">
                  <c:v>36972.0</c:v>
                </c:pt>
                <c:pt idx="1609">
                  <c:v>36973.0</c:v>
                </c:pt>
                <c:pt idx="1610">
                  <c:v>36976.0</c:v>
                </c:pt>
                <c:pt idx="1611">
                  <c:v>36977.0</c:v>
                </c:pt>
                <c:pt idx="1612">
                  <c:v>36978.0</c:v>
                </c:pt>
                <c:pt idx="1613">
                  <c:v>36979.0</c:v>
                </c:pt>
                <c:pt idx="1614">
                  <c:v>36980.0</c:v>
                </c:pt>
                <c:pt idx="1615">
                  <c:v>36983.0</c:v>
                </c:pt>
                <c:pt idx="1616">
                  <c:v>36984.0</c:v>
                </c:pt>
                <c:pt idx="1617">
                  <c:v>36985.0</c:v>
                </c:pt>
                <c:pt idx="1618">
                  <c:v>36986.0</c:v>
                </c:pt>
                <c:pt idx="1619">
                  <c:v>36987.0</c:v>
                </c:pt>
                <c:pt idx="1620">
                  <c:v>36990.0</c:v>
                </c:pt>
                <c:pt idx="1621">
                  <c:v>36991.0</c:v>
                </c:pt>
                <c:pt idx="1622">
                  <c:v>36992.0</c:v>
                </c:pt>
                <c:pt idx="1623">
                  <c:v>36993.0</c:v>
                </c:pt>
                <c:pt idx="1624">
                  <c:v>36994.0</c:v>
                </c:pt>
                <c:pt idx="1625">
                  <c:v>36997.0</c:v>
                </c:pt>
                <c:pt idx="1626">
                  <c:v>36998.0</c:v>
                </c:pt>
                <c:pt idx="1627">
                  <c:v>36999.0</c:v>
                </c:pt>
                <c:pt idx="1628">
                  <c:v>37000.0</c:v>
                </c:pt>
                <c:pt idx="1629">
                  <c:v>37001.0</c:v>
                </c:pt>
                <c:pt idx="1630">
                  <c:v>37004.0</c:v>
                </c:pt>
                <c:pt idx="1631">
                  <c:v>37005.0</c:v>
                </c:pt>
                <c:pt idx="1632">
                  <c:v>37006.0</c:v>
                </c:pt>
                <c:pt idx="1633">
                  <c:v>37007.0</c:v>
                </c:pt>
                <c:pt idx="1634">
                  <c:v>37008.0</c:v>
                </c:pt>
                <c:pt idx="1635">
                  <c:v>37011.0</c:v>
                </c:pt>
                <c:pt idx="1636">
                  <c:v>37012.0</c:v>
                </c:pt>
                <c:pt idx="1637">
                  <c:v>37013.0</c:v>
                </c:pt>
                <c:pt idx="1638">
                  <c:v>37014.0</c:v>
                </c:pt>
                <c:pt idx="1639">
                  <c:v>37015.0</c:v>
                </c:pt>
                <c:pt idx="1640">
                  <c:v>37018.0</c:v>
                </c:pt>
                <c:pt idx="1641">
                  <c:v>37019.0</c:v>
                </c:pt>
                <c:pt idx="1642">
                  <c:v>37020.0</c:v>
                </c:pt>
                <c:pt idx="1643">
                  <c:v>37021.0</c:v>
                </c:pt>
                <c:pt idx="1644">
                  <c:v>37022.0</c:v>
                </c:pt>
                <c:pt idx="1645">
                  <c:v>37025.0</c:v>
                </c:pt>
                <c:pt idx="1646">
                  <c:v>37026.0</c:v>
                </c:pt>
                <c:pt idx="1647">
                  <c:v>37027.0</c:v>
                </c:pt>
                <c:pt idx="1648">
                  <c:v>37028.0</c:v>
                </c:pt>
                <c:pt idx="1649">
                  <c:v>37029.0</c:v>
                </c:pt>
                <c:pt idx="1650">
                  <c:v>37032.0</c:v>
                </c:pt>
                <c:pt idx="1651">
                  <c:v>37033.0</c:v>
                </c:pt>
                <c:pt idx="1652">
                  <c:v>37034.0</c:v>
                </c:pt>
                <c:pt idx="1653">
                  <c:v>37035.0</c:v>
                </c:pt>
                <c:pt idx="1654">
                  <c:v>37036.0</c:v>
                </c:pt>
                <c:pt idx="1655">
                  <c:v>37039.0</c:v>
                </c:pt>
                <c:pt idx="1656">
                  <c:v>37040.0</c:v>
                </c:pt>
                <c:pt idx="1657">
                  <c:v>37041.0</c:v>
                </c:pt>
                <c:pt idx="1658">
                  <c:v>37042.0</c:v>
                </c:pt>
                <c:pt idx="1659">
                  <c:v>37043.0</c:v>
                </c:pt>
                <c:pt idx="1660">
                  <c:v>37046.0</c:v>
                </c:pt>
                <c:pt idx="1661">
                  <c:v>37048.0</c:v>
                </c:pt>
                <c:pt idx="1662">
                  <c:v>37049.0</c:v>
                </c:pt>
                <c:pt idx="1663">
                  <c:v>37050.0</c:v>
                </c:pt>
                <c:pt idx="1664">
                  <c:v>37053.0</c:v>
                </c:pt>
                <c:pt idx="1665">
                  <c:v>37054.0</c:v>
                </c:pt>
                <c:pt idx="1666">
                  <c:v>37055.0</c:v>
                </c:pt>
                <c:pt idx="1667">
                  <c:v>37056.0</c:v>
                </c:pt>
                <c:pt idx="1668">
                  <c:v>37057.0</c:v>
                </c:pt>
                <c:pt idx="1669">
                  <c:v>37060.0</c:v>
                </c:pt>
                <c:pt idx="1670">
                  <c:v>37061.0</c:v>
                </c:pt>
                <c:pt idx="1671">
                  <c:v>37062.0</c:v>
                </c:pt>
                <c:pt idx="1672">
                  <c:v>37063.0</c:v>
                </c:pt>
                <c:pt idx="1673">
                  <c:v>37064.0</c:v>
                </c:pt>
                <c:pt idx="1674">
                  <c:v>37067.0</c:v>
                </c:pt>
                <c:pt idx="1675">
                  <c:v>37068.0</c:v>
                </c:pt>
                <c:pt idx="1676">
                  <c:v>37069.0</c:v>
                </c:pt>
                <c:pt idx="1677">
                  <c:v>37070.0</c:v>
                </c:pt>
                <c:pt idx="1678">
                  <c:v>37071.0</c:v>
                </c:pt>
                <c:pt idx="1679">
                  <c:v>37074.0</c:v>
                </c:pt>
                <c:pt idx="1680">
                  <c:v>37075.0</c:v>
                </c:pt>
                <c:pt idx="1681">
                  <c:v>37076.0</c:v>
                </c:pt>
                <c:pt idx="1682">
                  <c:v>37077.0</c:v>
                </c:pt>
                <c:pt idx="1683">
                  <c:v>37078.0</c:v>
                </c:pt>
                <c:pt idx="1684">
                  <c:v>37081.0</c:v>
                </c:pt>
                <c:pt idx="1685">
                  <c:v>37082.0</c:v>
                </c:pt>
                <c:pt idx="1686">
                  <c:v>37083.0</c:v>
                </c:pt>
                <c:pt idx="1687">
                  <c:v>37084.0</c:v>
                </c:pt>
                <c:pt idx="1688">
                  <c:v>37085.0</c:v>
                </c:pt>
                <c:pt idx="1689">
                  <c:v>37088.0</c:v>
                </c:pt>
                <c:pt idx="1690">
                  <c:v>37089.0</c:v>
                </c:pt>
                <c:pt idx="1691">
                  <c:v>37090.0</c:v>
                </c:pt>
                <c:pt idx="1692">
                  <c:v>37091.0</c:v>
                </c:pt>
                <c:pt idx="1693">
                  <c:v>37092.0</c:v>
                </c:pt>
                <c:pt idx="1694">
                  <c:v>37095.0</c:v>
                </c:pt>
                <c:pt idx="1695">
                  <c:v>37096.0</c:v>
                </c:pt>
                <c:pt idx="1696">
                  <c:v>37097.0</c:v>
                </c:pt>
                <c:pt idx="1697">
                  <c:v>37098.0</c:v>
                </c:pt>
                <c:pt idx="1698">
                  <c:v>37099.0</c:v>
                </c:pt>
                <c:pt idx="1699">
                  <c:v>37102.0</c:v>
                </c:pt>
                <c:pt idx="1700">
                  <c:v>37103.0</c:v>
                </c:pt>
                <c:pt idx="1701">
                  <c:v>37104.0</c:v>
                </c:pt>
                <c:pt idx="1702">
                  <c:v>37105.0</c:v>
                </c:pt>
                <c:pt idx="1703">
                  <c:v>37106.0</c:v>
                </c:pt>
                <c:pt idx="1704">
                  <c:v>37109.0</c:v>
                </c:pt>
                <c:pt idx="1705">
                  <c:v>37110.0</c:v>
                </c:pt>
                <c:pt idx="1706">
                  <c:v>37111.0</c:v>
                </c:pt>
                <c:pt idx="1707">
                  <c:v>37112.0</c:v>
                </c:pt>
                <c:pt idx="1708">
                  <c:v>37113.0</c:v>
                </c:pt>
                <c:pt idx="1709">
                  <c:v>37116.0</c:v>
                </c:pt>
                <c:pt idx="1710">
                  <c:v>37117.0</c:v>
                </c:pt>
                <c:pt idx="1711">
                  <c:v>37118.0</c:v>
                </c:pt>
                <c:pt idx="1712">
                  <c:v>37119.0</c:v>
                </c:pt>
                <c:pt idx="1713">
                  <c:v>37120.0</c:v>
                </c:pt>
                <c:pt idx="1714">
                  <c:v>37123.0</c:v>
                </c:pt>
                <c:pt idx="1715">
                  <c:v>37124.0</c:v>
                </c:pt>
                <c:pt idx="1716">
                  <c:v>37125.0</c:v>
                </c:pt>
                <c:pt idx="1717">
                  <c:v>37126.0</c:v>
                </c:pt>
                <c:pt idx="1718">
                  <c:v>37127.0</c:v>
                </c:pt>
                <c:pt idx="1719">
                  <c:v>37130.0</c:v>
                </c:pt>
                <c:pt idx="1720">
                  <c:v>37131.0</c:v>
                </c:pt>
                <c:pt idx="1721">
                  <c:v>37132.0</c:v>
                </c:pt>
                <c:pt idx="1722">
                  <c:v>37133.0</c:v>
                </c:pt>
                <c:pt idx="1723">
                  <c:v>37134.0</c:v>
                </c:pt>
                <c:pt idx="1724">
                  <c:v>37137.0</c:v>
                </c:pt>
                <c:pt idx="1725">
                  <c:v>37138.0</c:v>
                </c:pt>
                <c:pt idx="1726">
                  <c:v>37139.0</c:v>
                </c:pt>
                <c:pt idx="1727">
                  <c:v>37140.0</c:v>
                </c:pt>
                <c:pt idx="1728">
                  <c:v>37141.0</c:v>
                </c:pt>
                <c:pt idx="1729">
                  <c:v>37148.0</c:v>
                </c:pt>
                <c:pt idx="1730">
                  <c:v>37151.0</c:v>
                </c:pt>
                <c:pt idx="1731">
                  <c:v>37152.0</c:v>
                </c:pt>
                <c:pt idx="1732">
                  <c:v>37153.0</c:v>
                </c:pt>
                <c:pt idx="1733">
                  <c:v>37154.0</c:v>
                </c:pt>
                <c:pt idx="1734">
                  <c:v>37155.0</c:v>
                </c:pt>
                <c:pt idx="1735">
                  <c:v>37158.0</c:v>
                </c:pt>
                <c:pt idx="1736">
                  <c:v>37159.0</c:v>
                </c:pt>
                <c:pt idx="1737">
                  <c:v>37160.0</c:v>
                </c:pt>
                <c:pt idx="1738">
                  <c:v>37161.0</c:v>
                </c:pt>
                <c:pt idx="1739">
                  <c:v>37162.0</c:v>
                </c:pt>
                <c:pt idx="1740">
                  <c:v>37165.0</c:v>
                </c:pt>
                <c:pt idx="1741">
                  <c:v>37166.0</c:v>
                </c:pt>
                <c:pt idx="1742">
                  <c:v>37167.0</c:v>
                </c:pt>
                <c:pt idx="1743">
                  <c:v>37168.0</c:v>
                </c:pt>
                <c:pt idx="1744">
                  <c:v>37169.0</c:v>
                </c:pt>
                <c:pt idx="1745">
                  <c:v>37172.0</c:v>
                </c:pt>
                <c:pt idx="1746">
                  <c:v>37173.0</c:v>
                </c:pt>
                <c:pt idx="1747">
                  <c:v>37174.0</c:v>
                </c:pt>
                <c:pt idx="1748">
                  <c:v>37175.0</c:v>
                </c:pt>
                <c:pt idx="1749">
                  <c:v>37176.0</c:v>
                </c:pt>
                <c:pt idx="1750">
                  <c:v>37179.0</c:v>
                </c:pt>
                <c:pt idx="1751">
                  <c:v>37180.0</c:v>
                </c:pt>
                <c:pt idx="1752">
                  <c:v>37181.0</c:v>
                </c:pt>
                <c:pt idx="1753">
                  <c:v>37182.0</c:v>
                </c:pt>
                <c:pt idx="1754">
                  <c:v>37183.0</c:v>
                </c:pt>
                <c:pt idx="1755">
                  <c:v>37186.0</c:v>
                </c:pt>
                <c:pt idx="1756">
                  <c:v>37187.0</c:v>
                </c:pt>
                <c:pt idx="1757">
                  <c:v>37188.0</c:v>
                </c:pt>
                <c:pt idx="1758">
                  <c:v>37189.0</c:v>
                </c:pt>
                <c:pt idx="1759">
                  <c:v>37190.0</c:v>
                </c:pt>
                <c:pt idx="1760">
                  <c:v>37193.0</c:v>
                </c:pt>
                <c:pt idx="1761">
                  <c:v>37194.0</c:v>
                </c:pt>
                <c:pt idx="1762">
                  <c:v>37195.0</c:v>
                </c:pt>
                <c:pt idx="1763">
                  <c:v>37196.0</c:v>
                </c:pt>
                <c:pt idx="1764">
                  <c:v>37197.0</c:v>
                </c:pt>
                <c:pt idx="1765">
                  <c:v>37200.0</c:v>
                </c:pt>
                <c:pt idx="1766">
                  <c:v>37201.0</c:v>
                </c:pt>
                <c:pt idx="1767">
                  <c:v>37202.0</c:v>
                </c:pt>
                <c:pt idx="1768">
                  <c:v>37203.0</c:v>
                </c:pt>
                <c:pt idx="1769">
                  <c:v>37204.0</c:v>
                </c:pt>
                <c:pt idx="1770">
                  <c:v>37207.0</c:v>
                </c:pt>
                <c:pt idx="1771">
                  <c:v>37208.0</c:v>
                </c:pt>
                <c:pt idx="1772">
                  <c:v>37209.0</c:v>
                </c:pt>
                <c:pt idx="1773">
                  <c:v>37210.0</c:v>
                </c:pt>
                <c:pt idx="1774">
                  <c:v>37211.0</c:v>
                </c:pt>
                <c:pt idx="1775">
                  <c:v>37214.0</c:v>
                </c:pt>
                <c:pt idx="1776">
                  <c:v>37215.0</c:v>
                </c:pt>
                <c:pt idx="1777">
                  <c:v>37216.0</c:v>
                </c:pt>
                <c:pt idx="1778">
                  <c:v>37217.0</c:v>
                </c:pt>
                <c:pt idx="1779">
                  <c:v>37218.0</c:v>
                </c:pt>
                <c:pt idx="1780">
                  <c:v>37221.0</c:v>
                </c:pt>
                <c:pt idx="1781">
                  <c:v>37222.0</c:v>
                </c:pt>
                <c:pt idx="1782">
                  <c:v>37223.0</c:v>
                </c:pt>
                <c:pt idx="1783">
                  <c:v>37224.0</c:v>
                </c:pt>
                <c:pt idx="1784">
                  <c:v>37225.0</c:v>
                </c:pt>
                <c:pt idx="1785">
                  <c:v>37228.0</c:v>
                </c:pt>
                <c:pt idx="1786">
                  <c:v>37229.0</c:v>
                </c:pt>
                <c:pt idx="1787">
                  <c:v>37230.0</c:v>
                </c:pt>
                <c:pt idx="1788">
                  <c:v>37231.0</c:v>
                </c:pt>
                <c:pt idx="1789">
                  <c:v>37232.0</c:v>
                </c:pt>
                <c:pt idx="1790">
                  <c:v>37235.0</c:v>
                </c:pt>
                <c:pt idx="1791">
                  <c:v>37236.0</c:v>
                </c:pt>
                <c:pt idx="1792">
                  <c:v>37237.0</c:v>
                </c:pt>
                <c:pt idx="1793">
                  <c:v>37238.0</c:v>
                </c:pt>
                <c:pt idx="1794">
                  <c:v>37239.0</c:v>
                </c:pt>
                <c:pt idx="1795">
                  <c:v>37242.0</c:v>
                </c:pt>
                <c:pt idx="1796">
                  <c:v>37243.0</c:v>
                </c:pt>
                <c:pt idx="1797">
                  <c:v>37244.0</c:v>
                </c:pt>
                <c:pt idx="1798">
                  <c:v>37245.0</c:v>
                </c:pt>
                <c:pt idx="1799">
                  <c:v>37246.0</c:v>
                </c:pt>
                <c:pt idx="1800">
                  <c:v>37249.0</c:v>
                </c:pt>
                <c:pt idx="1801">
                  <c:v>37250.0</c:v>
                </c:pt>
                <c:pt idx="1802">
                  <c:v>37251.0</c:v>
                </c:pt>
                <c:pt idx="1803">
                  <c:v>37252.0</c:v>
                </c:pt>
                <c:pt idx="1804">
                  <c:v>37253.0</c:v>
                </c:pt>
                <c:pt idx="1805">
                  <c:v>37256.0</c:v>
                </c:pt>
                <c:pt idx="1806">
                  <c:v>37257.0</c:v>
                </c:pt>
                <c:pt idx="1807">
                  <c:v>37258.0</c:v>
                </c:pt>
                <c:pt idx="1808">
                  <c:v>37259.0</c:v>
                </c:pt>
                <c:pt idx="1809">
                  <c:v>37260.0</c:v>
                </c:pt>
                <c:pt idx="1810">
                  <c:v>37263.0</c:v>
                </c:pt>
                <c:pt idx="1811">
                  <c:v>37264.0</c:v>
                </c:pt>
                <c:pt idx="1812">
                  <c:v>37265.0</c:v>
                </c:pt>
                <c:pt idx="1813">
                  <c:v>37266.0</c:v>
                </c:pt>
                <c:pt idx="1814">
                  <c:v>37267.0</c:v>
                </c:pt>
                <c:pt idx="1815">
                  <c:v>37270.0</c:v>
                </c:pt>
                <c:pt idx="1816">
                  <c:v>37271.0</c:v>
                </c:pt>
                <c:pt idx="1817">
                  <c:v>37272.0</c:v>
                </c:pt>
                <c:pt idx="1818">
                  <c:v>37273.0</c:v>
                </c:pt>
                <c:pt idx="1819">
                  <c:v>37274.0</c:v>
                </c:pt>
                <c:pt idx="1820">
                  <c:v>37277.0</c:v>
                </c:pt>
                <c:pt idx="1821">
                  <c:v>37278.0</c:v>
                </c:pt>
                <c:pt idx="1822">
                  <c:v>37279.0</c:v>
                </c:pt>
                <c:pt idx="1823">
                  <c:v>37280.0</c:v>
                </c:pt>
                <c:pt idx="1824">
                  <c:v>37281.0</c:v>
                </c:pt>
                <c:pt idx="1825">
                  <c:v>37284.0</c:v>
                </c:pt>
                <c:pt idx="1826">
                  <c:v>37285.0</c:v>
                </c:pt>
                <c:pt idx="1827">
                  <c:v>37286.0</c:v>
                </c:pt>
                <c:pt idx="1828">
                  <c:v>37287.0</c:v>
                </c:pt>
                <c:pt idx="1829">
                  <c:v>37288.0</c:v>
                </c:pt>
                <c:pt idx="1830">
                  <c:v>37291.0</c:v>
                </c:pt>
                <c:pt idx="1831">
                  <c:v>37292.0</c:v>
                </c:pt>
                <c:pt idx="1832">
                  <c:v>37293.0</c:v>
                </c:pt>
                <c:pt idx="1833">
                  <c:v>37294.0</c:v>
                </c:pt>
                <c:pt idx="1834">
                  <c:v>37295.0</c:v>
                </c:pt>
                <c:pt idx="1835">
                  <c:v>37298.0</c:v>
                </c:pt>
                <c:pt idx="1836">
                  <c:v>37299.0</c:v>
                </c:pt>
                <c:pt idx="1837">
                  <c:v>37300.0</c:v>
                </c:pt>
                <c:pt idx="1838">
                  <c:v>37301.0</c:v>
                </c:pt>
                <c:pt idx="1839">
                  <c:v>37302.0</c:v>
                </c:pt>
                <c:pt idx="1840">
                  <c:v>37305.0</c:v>
                </c:pt>
                <c:pt idx="1841">
                  <c:v>37306.0</c:v>
                </c:pt>
                <c:pt idx="1842">
                  <c:v>37307.0</c:v>
                </c:pt>
                <c:pt idx="1843">
                  <c:v>37308.0</c:v>
                </c:pt>
                <c:pt idx="1844">
                  <c:v>37309.0</c:v>
                </c:pt>
                <c:pt idx="1845">
                  <c:v>37312.0</c:v>
                </c:pt>
                <c:pt idx="1846">
                  <c:v>37313.0</c:v>
                </c:pt>
                <c:pt idx="1847">
                  <c:v>37314.0</c:v>
                </c:pt>
                <c:pt idx="1848">
                  <c:v>37315.0</c:v>
                </c:pt>
                <c:pt idx="1849">
                  <c:v>37316.0</c:v>
                </c:pt>
                <c:pt idx="1850">
                  <c:v>37319.0</c:v>
                </c:pt>
                <c:pt idx="1851">
                  <c:v>37320.0</c:v>
                </c:pt>
                <c:pt idx="1852">
                  <c:v>37321.0</c:v>
                </c:pt>
                <c:pt idx="1853">
                  <c:v>37322.0</c:v>
                </c:pt>
                <c:pt idx="1854">
                  <c:v>37323.0</c:v>
                </c:pt>
                <c:pt idx="1855">
                  <c:v>37326.0</c:v>
                </c:pt>
                <c:pt idx="1856">
                  <c:v>37327.0</c:v>
                </c:pt>
                <c:pt idx="1857">
                  <c:v>37328.0</c:v>
                </c:pt>
                <c:pt idx="1858">
                  <c:v>37329.0</c:v>
                </c:pt>
                <c:pt idx="1859">
                  <c:v>37330.0</c:v>
                </c:pt>
                <c:pt idx="1860">
                  <c:v>37333.0</c:v>
                </c:pt>
                <c:pt idx="1861">
                  <c:v>37334.0</c:v>
                </c:pt>
                <c:pt idx="1862">
                  <c:v>37335.0</c:v>
                </c:pt>
                <c:pt idx="1863">
                  <c:v>37336.0</c:v>
                </c:pt>
                <c:pt idx="1864">
                  <c:v>37337.0</c:v>
                </c:pt>
                <c:pt idx="1865">
                  <c:v>37340.0</c:v>
                </c:pt>
                <c:pt idx="1866">
                  <c:v>37341.0</c:v>
                </c:pt>
                <c:pt idx="1867">
                  <c:v>37342.0</c:v>
                </c:pt>
                <c:pt idx="1868">
                  <c:v>37343.0</c:v>
                </c:pt>
                <c:pt idx="1869">
                  <c:v>37344.0</c:v>
                </c:pt>
                <c:pt idx="1870">
                  <c:v>37347.0</c:v>
                </c:pt>
                <c:pt idx="1871">
                  <c:v>37348.0</c:v>
                </c:pt>
                <c:pt idx="1872">
                  <c:v>37349.0</c:v>
                </c:pt>
                <c:pt idx="1873">
                  <c:v>37350.0</c:v>
                </c:pt>
                <c:pt idx="1874">
                  <c:v>37351.0</c:v>
                </c:pt>
                <c:pt idx="1875">
                  <c:v>37354.0</c:v>
                </c:pt>
                <c:pt idx="1876">
                  <c:v>37355.0</c:v>
                </c:pt>
                <c:pt idx="1877">
                  <c:v>37356.0</c:v>
                </c:pt>
                <c:pt idx="1878">
                  <c:v>37357.0</c:v>
                </c:pt>
                <c:pt idx="1879">
                  <c:v>37358.0</c:v>
                </c:pt>
                <c:pt idx="1880">
                  <c:v>37361.0</c:v>
                </c:pt>
                <c:pt idx="1881">
                  <c:v>37362.0</c:v>
                </c:pt>
                <c:pt idx="1882">
                  <c:v>37363.0</c:v>
                </c:pt>
                <c:pt idx="1883">
                  <c:v>37364.0</c:v>
                </c:pt>
                <c:pt idx="1884">
                  <c:v>37365.0</c:v>
                </c:pt>
                <c:pt idx="1885">
                  <c:v>37368.0</c:v>
                </c:pt>
                <c:pt idx="1886">
                  <c:v>37369.0</c:v>
                </c:pt>
                <c:pt idx="1887">
                  <c:v>37370.0</c:v>
                </c:pt>
                <c:pt idx="1888">
                  <c:v>37371.0</c:v>
                </c:pt>
                <c:pt idx="1889">
                  <c:v>37372.0</c:v>
                </c:pt>
                <c:pt idx="1890">
                  <c:v>37375.0</c:v>
                </c:pt>
                <c:pt idx="1891">
                  <c:v>37376.0</c:v>
                </c:pt>
                <c:pt idx="1892">
                  <c:v>37377.0</c:v>
                </c:pt>
                <c:pt idx="1893">
                  <c:v>37378.0</c:v>
                </c:pt>
                <c:pt idx="1894">
                  <c:v>37379.0</c:v>
                </c:pt>
                <c:pt idx="1895">
                  <c:v>37382.0</c:v>
                </c:pt>
                <c:pt idx="1896">
                  <c:v>37383.0</c:v>
                </c:pt>
                <c:pt idx="1897">
                  <c:v>37384.0</c:v>
                </c:pt>
                <c:pt idx="1898">
                  <c:v>37385.0</c:v>
                </c:pt>
                <c:pt idx="1899">
                  <c:v>37386.0</c:v>
                </c:pt>
                <c:pt idx="1900">
                  <c:v>37389.0</c:v>
                </c:pt>
                <c:pt idx="1901">
                  <c:v>37390.0</c:v>
                </c:pt>
                <c:pt idx="1902">
                  <c:v>37391.0</c:v>
                </c:pt>
                <c:pt idx="1903">
                  <c:v>37392.0</c:v>
                </c:pt>
                <c:pt idx="1904">
                  <c:v>37393.0</c:v>
                </c:pt>
                <c:pt idx="1905">
                  <c:v>37396.0</c:v>
                </c:pt>
                <c:pt idx="1906">
                  <c:v>37397.0</c:v>
                </c:pt>
                <c:pt idx="1907">
                  <c:v>37398.0</c:v>
                </c:pt>
                <c:pt idx="1908">
                  <c:v>37399.0</c:v>
                </c:pt>
                <c:pt idx="1909">
                  <c:v>37400.0</c:v>
                </c:pt>
                <c:pt idx="1910">
                  <c:v>37403.0</c:v>
                </c:pt>
                <c:pt idx="1911">
                  <c:v>37404.0</c:v>
                </c:pt>
                <c:pt idx="1912">
                  <c:v>37405.0</c:v>
                </c:pt>
                <c:pt idx="1913">
                  <c:v>37406.0</c:v>
                </c:pt>
                <c:pt idx="1914">
                  <c:v>37407.0</c:v>
                </c:pt>
                <c:pt idx="1915">
                  <c:v>37410.0</c:v>
                </c:pt>
                <c:pt idx="1916">
                  <c:v>37411.0</c:v>
                </c:pt>
                <c:pt idx="1917">
                  <c:v>37412.0</c:v>
                </c:pt>
                <c:pt idx="1918">
                  <c:v>37413.0</c:v>
                </c:pt>
                <c:pt idx="1919">
                  <c:v>37414.0</c:v>
                </c:pt>
                <c:pt idx="1920">
                  <c:v>37417.0</c:v>
                </c:pt>
                <c:pt idx="1921">
                  <c:v>37418.0</c:v>
                </c:pt>
                <c:pt idx="1922">
                  <c:v>37419.0</c:v>
                </c:pt>
                <c:pt idx="1923">
                  <c:v>37420.0</c:v>
                </c:pt>
                <c:pt idx="1924">
                  <c:v>37421.0</c:v>
                </c:pt>
                <c:pt idx="1925">
                  <c:v>37424.0</c:v>
                </c:pt>
                <c:pt idx="1926">
                  <c:v>37425.0</c:v>
                </c:pt>
                <c:pt idx="1927">
                  <c:v>37426.0</c:v>
                </c:pt>
                <c:pt idx="1928">
                  <c:v>37427.0</c:v>
                </c:pt>
                <c:pt idx="1929">
                  <c:v>37428.0</c:v>
                </c:pt>
                <c:pt idx="1930">
                  <c:v>37431.0</c:v>
                </c:pt>
                <c:pt idx="1931">
                  <c:v>37432.0</c:v>
                </c:pt>
                <c:pt idx="1932">
                  <c:v>37433.0</c:v>
                </c:pt>
                <c:pt idx="1933">
                  <c:v>37434.0</c:v>
                </c:pt>
                <c:pt idx="1934">
                  <c:v>37435.0</c:v>
                </c:pt>
                <c:pt idx="1935">
                  <c:v>37438.0</c:v>
                </c:pt>
                <c:pt idx="1936">
                  <c:v>37439.0</c:v>
                </c:pt>
                <c:pt idx="1937">
                  <c:v>37440.0</c:v>
                </c:pt>
                <c:pt idx="1938">
                  <c:v>37441.0</c:v>
                </c:pt>
                <c:pt idx="1939">
                  <c:v>37442.0</c:v>
                </c:pt>
                <c:pt idx="1940">
                  <c:v>37445.0</c:v>
                </c:pt>
                <c:pt idx="1941">
                  <c:v>37446.0</c:v>
                </c:pt>
                <c:pt idx="1942">
                  <c:v>37448.0</c:v>
                </c:pt>
                <c:pt idx="1943">
                  <c:v>37449.0</c:v>
                </c:pt>
                <c:pt idx="1944">
                  <c:v>37452.0</c:v>
                </c:pt>
                <c:pt idx="1945">
                  <c:v>37453.0</c:v>
                </c:pt>
                <c:pt idx="1946">
                  <c:v>37454.0</c:v>
                </c:pt>
                <c:pt idx="1947">
                  <c:v>37455.0</c:v>
                </c:pt>
                <c:pt idx="1948">
                  <c:v>37456.0</c:v>
                </c:pt>
                <c:pt idx="1949">
                  <c:v>37459.0</c:v>
                </c:pt>
                <c:pt idx="1950">
                  <c:v>37460.0</c:v>
                </c:pt>
                <c:pt idx="1951">
                  <c:v>37461.0</c:v>
                </c:pt>
                <c:pt idx="1952">
                  <c:v>37462.0</c:v>
                </c:pt>
                <c:pt idx="1953">
                  <c:v>37463.0</c:v>
                </c:pt>
                <c:pt idx="1954">
                  <c:v>37466.0</c:v>
                </c:pt>
                <c:pt idx="1955">
                  <c:v>37467.0</c:v>
                </c:pt>
                <c:pt idx="1956">
                  <c:v>37468.0</c:v>
                </c:pt>
                <c:pt idx="1957">
                  <c:v>37469.0</c:v>
                </c:pt>
                <c:pt idx="1958">
                  <c:v>37470.0</c:v>
                </c:pt>
                <c:pt idx="1959">
                  <c:v>37473.0</c:v>
                </c:pt>
                <c:pt idx="1960">
                  <c:v>37474.0</c:v>
                </c:pt>
                <c:pt idx="1961">
                  <c:v>37475.0</c:v>
                </c:pt>
                <c:pt idx="1962">
                  <c:v>37476.0</c:v>
                </c:pt>
                <c:pt idx="1963">
                  <c:v>37477.0</c:v>
                </c:pt>
                <c:pt idx="1964">
                  <c:v>37480.0</c:v>
                </c:pt>
                <c:pt idx="1965">
                  <c:v>37481.0</c:v>
                </c:pt>
                <c:pt idx="1966">
                  <c:v>37482.0</c:v>
                </c:pt>
                <c:pt idx="1967">
                  <c:v>37483.0</c:v>
                </c:pt>
                <c:pt idx="1968">
                  <c:v>37484.0</c:v>
                </c:pt>
                <c:pt idx="1969">
                  <c:v>37487.0</c:v>
                </c:pt>
                <c:pt idx="1970">
                  <c:v>37488.0</c:v>
                </c:pt>
                <c:pt idx="1971">
                  <c:v>37489.0</c:v>
                </c:pt>
                <c:pt idx="1972">
                  <c:v>37490.0</c:v>
                </c:pt>
                <c:pt idx="1973">
                  <c:v>37491.0</c:v>
                </c:pt>
                <c:pt idx="1974">
                  <c:v>37494.0</c:v>
                </c:pt>
                <c:pt idx="1975">
                  <c:v>37495.0</c:v>
                </c:pt>
                <c:pt idx="1976">
                  <c:v>37496.0</c:v>
                </c:pt>
                <c:pt idx="1977">
                  <c:v>37497.0</c:v>
                </c:pt>
                <c:pt idx="1978">
                  <c:v>37498.0</c:v>
                </c:pt>
                <c:pt idx="1979">
                  <c:v>37501.0</c:v>
                </c:pt>
                <c:pt idx="1980">
                  <c:v>37502.0</c:v>
                </c:pt>
                <c:pt idx="1981">
                  <c:v>37503.0</c:v>
                </c:pt>
                <c:pt idx="1982">
                  <c:v>37504.0</c:v>
                </c:pt>
                <c:pt idx="1983">
                  <c:v>37505.0</c:v>
                </c:pt>
                <c:pt idx="1984">
                  <c:v>37508.0</c:v>
                </c:pt>
                <c:pt idx="1985">
                  <c:v>37510.0</c:v>
                </c:pt>
                <c:pt idx="1986">
                  <c:v>37511.0</c:v>
                </c:pt>
                <c:pt idx="1987">
                  <c:v>37512.0</c:v>
                </c:pt>
                <c:pt idx="1988">
                  <c:v>37515.0</c:v>
                </c:pt>
                <c:pt idx="1989">
                  <c:v>37516.0</c:v>
                </c:pt>
                <c:pt idx="1990">
                  <c:v>37517.0</c:v>
                </c:pt>
                <c:pt idx="1991">
                  <c:v>37518.0</c:v>
                </c:pt>
                <c:pt idx="1992">
                  <c:v>37519.0</c:v>
                </c:pt>
                <c:pt idx="1993">
                  <c:v>37522.0</c:v>
                </c:pt>
                <c:pt idx="1994">
                  <c:v>37523.0</c:v>
                </c:pt>
                <c:pt idx="1995">
                  <c:v>37524.0</c:v>
                </c:pt>
                <c:pt idx="1996">
                  <c:v>37525.0</c:v>
                </c:pt>
                <c:pt idx="1997">
                  <c:v>37526.0</c:v>
                </c:pt>
                <c:pt idx="1998">
                  <c:v>37529.0</c:v>
                </c:pt>
                <c:pt idx="1999">
                  <c:v>37530.0</c:v>
                </c:pt>
                <c:pt idx="2000">
                  <c:v>37531.0</c:v>
                </c:pt>
                <c:pt idx="2001">
                  <c:v>37532.0</c:v>
                </c:pt>
                <c:pt idx="2002">
                  <c:v>37533.0</c:v>
                </c:pt>
                <c:pt idx="2003">
                  <c:v>37536.0</c:v>
                </c:pt>
                <c:pt idx="2004">
                  <c:v>37537.0</c:v>
                </c:pt>
                <c:pt idx="2005">
                  <c:v>37538.0</c:v>
                </c:pt>
                <c:pt idx="2006">
                  <c:v>37539.0</c:v>
                </c:pt>
                <c:pt idx="2007">
                  <c:v>37540.0</c:v>
                </c:pt>
                <c:pt idx="2008">
                  <c:v>37543.0</c:v>
                </c:pt>
                <c:pt idx="2009">
                  <c:v>37544.0</c:v>
                </c:pt>
                <c:pt idx="2010">
                  <c:v>37545.0</c:v>
                </c:pt>
                <c:pt idx="2011">
                  <c:v>37546.0</c:v>
                </c:pt>
                <c:pt idx="2012">
                  <c:v>37547.0</c:v>
                </c:pt>
                <c:pt idx="2013">
                  <c:v>37550.0</c:v>
                </c:pt>
                <c:pt idx="2014">
                  <c:v>37551.0</c:v>
                </c:pt>
                <c:pt idx="2015">
                  <c:v>37552.0</c:v>
                </c:pt>
                <c:pt idx="2016">
                  <c:v>37553.0</c:v>
                </c:pt>
                <c:pt idx="2017">
                  <c:v>37554.0</c:v>
                </c:pt>
                <c:pt idx="2018">
                  <c:v>37557.0</c:v>
                </c:pt>
                <c:pt idx="2019">
                  <c:v>37558.0</c:v>
                </c:pt>
                <c:pt idx="2020">
                  <c:v>37559.0</c:v>
                </c:pt>
                <c:pt idx="2021">
                  <c:v>37560.0</c:v>
                </c:pt>
                <c:pt idx="2022">
                  <c:v>37561.0</c:v>
                </c:pt>
                <c:pt idx="2023">
                  <c:v>37564.0</c:v>
                </c:pt>
                <c:pt idx="2024">
                  <c:v>37565.0</c:v>
                </c:pt>
                <c:pt idx="2025">
                  <c:v>37566.0</c:v>
                </c:pt>
                <c:pt idx="2026">
                  <c:v>37567.0</c:v>
                </c:pt>
                <c:pt idx="2027">
                  <c:v>37568.0</c:v>
                </c:pt>
                <c:pt idx="2028">
                  <c:v>37571.0</c:v>
                </c:pt>
                <c:pt idx="2029">
                  <c:v>37572.0</c:v>
                </c:pt>
                <c:pt idx="2030">
                  <c:v>37573.0</c:v>
                </c:pt>
                <c:pt idx="2031">
                  <c:v>37574.0</c:v>
                </c:pt>
                <c:pt idx="2032">
                  <c:v>37575.0</c:v>
                </c:pt>
                <c:pt idx="2033">
                  <c:v>37578.0</c:v>
                </c:pt>
                <c:pt idx="2034">
                  <c:v>37579.0</c:v>
                </c:pt>
                <c:pt idx="2035">
                  <c:v>37580.0</c:v>
                </c:pt>
                <c:pt idx="2036">
                  <c:v>37581.0</c:v>
                </c:pt>
                <c:pt idx="2037">
                  <c:v>37582.0</c:v>
                </c:pt>
                <c:pt idx="2038">
                  <c:v>37585.0</c:v>
                </c:pt>
                <c:pt idx="2039">
                  <c:v>37586.0</c:v>
                </c:pt>
                <c:pt idx="2040">
                  <c:v>37587.0</c:v>
                </c:pt>
                <c:pt idx="2041">
                  <c:v>37588.0</c:v>
                </c:pt>
                <c:pt idx="2042">
                  <c:v>37589.0</c:v>
                </c:pt>
                <c:pt idx="2043">
                  <c:v>37592.0</c:v>
                </c:pt>
                <c:pt idx="2044">
                  <c:v>37593.0</c:v>
                </c:pt>
                <c:pt idx="2045">
                  <c:v>37594.0</c:v>
                </c:pt>
                <c:pt idx="2046">
                  <c:v>37595.0</c:v>
                </c:pt>
                <c:pt idx="2047">
                  <c:v>37596.0</c:v>
                </c:pt>
                <c:pt idx="2048">
                  <c:v>37599.0</c:v>
                </c:pt>
                <c:pt idx="2049">
                  <c:v>37600.0</c:v>
                </c:pt>
                <c:pt idx="2050">
                  <c:v>37601.0</c:v>
                </c:pt>
                <c:pt idx="2051">
                  <c:v>37602.0</c:v>
                </c:pt>
                <c:pt idx="2052">
                  <c:v>37603.0</c:v>
                </c:pt>
                <c:pt idx="2053">
                  <c:v>37606.0</c:v>
                </c:pt>
                <c:pt idx="2054">
                  <c:v>37607.0</c:v>
                </c:pt>
                <c:pt idx="2055">
                  <c:v>37608.0</c:v>
                </c:pt>
                <c:pt idx="2056">
                  <c:v>37609.0</c:v>
                </c:pt>
                <c:pt idx="2057">
                  <c:v>37610.0</c:v>
                </c:pt>
                <c:pt idx="2058">
                  <c:v>37613.0</c:v>
                </c:pt>
                <c:pt idx="2059">
                  <c:v>37614.0</c:v>
                </c:pt>
                <c:pt idx="2060">
                  <c:v>37615.0</c:v>
                </c:pt>
                <c:pt idx="2061">
                  <c:v>37616.0</c:v>
                </c:pt>
                <c:pt idx="2062">
                  <c:v>37617.0</c:v>
                </c:pt>
                <c:pt idx="2063">
                  <c:v>37620.0</c:v>
                </c:pt>
                <c:pt idx="2064">
                  <c:v>37621.0</c:v>
                </c:pt>
                <c:pt idx="2065">
                  <c:v>37622.0</c:v>
                </c:pt>
                <c:pt idx="2066">
                  <c:v>37623.0</c:v>
                </c:pt>
                <c:pt idx="2067">
                  <c:v>37624.0</c:v>
                </c:pt>
                <c:pt idx="2068">
                  <c:v>37627.0</c:v>
                </c:pt>
                <c:pt idx="2069">
                  <c:v>37628.0</c:v>
                </c:pt>
                <c:pt idx="2070">
                  <c:v>37629.0</c:v>
                </c:pt>
                <c:pt idx="2071">
                  <c:v>37630.0</c:v>
                </c:pt>
                <c:pt idx="2072">
                  <c:v>37631.0</c:v>
                </c:pt>
                <c:pt idx="2073">
                  <c:v>37634.0</c:v>
                </c:pt>
                <c:pt idx="2074">
                  <c:v>37635.0</c:v>
                </c:pt>
                <c:pt idx="2075">
                  <c:v>37636.0</c:v>
                </c:pt>
                <c:pt idx="2076">
                  <c:v>37637.0</c:v>
                </c:pt>
                <c:pt idx="2077">
                  <c:v>37638.0</c:v>
                </c:pt>
                <c:pt idx="2078">
                  <c:v>37641.0</c:v>
                </c:pt>
                <c:pt idx="2079">
                  <c:v>37642.0</c:v>
                </c:pt>
                <c:pt idx="2080">
                  <c:v>37643.0</c:v>
                </c:pt>
                <c:pt idx="2081">
                  <c:v>37644.0</c:v>
                </c:pt>
                <c:pt idx="2082">
                  <c:v>37645.0</c:v>
                </c:pt>
                <c:pt idx="2083">
                  <c:v>37648.0</c:v>
                </c:pt>
                <c:pt idx="2084">
                  <c:v>37649.0</c:v>
                </c:pt>
                <c:pt idx="2085">
                  <c:v>37650.0</c:v>
                </c:pt>
                <c:pt idx="2086">
                  <c:v>37651.0</c:v>
                </c:pt>
                <c:pt idx="2087">
                  <c:v>37652.0</c:v>
                </c:pt>
                <c:pt idx="2088">
                  <c:v>37655.0</c:v>
                </c:pt>
                <c:pt idx="2089">
                  <c:v>37656.0</c:v>
                </c:pt>
                <c:pt idx="2090">
                  <c:v>37657.0</c:v>
                </c:pt>
                <c:pt idx="2091">
                  <c:v>37658.0</c:v>
                </c:pt>
                <c:pt idx="2092">
                  <c:v>37659.0</c:v>
                </c:pt>
                <c:pt idx="2093">
                  <c:v>37662.0</c:v>
                </c:pt>
                <c:pt idx="2094">
                  <c:v>37663.0</c:v>
                </c:pt>
                <c:pt idx="2095">
                  <c:v>37664.0</c:v>
                </c:pt>
                <c:pt idx="2096">
                  <c:v>37665.0</c:v>
                </c:pt>
                <c:pt idx="2097">
                  <c:v>37666.0</c:v>
                </c:pt>
                <c:pt idx="2098">
                  <c:v>37670.0</c:v>
                </c:pt>
                <c:pt idx="2099">
                  <c:v>37671.0</c:v>
                </c:pt>
                <c:pt idx="2100">
                  <c:v>37672.0</c:v>
                </c:pt>
                <c:pt idx="2101">
                  <c:v>37673.0</c:v>
                </c:pt>
                <c:pt idx="2102">
                  <c:v>37676.0</c:v>
                </c:pt>
                <c:pt idx="2103">
                  <c:v>37677.0</c:v>
                </c:pt>
                <c:pt idx="2104">
                  <c:v>37678.0</c:v>
                </c:pt>
                <c:pt idx="2105">
                  <c:v>37679.0</c:v>
                </c:pt>
                <c:pt idx="2106">
                  <c:v>37680.0</c:v>
                </c:pt>
                <c:pt idx="2107">
                  <c:v>37683.0</c:v>
                </c:pt>
                <c:pt idx="2108">
                  <c:v>37684.0</c:v>
                </c:pt>
                <c:pt idx="2109">
                  <c:v>37685.0</c:v>
                </c:pt>
                <c:pt idx="2110">
                  <c:v>37686.0</c:v>
                </c:pt>
                <c:pt idx="2111">
                  <c:v>37687.0</c:v>
                </c:pt>
                <c:pt idx="2112">
                  <c:v>37690.0</c:v>
                </c:pt>
                <c:pt idx="2113">
                  <c:v>37691.0</c:v>
                </c:pt>
                <c:pt idx="2114">
                  <c:v>37692.0</c:v>
                </c:pt>
                <c:pt idx="2115">
                  <c:v>37693.0</c:v>
                </c:pt>
                <c:pt idx="2116">
                  <c:v>37694.0</c:v>
                </c:pt>
                <c:pt idx="2117">
                  <c:v>37697.0</c:v>
                </c:pt>
                <c:pt idx="2118">
                  <c:v>37698.0</c:v>
                </c:pt>
                <c:pt idx="2119">
                  <c:v>37699.0</c:v>
                </c:pt>
                <c:pt idx="2120">
                  <c:v>37700.0</c:v>
                </c:pt>
                <c:pt idx="2121">
                  <c:v>37701.0</c:v>
                </c:pt>
                <c:pt idx="2122">
                  <c:v>37704.0</c:v>
                </c:pt>
                <c:pt idx="2123">
                  <c:v>37705.0</c:v>
                </c:pt>
                <c:pt idx="2124">
                  <c:v>37706.0</c:v>
                </c:pt>
                <c:pt idx="2125">
                  <c:v>37707.0</c:v>
                </c:pt>
                <c:pt idx="2126">
                  <c:v>37708.0</c:v>
                </c:pt>
                <c:pt idx="2127">
                  <c:v>37711.0</c:v>
                </c:pt>
                <c:pt idx="2128">
                  <c:v>37712.0</c:v>
                </c:pt>
                <c:pt idx="2129">
                  <c:v>37713.0</c:v>
                </c:pt>
                <c:pt idx="2130">
                  <c:v>37714.0</c:v>
                </c:pt>
                <c:pt idx="2131">
                  <c:v>37715.0</c:v>
                </c:pt>
                <c:pt idx="2132">
                  <c:v>37718.0</c:v>
                </c:pt>
                <c:pt idx="2133">
                  <c:v>37719.0</c:v>
                </c:pt>
                <c:pt idx="2134">
                  <c:v>37720.0</c:v>
                </c:pt>
                <c:pt idx="2135">
                  <c:v>37721.0</c:v>
                </c:pt>
                <c:pt idx="2136">
                  <c:v>37722.0</c:v>
                </c:pt>
                <c:pt idx="2137">
                  <c:v>37725.0</c:v>
                </c:pt>
                <c:pt idx="2138">
                  <c:v>37726.0</c:v>
                </c:pt>
                <c:pt idx="2139">
                  <c:v>37727.0</c:v>
                </c:pt>
                <c:pt idx="2140">
                  <c:v>37728.0</c:v>
                </c:pt>
                <c:pt idx="2141">
                  <c:v>37729.0</c:v>
                </c:pt>
                <c:pt idx="2142">
                  <c:v>37732.0</c:v>
                </c:pt>
                <c:pt idx="2143">
                  <c:v>37733.0</c:v>
                </c:pt>
                <c:pt idx="2144">
                  <c:v>37734.0</c:v>
                </c:pt>
                <c:pt idx="2145">
                  <c:v>37735.0</c:v>
                </c:pt>
                <c:pt idx="2146">
                  <c:v>37736.0</c:v>
                </c:pt>
                <c:pt idx="2147">
                  <c:v>37739.0</c:v>
                </c:pt>
                <c:pt idx="2148">
                  <c:v>37740.0</c:v>
                </c:pt>
                <c:pt idx="2149">
                  <c:v>37741.0</c:v>
                </c:pt>
                <c:pt idx="2150">
                  <c:v>37742.0</c:v>
                </c:pt>
                <c:pt idx="2151">
                  <c:v>37743.0</c:v>
                </c:pt>
                <c:pt idx="2152">
                  <c:v>37746.0</c:v>
                </c:pt>
                <c:pt idx="2153">
                  <c:v>37747.0</c:v>
                </c:pt>
                <c:pt idx="2154">
                  <c:v>37748.0</c:v>
                </c:pt>
                <c:pt idx="2155">
                  <c:v>37749.0</c:v>
                </c:pt>
                <c:pt idx="2156">
                  <c:v>37750.0</c:v>
                </c:pt>
                <c:pt idx="2157">
                  <c:v>37753.0</c:v>
                </c:pt>
                <c:pt idx="2158">
                  <c:v>37754.0</c:v>
                </c:pt>
                <c:pt idx="2159">
                  <c:v>37755.0</c:v>
                </c:pt>
                <c:pt idx="2160">
                  <c:v>37756.0</c:v>
                </c:pt>
                <c:pt idx="2161">
                  <c:v>37757.0</c:v>
                </c:pt>
                <c:pt idx="2162">
                  <c:v>37760.0</c:v>
                </c:pt>
                <c:pt idx="2163">
                  <c:v>37761.0</c:v>
                </c:pt>
                <c:pt idx="2164">
                  <c:v>37762.0</c:v>
                </c:pt>
                <c:pt idx="2165">
                  <c:v>37763.0</c:v>
                </c:pt>
                <c:pt idx="2166">
                  <c:v>37764.0</c:v>
                </c:pt>
                <c:pt idx="2167">
                  <c:v>37767.0</c:v>
                </c:pt>
                <c:pt idx="2168">
                  <c:v>37768.0</c:v>
                </c:pt>
                <c:pt idx="2169">
                  <c:v>37769.0</c:v>
                </c:pt>
                <c:pt idx="2170">
                  <c:v>37770.0</c:v>
                </c:pt>
                <c:pt idx="2171">
                  <c:v>37771.0</c:v>
                </c:pt>
                <c:pt idx="2172">
                  <c:v>37774.0</c:v>
                </c:pt>
                <c:pt idx="2173">
                  <c:v>37775.0</c:v>
                </c:pt>
                <c:pt idx="2174">
                  <c:v>37776.0</c:v>
                </c:pt>
                <c:pt idx="2175">
                  <c:v>37777.0</c:v>
                </c:pt>
                <c:pt idx="2176">
                  <c:v>37778.0</c:v>
                </c:pt>
                <c:pt idx="2177">
                  <c:v>37781.0</c:v>
                </c:pt>
                <c:pt idx="2178">
                  <c:v>37782.0</c:v>
                </c:pt>
                <c:pt idx="2179">
                  <c:v>37783.0</c:v>
                </c:pt>
                <c:pt idx="2180">
                  <c:v>37784.0</c:v>
                </c:pt>
                <c:pt idx="2181">
                  <c:v>37785.0</c:v>
                </c:pt>
                <c:pt idx="2182">
                  <c:v>37788.0</c:v>
                </c:pt>
                <c:pt idx="2183">
                  <c:v>37789.0</c:v>
                </c:pt>
                <c:pt idx="2184">
                  <c:v>37790.0</c:v>
                </c:pt>
                <c:pt idx="2185">
                  <c:v>37791.0</c:v>
                </c:pt>
                <c:pt idx="2186">
                  <c:v>37792.0</c:v>
                </c:pt>
                <c:pt idx="2187">
                  <c:v>37795.0</c:v>
                </c:pt>
                <c:pt idx="2188">
                  <c:v>37796.0</c:v>
                </c:pt>
                <c:pt idx="2189">
                  <c:v>37797.0</c:v>
                </c:pt>
                <c:pt idx="2190">
                  <c:v>37798.0</c:v>
                </c:pt>
                <c:pt idx="2191">
                  <c:v>37799.0</c:v>
                </c:pt>
                <c:pt idx="2192">
                  <c:v>37802.0</c:v>
                </c:pt>
                <c:pt idx="2193">
                  <c:v>37803.0</c:v>
                </c:pt>
                <c:pt idx="2194">
                  <c:v>37804.0</c:v>
                </c:pt>
                <c:pt idx="2195">
                  <c:v>37805.0</c:v>
                </c:pt>
                <c:pt idx="2196">
                  <c:v>37806.0</c:v>
                </c:pt>
                <c:pt idx="2197">
                  <c:v>37809.0</c:v>
                </c:pt>
                <c:pt idx="2198">
                  <c:v>37810.0</c:v>
                </c:pt>
                <c:pt idx="2199">
                  <c:v>37811.0</c:v>
                </c:pt>
                <c:pt idx="2200">
                  <c:v>37812.0</c:v>
                </c:pt>
                <c:pt idx="2201">
                  <c:v>37813.0</c:v>
                </c:pt>
                <c:pt idx="2202">
                  <c:v>37816.0</c:v>
                </c:pt>
                <c:pt idx="2203">
                  <c:v>37817.0</c:v>
                </c:pt>
                <c:pt idx="2204">
                  <c:v>37818.0</c:v>
                </c:pt>
                <c:pt idx="2205">
                  <c:v>37819.0</c:v>
                </c:pt>
                <c:pt idx="2206">
                  <c:v>37820.0</c:v>
                </c:pt>
                <c:pt idx="2207">
                  <c:v>37823.0</c:v>
                </c:pt>
                <c:pt idx="2208">
                  <c:v>37824.0</c:v>
                </c:pt>
                <c:pt idx="2209">
                  <c:v>37825.0</c:v>
                </c:pt>
                <c:pt idx="2210">
                  <c:v>37826.0</c:v>
                </c:pt>
                <c:pt idx="2211">
                  <c:v>37827.0</c:v>
                </c:pt>
                <c:pt idx="2212">
                  <c:v>37830.0</c:v>
                </c:pt>
                <c:pt idx="2213">
                  <c:v>37831.0</c:v>
                </c:pt>
                <c:pt idx="2214">
                  <c:v>37832.0</c:v>
                </c:pt>
                <c:pt idx="2215">
                  <c:v>37833.0</c:v>
                </c:pt>
                <c:pt idx="2216">
                  <c:v>37834.0</c:v>
                </c:pt>
                <c:pt idx="2217">
                  <c:v>37837.0</c:v>
                </c:pt>
                <c:pt idx="2218">
                  <c:v>37838.0</c:v>
                </c:pt>
                <c:pt idx="2219">
                  <c:v>37839.0</c:v>
                </c:pt>
                <c:pt idx="2220">
                  <c:v>37840.0</c:v>
                </c:pt>
                <c:pt idx="2221">
                  <c:v>37841.0</c:v>
                </c:pt>
                <c:pt idx="2222">
                  <c:v>37844.0</c:v>
                </c:pt>
                <c:pt idx="2223">
                  <c:v>37845.0</c:v>
                </c:pt>
                <c:pt idx="2224">
                  <c:v>37846.0</c:v>
                </c:pt>
                <c:pt idx="2225">
                  <c:v>37847.0</c:v>
                </c:pt>
                <c:pt idx="2226">
                  <c:v>37848.0</c:v>
                </c:pt>
                <c:pt idx="2227">
                  <c:v>37852.0</c:v>
                </c:pt>
                <c:pt idx="2228">
                  <c:v>37853.0</c:v>
                </c:pt>
                <c:pt idx="2229">
                  <c:v>37854.0</c:v>
                </c:pt>
                <c:pt idx="2230">
                  <c:v>37855.0</c:v>
                </c:pt>
                <c:pt idx="2231">
                  <c:v>37858.0</c:v>
                </c:pt>
                <c:pt idx="2232">
                  <c:v>37859.0</c:v>
                </c:pt>
                <c:pt idx="2233">
                  <c:v>37860.0</c:v>
                </c:pt>
                <c:pt idx="2234">
                  <c:v>37861.0</c:v>
                </c:pt>
                <c:pt idx="2235">
                  <c:v>37862.0</c:v>
                </c:pt>
                <c:pt idx="2236">
                  <c:v>37865.0</c:v>
                </c:pt>
                <c:pt idx="2237">
                  <c:v>37866.0</c:v>
                </c:pt>
                <c:pt idx="2238">
                  <c:v>37867.0</c:v>
                </c:pt>
                <c:pt idx="2239">
                  <c:v>37868.0</c:v>
                </c:pt>
                <c:pt idx="2240">
                  <c:v>37869.0</c:v>
                </c:pt>
                <c:pt idx="2241">
                  <c:v>37872.0</c:v>
                </c:pt>
                <c:pt idx="2242">
                  <c:v>37873.0</c:v>
                </c:pt>
                <c:pt idx="2243">
                  <c:v>37874.0</c:v>
                </c:pt>
                <c:pt idx="2244">
                  <c:v>37875.0</c:v>
                </c:pt>
                <c:pt idx="2245">
                  <c:v>37876.0</c:v>
                </c:pt>
                <c:pt idx="2246">
                  <c:v>37879.0</c:v>
                </c:pt>
                <c:pt idx="2247">
                  <c:v>37880.0</c:v>
                </c:pt>
                <c:pt idx="2248">
                  <c:v>37881.0</c:v>
                </c:pt>
                <c:pt idx="2249">
                  <c:v>37882.0</c:v>
                </c:pt>
                <c:pt idx="2250">
                  <c:v>37883.0</c:v>
                </c:pt>
                <c:pt idx="2251">
                  <c:v>37886.0</c:v>
                </c:pt>
                <c:pt idx="2252">
                  <c:v>37887.0</c:v>
                </c:pt>
                <c:pt idx="2253">
                  <c:v>37888.0</c:v>
                </c:pt>
                <c:pt idx="2254">
                  <c:v>37889.0</c:v>
                </c:pt>
                <c:pt idx="2255">
                  <c:v>37890.0</c:v>
                </c:pt>
                <c:pt idx="2256">
                  <c:v>37893.0</c:v>
                </c:pt>
                <c:pt idx="2257">
                  <c:v>37894.0</c:v>
                </c:pt>
                <c:pt idx="2258">
                  <c:v>37895.0</c:v>
                </c:pt>
                <c:pt idx="2259">
                  <c:v>37896.0</c:v>
                </c:pt>
                <c:pt idx="2260">
                  <c:v>37897.0</c:v>
                </c:pt>
                <c:pt idx="2261">
                  <c:v>37900.0</c:v>
                </c:pt>
                <c:pt idx="2262">
                  <c:v>37901.0</c:v>
                </c:pt>
                <c:pt idx="2263">
                  <c:v>37902.0</c:v>
                </c:pt>
                <c:pt idx="2264">
                  <c:v>37903.0</c:v>
                </c:pt>
                <c:pt idx="2265">
                  <c:v>37904.0</c:v>
                </c:pt>
                <c:pt idx="2266">
                  <c:v>37907.0</c:v>
                </c:pt>
                <c:pt idx="2267">
                  <c:v>37908.0</c:v>
                </c:pt>
                <c:pt idx="2268">
                  <c:v>37909.0</c:v>
                </c:pt>
                <c:pt idx="2269">
                  <c:v>37910.0</c:v>
                </c:pt>
                <c:pt idx="2270">
                  <c:v>37911.0</c:v>
                </c:pt>
                <c:pt idx="2271">
                  <c:v>37914.0</c:v>
                </c:pt>
                <c:pt idx="2272">
                  <c:v>37915.0</c:v>
                </c:pt>
                <c:pt idx="2273">
                  <c:v>37916.0</c:v>
                </c:pt>
                <c:pt idx="2274">
                  <c:v>37917.0</c:v>
                </c:pt>
                <c:pt idx="2275">
                  <c:v>37918.0</c:v>
                </c:pt>
                <c:pt idx="2276">
                  <c:v>37921.0</c:v>
                </c:pt>
                <c:pt idx="2277">
                  <c:v>37922.0</c:v>
                </c:pt>
                <c:pt idx="2278">
                  <c:v>37923.0</c:v>
                </c:pt>
                <c:pt idx="2279">
                  <c:v>37924.0</c:v>
                </c:pt>
                <c:pt idx="2280">
                  <c:v>37925.0</c:v>
                </c:pt>
                <c:pt idx="2281">
                  <c:v>37928.0</c:v>
                </c:pt>
                <c:pt idx="2282">
                  <c:v>37929.0</c:v>
                </c:pt>
                <c:pt idx="2283">
                  <c:v>37930.0</c:v>
                </c:pt>
                <c:pt idx="2284">
                  <c:v>37931.0</c:v>
                </c:pt>
                <c:pt idx="2285">
                  <c:v>37932.0</c:v>
                </c:pt>
                <c:pt idx="2286">
                  <c:v>37935.0</c:v>
                </c:pt>
                <c:pt idx="2287">
                  <c:v>37936.0</c:v>
                </c:pt>
                <c:pt idx="2288">
                  <c:v>37937.0</c:v>
                </c:pt>
                <c:pt idx="2289">
                  <c:v>37938.0</c:v>
                </c:pt>
                <c:pt idx="2290">
                  <c:v>37939.0</c:v>
                </c:pt>
                <c:pt idx="2291">
                  <c:v>37942.0</c:v>
                </c:pt>
                <c:pt idx="2292">
                  <c:v>37943.0</c:v>
                </c:pt>
                <c:pt idx="2293">
                  <c:v>37944.0</c:v>
                </c:pt>
                <c:pt idx="2294">
                  <c:v>37945.0</c:v>
                </c:pt>
                <c:pt idx="2295">
                  <c:v>37946.0</c:v>
                </c:pt>
                <c:pt idx="2296">
                  <c:v>37949.0</c:v>
                </c:pt>
                <c:pt idx="2297">
                  <c:v>37950.0</c:v>
                </c:pt>
                <c:pt idx="2298">
                  <c:v>37951.0</c:v>
                </c:pt>
                <c:pt idx="2299">
                  <c:v>37952.0</c:v>
                </c:pt>
                <c:pt idx="2300">
                  <c:v>37953.0</c:v>
                </c:pt>
                <c:pt idx="2301">
                  <c:v>37956.0</c:v>
                </c:pt>
                <c:pt idx="2302">
                  <c:v>37957.0</c:v>
                </c:pt>
                <c:pt idx="2303">
                  <c:v>37958.0</c:v>
                </c:pt>
                <c:pt idx="2304">
                  <c:v>37959.0</c:v>
                </c:pt>
                <c:pt idx="2305">
                  <c:v>37960.0</c:v>
                </c:pt>
                <c:pt idx="2306">
                  <c:v>37963.0</c:v>
                </c:pt>
                <c:pt idx="2307">
                  <c:v>37964.0</c:v>
                </c:pt>
                <c:pt idx="2308">
                  <c:v>37965.0</c:v>
                </c:pt>
                <c:pt idx="2309">
                  <c:v>37966.0</c:v>
                </c:pt>
                <c:pt idx="2310">
                  <c:v>37967.0</c:v>
                </c:pt>
                <c:pt idx="2311">
                  <c:v>37970.0</c:v>
                </c:pt>
                <c:pt idx="2312">
                  <c:v>37971.0</c:v>
                </c:pt>
                <c:pt idx="2313">
                  <c:v>37972.0</c:v>
                </c:pt>
                <c:pt idx="2314">
                  <c:v>37973.0</c:v>
                </c:pt>
                <c:pt idx="2315">
                  <c:v>37974.0</c:v>
                </c:pt>
                <c:pt idx="2316">
                  <c:v>37977.0</c:v>
                </c:pt>
                <c:pt idx="2317">
                  <c:v>37978.0</c:v>
                </c:pt>
                <c:pt idx="2318">
                  <c:v>37979.0</c:v>
                </c:pt>
                <c:pt idx="2319">
                  <c:v>37980.0</c:v>
                </c:pt>
                <c:pt idx="2320">
                  <c:v>37981.0</c:v>
                </c:pt>
                <c:pt idx="2321">
                  <c:v>37984.0</c:v>
                </c:pt>
                <c:pt idx="2322">
                  <c:v>37985.0</c:v>
                </c:pt>
                <c:pt idx="2323">
                  <c:v>37986.0</c:v>
                </c:pt>
                <c:pt idx="2324">
                  <c:v>37987.0</c:v>
                </c:pt>
                <c:pt idx="2325">
                  <c:v>37988.0</c:v>
                </c:pt>
                <c:pt idx="2326">
                  <c:v>37991.0</c:v>
                </c:pt>
                <c:pt idx="2327">
                  <c:v>37992.0</c:v>
                </c:pt>
                <c:pt idx="2328">
                  <c:v>37993.0</c:v>
                </c:pt>
                <c:pt idx="2329">
                  <c:v>37994.0</c:v>
                </c:pt>
                <c:pt idx="2330">
                  <c:v>37995.0</c:v>
                </c:pt>
                <c:pt idx="2331">
                  <c:v>37998.0</c:v>
                </c:pt>
                <c:pt idx="2332">
                  <c:v>37999.0</c:v>
                </c:pt>
                <c:pt idx="2333">
                  <c:v>38001.0</c:v>
                </c:pt>
                <c:pt idx="2334">
                  <c:v>38002.0</c:v>
                </c:pt>
                <c:pt idx="2335">
                  <c:v>38005.0</c:v>
                </c:pt>
                <c:pt idx="2336">
                  <c:v>38006.0</c:v>
                </c:pt>
                <c:pt idx="2337">
                  <c:v>38007.0</c:v>
                </c:pt>
                <c:pt idx="2338">
                  <c:v>38008.0</c:v>
                </c:pt>
                <c:pt idx="2339">
                  <c:v>38009.0</c:v>
                </c:pt>
                <c:pt idx="2340">
                  <c:v>38012.0</c:v>
                </c:pt>
                <c:pt idx="2341">
                  <c:v>38013.0</c:v>
                </c:pt>
                <c:pt idx="2342">
                  <c:v>38014.0</c:v>
                </c:pt>
                <c:pt idx="2343">
                  <c:v>38015.0</c:v>
                </c:pt>
                <c:pt idx="2344">
                  <c:v>38016.0</c:v>
                </c:pt>
                <c:pt idx="2345">
                  <c:v>38019.0</c:v>
                </c:pt>
                <c:pt idx="2346">
                  <c:v>38020.0</c:v>
                </c:pt>
                <c:pt idx="2347">
                  <c:v>38022.0</c:v>
                </c:pt>
                <c:pt idx="2348">
                  <c:v>38023.0</c:v>
                </c:pt>
                <c:pt idx="2349">
                  <c:v>38026.0</c:v>
                </c:pt>
                <c:pt idx="2350">
                  <c:v>38027.0</c:v>
                </c:pt>
                <c:pt idx="2351">
                  <c:v>38028.0</c:v>
                </c:pt>
                <c:pt idx="2352">
                  <c:v>38029.0</c:v>
                </c:pt>
                <c:pt idx="2353">
                  <c:v>38030.0</c:v>
                </c:pt>
                <c:pt idx="2354">
                  <c:v>38033.0</c:v>
                </c:pt>
                <c:pt idx="2355">
                  <c:v>38034.0</c:v>
                </c:pt>
                <c:pt idx="2356">
                  <c:v>38035.0</c:v>
                </c:pt>
                <c:pt idx="2357">
                  <c:v>38036.0</c:v>
                </c:pt>
                <c:pt idx="2358">
                  <c:v>38037.0</c:v>
                </c:pt>
                <c:pt idx="2359">
                  <c:v>38040.0</c:v>
                </c:pt>
                <c:pt idx="2360">
                  <c:v>38041.0</c:v>
                </c:pt>
                <c:pt idx="2361">
                  <c:v>38042.0</c:v>
                </c:pt>
                <c:pt idx="2362">
                  <c:v>38043.0</c:v>
                </c:pt>
                <c:pt idx="2363">
                  <c:v>38044.0</c:v>
                </c:pt>
                <c:pt idx="2364">
                  <c:v>38047.0</c:v>
                </c:pt>
                <c:pt idx="2365">
                  <c:v>38048.0</c:v>
                </c:pt>
                <c:pt idx="2366">
                  <c:v>38049.0</c:v>
                </c:pt>
                <c:pt idx="2367">
                  <c:v>38050.0</c:v>
                </c:pt>
                <c:pt idx="2368">
                  <c:v>38051.0</c:v>
                </c:pt>
                <c:pt idx="2369">
                  <c:v>38054.0</c:v>
                </c:pt>
                <c:pt idx="2370">
                  <c:v>38055.0</c:v>
                </c:pt>
                <c:pt idx="2371">
                  <c:v>38056.0</c:v>
                </c:pt>
                <c:pt idx="2372">
                  <c:v>38057.0</c:v>
                </c:pt>
                <c:pt idx="2373">
                  <c:v>38058.0</c:v>
                </c:pt>
                <c:pt idx="2374">
                  <c:v>38061.0</c:v>
                </c:pt>
                <c:pt idx="2375">
                  <c:v>38062.0</c:v>
                </c:pt>
                <c:pt idx="2376">
                  <c:v>38063.0</c:v>
                </c:pt>
                <c:pt idx="2377">
                  <c:v>38064.0</c:v>
                </c:pt>
                <c:pt idx="2378">
                  <c:v>38065.0</c:v>
                </c:pt>
                <c:pt idx="2379">
                  <c:v>38068.0</c:v>
                </c:pt>
                <c:pt idx="2380">
                  <c:v>38069.0</c:v>
                </c:pt>
                <c:pt idx="2381">
                  <c:v>38070.0</c:v>
                </c:pt>
                <c:pt idx="2382">
                  <c:v>38071.0</c:v>
                </c:pt>
                <c:pt idx="2383">
                  <c:v>38072.0</c:v>
                </c:pt>
                <c:pt idx="2384">
                  <c:v>38075.0</c:v>
                </c:pt>
                <c:pt idx="2385">
                  <c:v>38076.0</c:v>
                </c:pt>
                <c:pt idx="2386">
                  <c:v>38077.0</c:v>
                </c:pt>
                <c:pt idx="2387">
                  <c:v>38078.0</c:v>
                </c:pt>
                <c:pt idx="2388">
                  <c:v>38079.0</c:v>
                </c:pt>
                <c:pt idx="2389">
                  <c:v>38082.0</c:v>
                </c:pt>
                <c:pt idx="2390">
                  <c:v>38083.0</c:v>
                </c:pt>
                <c:pt idx="2391">
                  <c:v>38084.0</c:v>
                </c:pt>
                <c:pt idx="2392">
                  <c:v>38085.0</c:v>
                </c:pt>
                <c:pt idx="2393">
                  <c:v>38086.0</c:v>
                </c:pt>
                <c:pt idx="2394">
                  <c:v>38089.0</c:v>
                </c:pt>
                <c:pt idx="2395">
                  <c:v>38090.0</c:v>
                </c:pt>
                <c:pt idx="2396">
                  <c:v>38091.0</c:v>
                </c:pt>
                <c:pt idx="2397">
                  <c:v>38092.0</c:v>
                </c:pt>
                <c:pt idx="2398">
                  <c:v>38093.0</c:v>
                </c:pt>
                <c:pt idx="2399">
                  <c:v>38096.0</c:v>
                </c:pt>
                <c:pt idx="2400">
                  <c:v>38097.0</c:v>
                </c:pt>
                <c:pt idx="2401">
                  <c:v>38098.0</c:v>
                </c:pt>
                <c:pt idx="2402">
                  <c:v>38099.0</c:v>
                </c:pt>
                <c:pt idx="2403">
                  <c:v>38100.0</c:v>
                </c:pt>
                <c:pt idx="2404">
                  <c:v>38103.0</c:v>
                </c:pt>
                <c:pt idx="2405">
                  <c:v>38104.0</c:v>
                </c:pt>
                <c:pt idx="2406">
                  <c:v>38105.0</c:v>
                </c:pt>
                <c:pt idx="2407">
                  <c:v>38106.0</c:v>
                </c:pt>
                <c:pt idx="2408">
                  <c:v>38107.0</c:v>
                </c:pt>
                <c:pt idx="2409">
                  <c:v>38110.0</c:v>
                </c:pt>
                <c:pt idx="2410">
                  <c:v>38111.0</c:v>
                </c:pt>
                <c:pt idx="2411">
                  <c:v>38112.0</c:v>
                </c:pt>
                <c:pt idx="2412">
                  <c:v>38113.0</c:v>
                </c:pt>
                <c:pt idx="2413">
                  <c:v>38114.0</c:v>
                </c:pt>
                <c:pt idx="2414">
                  <c:v>38117.0</c:v>
                </c:pt>
                <c:pt idx="2415">
                  <c:v>38118.0</c:v>
                </c:pt>
                <c:pt idx="2416">
                  <c:v>38119.0</c:v>
                </c:pt>
                <c:pt idx="2417">
                  <c:v>38120.0</c:v>
                </c:pt>
                <c:pt idx="2418">
                  <c:v>38121.0</c:v>
                </c:pt>
                <c:pt idx="2419">
                  <c:v>38124.0</c:v>
                </c:pt>
                <c:pt idx="2420">
                  <c:v>38125.0</c:v>
                </c:pt>
                <c:pt idx="2421">
                  <c:v>38126.0</c:v>
                </c:pt>
                <c:pt idx="2422">
                  <c:v>38127.0</c:v>
                </c:pt>
                <c:pt idx="2423">
                  <c:v>38128.0</c:v>
                </c:pt>
                <c:pt idx="2424">
                  <c:v>38131.0</c:v>
                </c:pt>
                <c:pt idx="2425">
                  <c:v>38132.0</c:v>
                </c:pt>
                <c:pt idx="2426">
                  <c:v>38133.0</c:v>
                </c:pt>
                <c:pt idx="2427">
                  <c:v>38134.0</c:v>
                </c:pt>
                <c:pt idx="2428">
                  <c:v>38135.0</c:v>
                </c:pt>
                <c:pt idx="2429">
                  <c:v>38138.0</c:v>
                </c:pt>
                <c:pt idx="2430">
                  <c:v>38139.0</c:v>
                </c:pt>
                <c:pt idx="2431">
                  <c:v>38140.0</c:v>
                </c:pt>
                <c:pt idx="2432">
                  <c:v>38141.0</c:v>
                </c:pt>
                <c:pt idx="2433">
                  <c:v>38142.0</c:v>
                </c:pt>
                <c:pt idx="2434">
                  <c:v>38145.0</c:v>
                </c:pt>
                <c:pt idx="2435">
                  <c:v>38146.0</c:v>
                </c:pt>
                <c:pt idx="2436">
                  <c:v>38147.0</c:v>
                </c:pt>
                <c:pt idx="2437">
                  <c:v>38148.0</c:v>
                </c:pt>
                <c:pt idx="2438">
                  <c:v>38149.0</c:v>
                </c:pt>
                <c:pt idx="2439">
                  <c:v>38152.0</c:v>
                </c:pt>
                <c:pt idx="2440">
                  <c:v>38153.0</c:v>
                </c:pt>
                <c:pt idx="2441">
                  <c:v>38154.0</c:v>
                </c:pt>
                <c:pt idx="2442">
                  <c:v>38155.0</c:v>
                </c:pt>
                <c:pt idx="2443">
                  <c:v>38156.0</c:v>
                </c:pt>
                <c:pt idx="2444">
                  <c:v>38159.0</c:v>
                </c:pt>
                <c:pt idx="2445">
                  <c:v>38160.0</c:v>
                </c:pt>
                <c:pt idx="2446">
                  <c:v>38161.0</c:v>
                </c:pt>
                <c:pt idx="2447">
                  <c:v>38162.0</c:v>
                </c:pt>
                <c:pt idx="2448">
                  <c:v>38163.0</c:v>
                </c:pt>
                <c:pt idx="2449">
                  <c:v>38166.0</c:v>
                </c:pt>
                <c:pt idx="2450">
                  <c:v>38167.0</c:v>
                </c:pt>
                <c:pt idx="2451">
                  <c:v>38168.0</c:v>
                </c:pt>
                <c:pt idx="2452">
                  <c:v>38169.0</c:v>
                </c:pt>
                <c:pt idx="2453">
                  <c:v>38170.0</c:v>
                </c:pt>
                <c:pt idx="2454">
                  <c:v>38173.0</c:v>
                </c:pt>
                <c:pt idx="2455">
                  <c:v>38174.0</c:v>
                </c:pt>
                <c:pt idx="2456">
                  <c:v>38175.0</c:v>
                </c:pt>
                <c:pt idx="2457">
                  <c:v>38176.0</c:v>
                </c:pt>
                <c:pt idx="2458">
                  <c:v>38177.0</c:v>
                </c:pt>
                <c:pt idx="2459">
                  <c:v>38180.0</c:v>
                </c:pt>
                <c:pt idx="2460">
                  <c:v>38181.0</c:v>
                </c:pt>
                <c:pt idx="2461">
                  <c:v>38182.0</c:v>
                </c:pt>
                <c:pt idx="2462">
                  <c:v>38183.0</c:v>
                </c:pt>
                <c:pt idx="2463">
                  <c:v>38184.0</c:v>
                </c:pt>
                <c:pt idx="2464">
                  <c:v>38187.0</c:v>
                </c:pt>
                <c:pt idx="2465">
                  <c:v>38188.0</c:v>
                </c:pt>
                <c:pt idx="2466">
                  <c:v>38189.0</c:v>
                </c:pt>
                <c:pt idx="2467">
                  <c:v>38190.0</c:v>
                </c:pt>
                <c:pt idx="2468">
                  <c:v>38191.0</c:v>
                </c:pt>
                <c:pt idx="2469">
                  <c:v>38194.0</c:v>
                </c:pt>
                <c:pt idx="2470">
                  <c:v>38195.0</c:v>
                </c:pt>
                <c:pt idx="2471">
                  <c:v>38196.0</c:v>
                </c:pt>
                <c:pt idx="2472">
                  <c:v>38197.0</c:v>
                </c:pt>
                <c:pt idx="2473">
                  <c:v>38198.0</c:v>
                </c:pt>
                <c:pt idx="2474">
                  <c:v>38201.0</c:v>
                </c:pt>
                <c:pt idx="2475">
                  <c:v>38202.0</c:v>
                </c:pt>
                <c:pt idx="2476">
                  <c:v>38203.0</c:v>
                </c:pt>
                <c:pt idx="2477">
                  <c:v>38204.0</c:v>
                </c:pt>
                <c:pt idx="2478">
                  <c:v>38205.0</c:v>
                </c:pt>
                <c:pt idx="2479">
                  <c:v>38208.0</c:v>
                </c:pt>
                <c:pt idx="2480">
                  <c:v>38209.0</c:v>
                </c:pt>
                <c:pt idx="2481">
                  <c:v>38210.0</c:v>
                </c:pt>
                <c:pt idx="2482">
                  <c:v>38211.0</c:v>
                </c:pt>
                <c:pt idx="2483">
                  <c:v>38212.0</c:v>
                </c:pt>
                <c:pt idx="2484">
                  <c:v>38215.0</c:v>
                </c:pt>
                <c:pt idx="2485">
                  <c:v>38216.0</c:v>
                </c:pt>
                <c:pt idx="2486">
                  <c:v>38217.0</c:v>
                </c:pt>
                <c:pt idx="2487">
                  <c:v>38218.0</c:v>
                </c:pt>
                <c:pt idx="2488">
                  <c:v>38219.0</c:v>
                </c:pt>
                <c:pt idx="2489">
                  <c:v>38222.0</c:v>
                </c:pt>
                <c:pt idx="2490">
                  <c:v>38223.0</c:v>
                </c:pt>
                <c:pt idx="2491">
                  <c:v>38224.0</c:v>
                </c:pt>
                <c:pt idx="2492">
                  <c:v>38225.0</c:v>
                </c:pt>
                <c:pt idx="2493">
                  <c:v>38226.0</c:v>
                </c:pt>
                <c:pt idx="2494">
                  <c:v>38229.0</c:v>
                </c:pt>
                <c:pt idx="2495">
                  <c:v>38230.0</c:v>
                </c:pt>
                <c:pt idx="2496">
                  <c:v>38231.0</c:v>
                </c:pt>
                <c:pt idx="2497">
                  <c:v>38232.0</c:v>
                </c:pt>
                <c:pt idx="2498">
                  <c:v>38233.0</c:v>
                </c:pt>
                <c:pt idx="2499">
                  <c:v>38236.0</c:v>
                </c:pt>
                <c:pt idx="2500">
                  <c:v>38237.0</c:v>
                </c:pt>
                <c:pt idx="2501">
                  <c:v>38238.0</c:v>
                </c:pt>
                <c:pt idx="2502">
                  <c:v>38239.0</c:v>
                </c:pt>
                <c:pt idx="2503">
                  <c:v>38240.0</c:v>
                </c:pt>
                <c:pt idx="2504">
                  <c:v>38243.0</c:v>
                </c:pt>
                <c:pt idx="2505">
                  <c:v>38244.0</c:v>
                </c:pt>
                <c:pt idx="2506">
                  <c:v>38245.0</c:v>
                </c:pt>
                <c:pt idx="2507">
                  <c:v>38246.0</c:v>
                </c:pt>
                <c:pt idx="2508">
                  <c:v>38247.0</c:v>
                </c:pt>
                <c:pt idx="2509">
                  <c:v>38250.0</c:v>
                </c:pt>
                <c:pt idx="2510">
                  <c:v>38251.0</c:v>
                </c:pt>
                <c:pt idx="2511">
                  <c:v>38252.0</c:v>
                </c:pt>
                <c:pt idx="2512">
                  <c:v>38253.0</c:v>
                </c:pt>
                <c:pt idx="2513">
                  <c:v>38254.0</c:v>
                </c:pt>
                <c:pt idx="2514">
                  <c:v>38257.0</c:v>
                </c:pt>
                <c:pt idx="2515">
                  <c:v>38258.0</c:v>
                </c:pt>
                <c:pt idx="2516">
                  <c:v>38259.0</c:v>
                </c:pt>
                <c:pt idx="2517">
                  <c:v>38260.0</c:v>
                </c:pt>
                <c:pt idx="2518">
                  <c:v>38261.0</c:v>
                </c:pt>
                <c:pt idx="2519">
                  <c:v>38264.0</c:v>
                </c:pt>
                <c:pt idx="2520">
                  <c:v>38265.0</c:v>
                </c:pt>
                <c:pt idx="2521">
                  <c:v>38266.0</c:v>
                </c:pt>
                <c:pt idx="2522">
                  <c:v>38267.0</c:v>
                </c:pt>
                <c:pt idx="2523">
                  <c:v>38268.0</c:v>
                </c:pt>
                <c:pt idx="2524">
                  <c:v>38271.0</c:v>
                </c:pt>
                <c:pt idx="2525">
                  <c:v>38272.0</c:v>
                </c:pt>
                <c:pt idx="2526">
                  <c:v>38273.0</c:v>
                </c:pt>
                <c:pt idx="2527">
                  <c:v>38274.0</c:v>
                </c:pt>
                <c:pt idx="2528">
                  <c:v>38275.0</c:v>
                </c:pt>
                <c:pt idx="2529">
                  <c:v>38278.0</c:v>
                </c:pt>
                <c:pt idx="2530">
                  <c:v>38279.0</c:v>
                </c:pt>
                <c:pt idx="2531">
                  <c:v>38280.0</c:v>
                </c:pt>
                <c:pt idx="2532">
                  <c:v>38281.0</c:v>
                </c:pt>
                <c:pt idx="2533">
                  <c:v>38282.0</c:v>
                </c:pt>
                <c:pt idx="2534">
                  <c:v>38285.0</c:v>
                </c:pt>
                <c:pt idx="2535">
                  <c:v>38286.0</c:v>
                </c:pt>
                <c:pt idx="2536">
                  <c:v>38287.0</c:v>
                </c:pt>
                <c:pt idx="2537">
                  <c:v>38288.0</c:v>
                </c:pt>
                <c:pt idx="2538">
                  <c:v>38289.0</c:v>
                </c:pt>
                <c:pt idx="2539">
                  <c:v>38292.0</c:v>
                </c:pt>
                <c:pt idx="2540">
                  <c:v>38293.0</c:v>
                </c:pt>
                <c:pt idx="2541">
                  <c:v>38294.0</c:v>
                </c:pt>
                <c:pt idx="2542">
                  <c:v>38295.0</c:v>
                </c:pt>
                <c:pt idx="2543">
                  <c:v>38296.0</c:v>
                </c:pt>
                <c:pt idx="2544">
                  <c:v>38299.0</c:v>
                </c:pt>
                <c:pt idx="2545">
                  <c:v>38300.0</c:v>
                </c:pt>
                <c:pt idx="2546">
                  <c:v>38301.0</c:v>
                </c:pt>
                <c:pt idx="2547">
                  <c:v>38302.0</c:v>
                </c:pt>
                <c:pt idx="2548">
                  <c:v>38303.0</c:v>
                </c:pt>
                <c:pt idx="2549">
                  <c:v>38306.0</c:v>
                </c:pt>
                <c:pt idx="2550">
                  <c:v>38307.0</c:v>
                </c:pt>
                <c:pt idx="2551">
                  <c:v>38308.0</c:v>
                </c:pt>
                <c:pt idx="2552">
                  <c:v>38309.0</c:v>
                </c:pt>
                <c:pt idx="2553">
                  <c:v>38310.0</c:v>
                </c:pt>
                <c:pt idx="2554">
                  <c:v>38313.0</c:v>
                </c:pt>
                <c:pt idx="2555">
                  <c:v>38314.0</c:v>
                </c:pt>
                <c:pt idx="2556">
                  <c:v>38315.0</c:v>
                </c:pt>
                <c:pt idx="2557">
                  <c:v>38316.0</c:v>
                </c:pt>
                <c:pt idx="2558">
                  <c:v>38317.0</c:v>
                </c:pt>
                <c:pt idx="2559">
                  <c:v>38320.0</c:v>
                </c:pt>
                <c:pt idx="2560">
                  <c:v>38321.0</c:v>
                </c:pt>
                <c:pt idx="2561">
                  <c:v>38322.0</c:v>
                </c:pt>
                <c:pt idx="2562">
                  <c:v>38323.0</c:v>
                </c:pt>
                <c:pt idx="2563">
                  <c:v>38324.0</c:v>
                </c:pt>
                <c:pt idx="2564">
                  <c:v>38327.0</c:v>
                </c:pt>
                <c:pt idx="2565">
                  <c:v>38328.0</c:v>
                </c:pt>
                <c:pt idx="2566">
                  <c:v>38329.0</c:v>
                </c:pt>
                <c:pt idx="2567">
                  <c:v>38330.0</c:v>
                </c:pt>
                <c:pt idx="2568">
                  <c:v>38331.0</c:v>
                </c:pt>
                <c:pt idx="2569">
                  <c:v>38334.0</c:v>
                </c:pt>
                <c:pt idx="2570">
                  <c:v>38335.0</c:v>
                </c:pt>
                <c:pt idx="2571">
                  <c:v>38336.0</c:v>
                </c:pt>
                <c:pt idx="2572">
                  <c:v>38337.0</c:v>
                </c:pt>
                <c:pt idx="2573">
                  <c:v>38338.0</c:v>
                </c:pt>
                <c:pt idx="2574">
                  <c:v>38341.0</c:v>
                </c:pt>
                <c:pt idx="2575">
                  <c:v>38342.0</c:v>
                </c:pt>
                <c:pt idx="2576">
                  <c:v>38343.0</c:v>
                </c:pt>
                <c:pt idx="2577">
                  <c:v>38344.0</c:v>
                </c:pt>
                <c:pt idx="2578">
                  <c:v>38345.0</c:v>
                </c:pt>
                <c:pt idx="2579">
                  <c:v>38348.0</c:v>
                </c:pt>
                <c:pt idx="2580">
                  <c:v>38349.0</c:v>
                </c:pt>
                <c:pt idx="2581">
                  <c:v>38350.0</c:v>
                </c:pt>
                <c:pt idx="2582">
                  <c:v>38351.0</c:v>
                </c:pt>
                <c:pt idx="2583">
                  <c:v>38352.0</c:v>
                </c:pt>
                <c:pt idx="2584">
                  <c:v>38355.0</c:v>
                </c:pt>
                <c:pt idx="2585">
                  <c:v>38356.0</c:v>
                </c:pt>
                <c:pt idx="2586">
                  <c:v>38357.0</c:v>
                </c:pt>
                <c:pt idx="2587">
                  <c:v>38358.0</c:v>
                </c:pt>
                <c:pt idx="2588">
                  <c:v>38359.0</c:v>
                </c:pt>
                <c:pt idx="2589">
                  <c:v>38362.0</c:v>
                </c:pt>
                <c:pt idx="2590">
                  <c:v>38363.0</c:v>
                </c:pt>
                <c:pt idx="2591">
                  <c:v>38364.0</c:v>
                </c:pt>
                <c:pt idx="2592">
                  <c:v>38365.0</c:v>
                </c:pt>
                <c:pt idx="2593">
                  <c:v>38366.0</c:v>
                </c:pt>
                <c:pt idx="2594">
                  <c:v>38369.0</c:v>
                </c:pt>
                <c:pt idx="2595">
                  <c:v>38370.0</c:v>
                </c:pt>
                <c:pt idx="2596">
                  <c:v>38371.0</c:v>
                </c:pt>
                <c:pt idx="2597">
                  <c:v>38372.0</c:v>
                </c:pt>
                <c:pt idx="2598">
                  <c:v>38373.0</c:v>
                </c:pt>
                <c:pt idx="2599">
                  <c:v>38376.0</c:v>
                </c:pt>
                <c:pt idx="2600">
                  <c:v>38377.0</c:v>
                </c:pt>
                <c:pt idx="2601">
                  <c:v>38378.0</c:v>
                </c:pt>
                <c:pt idx="2602">
                  <c:v>38379.0</c:v>
                </c:pt>
                <c:pt idx="2603">
                  <c:v>38380.0</c:v>
                </c:pt>
                <c:pt idx="2604">
                  <c:v>38383.0</c:v>
                </c:pt>
                <c:pt idx="2605">
                  <c:v>38384.0</c:v>
                </c:pt>
                <c:pt idx="2606">
                  <c:v>38385.0</c:v>
                </c:pt>
                <c:pt idx="2607">
                  <c:v>38386.0</c:v>
                </c:pt>
                <c:pt idx="2608">
                  <c:v>38387.0</c:v>
                </c:pt>
                <c:pt idx="2609">
                  <c:v>38390.0</c:v>
                </c:pt>
                <c:pt idx="2610">
                  <c:v>38391.0</c:v>
                </c:pt>
                <c:pt idx="2611">
                  <c:v>38392.0</c:v>
                </c:pt>
                <c:pt idx="2612">
                  <c:v>38393.0</c:v>
                </c:pt>
                <c:pt idx="2613">
                  <c:v>38394.0</c:v>
                </c:pt>
                <c:pt idx="2614">
                  <c:v>38397.0</c:v>
                </c:pt>
                <c:pt idx="2615">
                  <c:v>38398.0</c:v>
                </c:pt>
                <c:pt idx="2616">
                  <c:v>38399.0</c:v>
                </c:pt>
                <c:pt idx="2617">
                  <c:v>38400.0</c:v>
                </c:pt>
                <c:pt idx="2618">
                  <c:v>38401.0</c:v>
                </c:pt>
                <c:pt idx="2619">
                  <c:v>38404.0</c:v>
                </c:pt>
                <c:pt idx="2620">
                  <c:v>38405.0</c:v>
                </c:pt>
                <c:pt idx="2621">
                  <c:v>38406.0</c:v>
                </c:pt>
                <c:pt idx="2622">
                  <c:v>38407.0</c:v>
                </c:pt>
                <c:pt idx="2623">
                  <c:v>38408.0</c:v>
                </c:pt>
                <c:pt idx="2624">
                  <c:v>38411.0</c:v>
                </c:pt>
                <c:pt idx="2625">
                  <c:v>38412.0</c:v>
                </c:pt>
                <c:pt idx="2626">
                  <c:v>38413.0</c:v>
                </c:pt>
                <c:pt idx="2627">
                  <c:v>38414.0</c:v>
                </c:pt>
                <c:pt idx="2628">
                  <c:v>38415.0</c:v>
                </c:pt>
                <c:pt idx="2629">
                  <c:v>38418.0</c:v>
                </c:pt>
                <c:pt idx="2630">
                  <c:v>38419.0</c:v>
                </c:pt>
                <c:pt idx="2631">
                  <c:v>38420.0</c:v>
                </c:pt>
                <c:pt idx="2632">
                  <c:v>38421.0</c:v>
                </c:pt>
                <c:pt idx="2633">
                  <c:v>38422.0</c:v>
                </c:pt>
                <c:pt idx="2634">
                  <c:v>38425.0</c:v>
                </c:pt>
                <c:pt idx="2635">
                  <c:v>38426.0</c:v>
                </c:pt>
                <c:pt idx="2636">
                  <c:v>38427.0</c:v>
                </c:pt>
                <c:pt idx="2637">
                  <c:v>38428.0</c:v>
                </c:pt>
                <c:pt idx="2638">
                  <c:v>38429.0</c:v>
                </c:pt>
                <c:pt idx="2639">
                  <c:v>38432.0</c:v>
                </c:pt>
                <c:pt idx="2640">
                  <c:v>38433.0</c:v>
                </c:pt>
                <c:pt idx="2641">
                  <c:v>38434.0</c:v>
                </c:pt>
                <c:pt idx="2642">
                  <c:v>38435.0</c:v>
                </c:pt>
                <c:pt idx="2643">
                  <c:v>38436.0</c:v>
                </c:pt>
                <c:pt idx="2644">
                  <c:v>38439.0</c:v>
                </c:pt>
                <c:pt idx="2645">
                  <c:v>38440.0</c:v>
                </c:pt>
                <c:pt idx="2646">
                  <c:v>38441.0</c:v>
                </c:pt>
                <c:pt idx="2647">
                  <c:v>38442.0</c:v>
                </c:pt>
                <c:pt idx="2648">
                  <c:v>38443.0</c:v>
                </c:pt>
                <c:pt idx="2649">
                  <c:v>38446.0</c:v>
                </c:pt>
                <c:pt idx="2650">
                  <c:v>38447.0</c:v>
                </c:pt>
                <c:pt idx="2651">
                  <c:v>38448.0</c:v>
                </c:pt>
                <c:pt idx="2652">
                  <c:v>38449.0</c:v>
                </c:pt>
                <c:pt idx="2653">
                  <c:v>38450.0</c:v>
                </c:pt>
                <c:pt idx="2654">
                  <c:v>38453.0</c:v>
                </c:pt>
                <c:pt idx="2655">
                  <c:v>38454.0</c:v>
                </c:pt>
                <c:pt idx="2656">
                  <c:v>38455.0</c:v>
                </c:pt>
                <c:pt idx="2657">
                  <c:v>38456.0</c:v>
                </c:pt>
                <c:pt idx="2658">
                  <c:v>38457.0</c:v>
                </c:pt>
                <c:pt idx="2659">
                  <c:v>38460.0</c:v>
                </c:pt>
                <c:pt idx="2660">
                  <c:v>38461.0</c:v>
                </c:pt>
                <c:pt idx="2661">
                  <c:v>38462.0</c:v>
                </c:pt>
                <c:pt idx="2662">
                  <c:v>38463.0</c:v>
                </c:pt>
                <c:pt idx="2663">
                  <c:v>38464.0</c:v>
                </c:pt>
                <c:pt idx="2664">
                  <c:v>38467.0</c:v>
                </c:pt>
                <c:pt idx="2665">
                  <c:v>38468.0</c:v>
                </c:pt>
                <c:pt idx="2666">
                  <c:v>38469.0</c:v>
                </c:pt>
                <c:pt idx="2667">
                  <c:v>38470.0</c:v>
                </c:pt>
                <c:pt idx="2668">
                  <c:v>38471.0</c:v>
                </c:pt>
                <c:pt idx="2669">
                  <c:v>38474.0</c:v>
                </c:pt>
                <c:pt idx="2670">
                  <c:v>38475.0</c:v>
                </c:pt>
                <c:pt idx="2671">
                  <c:v>38476.0</c:v>
                </c:pt>
                <c:pt idx="2672">
                  <c:v>38477.0</c:v>
                </c:pt>
                <c:pt idx="2673">
                  <c:v>38478.0</c:v>
                </c:pt>
                <c:pt idx="2674">
                  <c:v>38481.0</c:v>
                </c:pt>
                <c:pt idx="2675">
                  <c:v>38482.0</c:v>
                </c:pt>
                <c:pt idx="2676">
                  <c:v>38483.0</c:v>
                </c:pt>
                <c:pt idx="2677">
                  <c:v>38484.0</c:v>
                </c:pt>
                <c:pt idx="2678">
                  <c:v>38485.0</c:v>
                </c:pt>
                <c:pt idx="2679">
                  <c:v>38488.0</c:v>
                </c:pt>
                <c:pt idx="2680">
                  <c:v>38489.0</c:v>
                </c:pt>
                <c:pt idx="2681">
                  <c:v>38490.0</c:v>
                </c:pt>
                <c:pt idx="2682">
                  <c:v>38491.0</c:v>
                </c:pt>
                <c:pt idx="2683">
                  <c:v>38492.0</c:v>
                </c:pt>
                <c:pt idx="2684">
                  <c:v>38495.0</c:v>
                </c:pt>
                <c:pt idx="2685">
                  <c:v>38496.0</c:v>
                </c:pt>
                <c:pt idx="2686">
                  <c:v>38497.0</c:v>
                </c:pt>
                <c:pt idx="2687">
                  <c:v>38498.0</c:v>
                </c:pt>
                <c:pt idx="2688">
                  <c:v>38499.0</c:v>
                </c:pt>
                <c:pt idx="2689">
                  <c:v>38502.0</c:v>
                </c:pt>
                <c:pt idx="2690">
                  <c:v>38503.0</c:v>
                </c:pt>
                <c:pt idx="2691">
                  <c:v>38504.0</c:v>
                </c:pt>
                <c:pt idx="2692">
                  <c:v>38505.0</c:v>
                </c:pt>
                <c:pt idx="2693">
                  <c:v>38506.0</c:v>
                </c:pt>
                <c:pt idx="2694">
                  <c:v>38509.0</c:v>
                </c:pt>
                <c:pt idx="2695">
                  <c:v>38510.0</c:v>
                </c:pt>
                <c:pt idx="2696">
                  <c:v>38511.0</c:v>
                </c:pt>
                <c:pt idx="2697">
                  <c:v>38512.0</c:v>
                </c:pt>
                <c:pt idx="2698">
                  <c:v>38513.0</c:v>
                </c:pt>
                <c:pt idx="2699">
                  <c:v>38516.0</c:v>
                </c:pt>
                <c:pt idx="2700">
                  <c:v>38517.0</c:v>
                </c:pt>
                <c:pt idx="2701">
                  <c:v>38518.0</c:v>
                </c:pt>
                <c:pt idx="2702">
                  <c:v>38519.0</c:v>
                </c:pt>
                <c:pt idx="2703">
                  <c:v>38520.0</c:v>
                </c:pt>
                <c:pt idx="2704">
                  <c:v>38523.0</c:v>
                </c:pt>
                <c:pt idx="2705">
                  <c:v>38524.0</c:v>
                </c:pt>
                <c:pt idx="2706">
                  <c:v>38525.0</c:v>
                </c:pt>
                <c:pt idx="2707">
                  <c:v>38526.0</c:v>
                </c:pt>
                <c:pt idx="2708">
                  <c:v>38527.0</c:v>
                </c:pt>
                <c:pt idx="2709">
                  <c:v>38530.0</c:v>
                </c:pt>
                <c:pt idx="2710">
                  <c:v>38531.0</c:v>
                </c:pt>
                <c:pt idx="2711">
                  <c:v>38532.0</c:v>
                </c:pt>
                <c:pt idx="2712">
                  <c:v>38533.0</c:v>
                </c:pt>
                <c:pt idx="2713">
                  <c:v>38534.0</c:v>
                </c:pt>
                <c:pt idx="2714">
                  <c:v>38537.0</c:v>
                </c:pt>
                <c:pt idx="2715">
                  <c:v>38538.0</c:v>
                </c:pt>
                <c:pt idx="2716">
                  <c:v>38539.0</c:v>
                </c:pt>
                <c:pt idx="2717">
                  <c:v>38540.0</c:v>
                </c:pt>
                <c:pt idx="2718">
                  <c:v>38541.0</c:v>
                </c:pt>
                <c:pt idx="2719">
                  <c:v>38544.0</c:v>
                </c:pt>
                <c:pt idx="2720">
                  <c:v>38545.0</c:v>
                </c:pt>
                <c:pt idx="2721">
                  <c:v>38546.0</c:v>
                </c:pt>
                <c:pt idx="2722">
                  <c:v>38547.0</c:v>
                </c:pt>
                <c:pt idx="2723">
                  <c:v>38548.0</c:v>
                </c:pt>
                <c:pt idx="2724">
                  <c:v>38551.0</c:v>
                </c:pt>
                <c:pt idx="2725">
                  <c:v>38552.0</c:v>
                </c:pt>
                <c:pt idx="2726">
                  <c:v>38553.0</c:v>
                </c:pt>
                <c:pt idx="2727">
                  <c:v>38554.0</c:v>
                </c:pt>
                <c:pt idx="2728">
                  <c:v>38555.0</c:v>
                </c:pt>
                <c:pt idx="2729">
                  <c:v>38558.0</c:v>
                </c:pt>
                <c:pt idx="2730">
                  <c:v>38559.0</c:v>
                </c:pt>
                <c:pt idx="2731">
                  <c:v>38560.0</c:v>
                </c:pt>
                <c:pt idx="2732">
                  <c:v>38561.0</c:v>
                </c:pt>
                <c:pt idx="2733">
                  <c:v>38562.0</c:v>
                </c:pt>
                <c:pt idx="2734">
                  <c:v>38565.0</c:v>
                </c:pt>
                <c:pt idx="2735">
                  <c:v>38566.0</c:v>
                </c:pt>
                <c:pt idx="2736">
                  <c:v>38567.0</c:v>
                </c:pt>
                <c:pt idx="2737">
                  <c:v>38568.0</c:v>
                </c:pt>
                <c:pt idx="2738">
                  <c:v>38569.0</c:v>
                </c:pt>
                <c:pt idx="2739">
                  <c:v>38572.0</c:v>
                </c:pt>
                <c:pt idx="2740">
                  <c:v>38573.0</c:v>
                </c:pt>
                <c:pt idx="2741">
                  <c:v>38574.0</c:v>
                </c:pt>
                <c:pt idx="2742">
                  <c:v>38575.0</c:v>
                </c:pt>
                <c:pt idx="2743">
                  <c:v>38576.0</c:v>
                </c:pt>
                <c:pt idx="2744">
                  <c:v>38579.0</c:v>
                </c:pt>
                <c:pt idx="2745">
                  <c:v>38580.0</c:v>
                </c:pt>
                <c:pt idx="2746">
                  <c:v>38581.0</c:v>
                </c:pt>
                <c:pt idx="2747">
                  <c:v>38582.0</c:v>
                </c:pt>
                <c:pt idx="2748">
                  <c:v>38583.0</c:v>
                </c:pt>
                <c:pt idx="2749">
                  <c:v>38586.0</c:v>
                </c:pt>
                <c:pt idx="2750">
                  <c:v>38587.0</c:v>
                </c:pt>
                <c:pt idx="2751">
                  <c:v>38588.0</c:v>
                </c:pt>
                <c:pt idx="2752">
                  <c:v>38589.0</c:v>
                </c:pt>
                <c:pt idx="2753">
                  <c:v>38590.0</c:v>
                </c:pt>
                <c:pt idx="2754">
                  <c:v>38593.0</c:v>
                </c:pt>
                <c:pt idx="2755">
                  <c:v>38594.0</c:v>
                </c:pt>
                <c:pt idx="2756">
                  <c:v>38595.0</c:v>
                </c:pt>
                <c:pt idx="2757">
                  <c:v>38596.0</c:v>
                </c:pt>
                <c:pt idx="2758">
                  <c:v>38597.0</c:v>
                </c:pt>
                <c:pt idx="2759">
                  <c:v>38600.0</c:v>
                </c:pt>
                <c:pt idx="2760">
                  <c:v>38601.0</c:v>
                </c:pt>
                <c:pt idx="2761">
                  <c:v>38602.0</c:v>
                </c:pt>
                <c:pt idx="2762">
                  <c:v>38603.0</c:v>
                </c:pt>
                <c:pt idx="2763">
                  <c:v>38604.0</c:v>
                </c:pt>
                <c:pt idx="2764">
                  <c:v>38607.0</c:v>
                </c:pt>
                <c:pt idx="2765">
                  <c:v>38608.0</c:v>
                </c:pt>
                <c:pt idx="2766">
                  <c:v>38609.0</c:v>
                </c:pt>
                <c:pt idx="2767">
                  <c:v>38610.0</c:v>
                </c:pt>
                <c:pt idx="2768">
                  <c:v>38611.0</c:v>
                </c:pt>
                <c:pt idx="2769">
                  <c:v>38614.0</c:v>
                </c:pt>
                <c:pt idx="2770">
                  <c:v>38615.0</c:v>
                </c:pt>
                <c:pt idx="2771">
                  <c:v>38616.0</c:v>
                </c:pt>
                <c:pt idx="2772">
                  <c:v>38617.0</c:v>
                </c:pt>
                <c:pt idx="2773">
                  <c:v>38618.0</c:v>
                </c:pt>
                <c:pt idx="2774">
                  <c:v>38621.0</c:v>
                </c:pt>
                <c:pt idx="2775">
                  <c:v>38622.0</c:v>
                </c:pt>
                <c:pt idx="2776">
                  <c:v>38623.0</c:v>
                </c:pt>
                <c:pt idx="2777">
                  <c:v>38624.0</c:v>
                </c:pt>
                <c:pt idx="2778">
                  <c:v>38625.0</c:v>
                </c:pt>
                <c:pt idx="2779">
                  <c:v>38628.0</c:v>
                </c:pt>
                <c:pt idx="2780">
                  <c:v>38629.0</c:v>
                </c:pt>
                <c:pt idx="2781">
                  <c:v>38630.0</c:v>
                </c:pt>
                <c:pt idx="2782">
                  <c:v>38631.0</c:v>
                </c:pt>
                <c:pt idx="2783">
                  <c:v>38632.0</c:v>
                </c:pt>
                <c:pt idx="2784">
                  <c:v>38635.0</c:v>
                </c:pt>
                <c:pt idx="2785">
                  <c:v>38636.0</c:v>
                </c:pt>
                <c:pt idx="2786">
                  <c:v>38637.0</c:v>
                </c:pt>
                <c:pt idx="2787">
                  <c:v>38638.0</c:v>
                </c:pt>
                <c:pt idx="2788">
                  <c:v>38639.0</c:v>
                </c:pt>
                <c:pt idx="2789">
                  <c:v>38642.0</c:v>
                </c:pt>
                <c:pt idx="2790">
                  <c:v>38643.0</c:v>
                </c:pt>
                <c:pt idx="2791">
                  <c:v>38644.0</c:v>
                </c:pt>
                <c:pt idx="2792">
                  <c:v>38645.0</c:v>
                </c:pt>
                <c:pt idx="2793">
                  <c:v>38646.0</c:v>
                </c:pt>
                <c:pt idx="2794">
                  <c:v>38649.0</c:v>
                </c:pt>
                <c:pt idx="2795">
                  <c:v>38650.0</c:v>
                </c:pt>
                <c:pt idx="2796">
                  <c:v>38651.0</c:v>
                </c:pt>
                <c:pt idx="2797">
                  <c:v>38652.0</c:v>
                </c:pt>
                <c:pt idx="2798">
                  <c:v>38653.0</c:v>
                </c:pt>
                <c:pt idx="2799">
                  <c:v>38656.0</c:v>
                </c:pt>
                <c:pt idx="2800">
                  <c:v>38657.0</c:v>
                </c:pt>
                <c:pt idx="2801">
                  <c:v>38658.0</c:v>
                </c:pt>
                <c:pt idx="2802">
                  <c:v>38659.0</c:v>
                </c:pt>
                <c:pt idx="2803">
                  <c:v>38660.0</c:v>
                </c:pt>
                <c:pt idx="2804">
                  <c:v>38663.0</c:v>
                </c:pt>
                <c:pt idx="2805">
                  <c:v>38664.0</c:v>
                </c:pt>
                <c:pt idx="2806">
                  <c:v>38665.0</c:v>
                </c:pt>
                <c:pt idx="2807">
                  <c:v>38666.0</c:v>
                </c:pt>
                <c:pt idx="2808">
                  <c:v>38667.0</c:v>
                </c:pt>
                <c:pt idx="2809">
                  <c:v>38670.0</c:v>
                </c:pt>
                <c:pt idx="2810">
                  <c:v>38671.0</c:v>
                </c:pt>
                <c:pt idx="2811">
                  <c:v>38672.0</c:v>
                </c:pt>
                <c:pt idx="2812">
                  <c:v>38673.0</c:v>
                </c:pt>
                <c:pt idx="2813">
                  <c:v>38674.0</c:v>
                </c:pt>
                <c:pt idx="2814">
                  <c:v>38677.0</c:v>
                </c:pt>
                <c:pt idx="2815">
                  <c:v>38678.0</c:v>
                </c:pt>
                <c:pt idx="2816">
                  <c:v>38679.0</c:v>
                </c:pt>
                <c:pt idx="2817">
                  <c:v>38680.0</c:v>
                </c:pt>
                <c:pt idx="2818">
                  <c:v>38681.0</c:v>
                </c:pt>
                <c:pt idx="2819">
                  <c:v>38684.0</c:v>
                </c:pt>
                <c:pt idx="2820">
                  <c:v>38685.0</c:v>
                </c:pt>
                <c:pt idx="2821">
                  <c:v>38686.0</c:v>
                </c:pt>
                <c:pt idx="2822">
                  <c:v>38687.0</c:v>
                </c:pt>
                <c:pt idx="2823">
                  <c:v>38688.0</c:v>
                </c:pt>
                <c:pt idx="2824">
                  <c:v>38691.0</c:v>
                </c:pt>
                <c:pt idx="2825">
                  <c:v>38692.0</c:v>
                </c:pt>
                <c:pt idx="2826">
                  <c:v>38693.0</c:v>
                </c:pt>
                <c:pt idx="2827">
                  <c:v>38694.0</c:v>
                </c:pt>
                <c:pt idx="2828">
                  <c:v>38695.0</c:v>
                </c:pt>
                <c:pt idx="2829">
                  <c:v>38698.0</c:v>
                </c:pt>
                <c:pt idx="2830">
                  <c:v>38699.0</c:v>
                </c:pt>
                <c:pt idx="2831">
                  <c:v>38700.0</c:v>
                </c:pt>
                <c:pt idx="2832">
                  <c:v>38701.0</c:v>
                </c:pt>
                <c:pt idx="2833">
                  <c:v>38702.0</c:v>
                </c:pt>
                <c:pt idx="2834">
                  <c:v>38705.0</c:v>
                </c:pt>
                <c:pt idx="2835">
                  <c:v>38706.0</c:v>
                </c:pt>
                <c:pt idx="2836">
                  <c:v>38707.0</c:v>
                </c:pt>
                <c:pt idx="2837">
                  <c:v>38708.0</c:v>
                </c:pt>
                <c:pt idx="2838">
                  <c:v>38709.0</c:v>
                </c:pt>
                <c:pt idx="2839">
                  <c:v>38712.0</c:v>
                </c:pt>
                <c:pt idx="2840">
                  <c:v>38713.0</c:v>
                </c:pt>
                <c:pt idx="2841">
                  <c:v>38714.0</c:v>
                </c:pt>
                <c:pt idx="2842">
                  <c:v>38715.0</c:v>
                </c:pt>
                <c:pt idx="2843">
                  <c:v>38716.0</c:v>
                </c:pt>
                <c:pt idx="2844">
                  <c:v>38719.0</c:v>
                </c:pt>
                <c:pt idx="2845">
                  <c:v>38720.0</c:v>
                </c:pt>
                <c:pt idx="2846">
                  <c:v>38721.0</c:v>
                </c:pt>
                <c:pt idx="2847">
                  <c:v>38722.0</c:v>
                </c:pt>
                <c:pt idx="2848">
                  <c:v>38723.0</c:v>
                </c:pt>
                <c:pt idx="2849">
                  <c:v>38726.0</c:v>
                </c:pt>
                <c:pt idx="2850">
                  <c:v>38727.0</c:v>
                </c:pt>
                <c:pt idx="2851">
                  <c:v>38728.0</c:v>
                </c:pt>
                <c:pt idx="2852">
                  <c:v>38729.0</c:v>
                </c:pt>
                <c:pt idx="2853">
                  <c:v>38730.0</c:v>
                </c:pt>
                <c:pt idx="2854">
                  <c:v>38733.0</c:v>
                </c:pt>
                <c:pt idx="2855">
                  <c:v>38734.0</c:v>
                </c:pt>
                <c:pt idx="2856">
                  <c:v>38735.0</c:v>
                </c:pt>
                <c:pt idx="2857">
                  <c:v>38736.0</c:v>
                </c:pt>
                <c:pt idx="2858">
                  <c:v>38737.0</c:v>
                </c:pt>
                <c:pt idx="2859">
                  <c:v>38740.0</c:v>
                </c:pt>
                <c:pt idx="2860">
                  <c:v>38741.0</c:v>
                </c:pt>
                <c:pt idx="2861">
                  <c:v>38742.0</c:v>
                </c:pt>
                <c:pt idx="2862">
                  <c:v>38743.0</c:v>
                </c:pt>
                <c:pt idx="2863">
                  <c:v>38744.0</c:v>
                </c:pt>
                <c:pt idx="2864">
                  <c:v>38747.0</c:v>
                </c:pt>
                <c:pt idx="2865">
                  <c:v>38748.0</c:v>
                </c:pt>
                <c:pt idx="2866">
                  <c:v>38749.0</c:v>
                </c:pt>
                <c:pt idx="2867">
                  <c:v>38750.0</c:v>
                </c:pt>
                <c:pt idx="2868">
                  <c:v>38751.0</c:v>
                </c:pt>
                <c:pt idx="2869">
                  <c:v>38754.0</c:v>
                </c:pt>
                <c:pt idx="2870">
                  <c:v>38755.0</c:v>
                </c:pt>
                <c:pt idx="2871">
                  <c:v>38756.0</c:v>
                </c:pt>
                <c:pt idx="2872">
                  <c:v>38757.0</c:v>
                </c:pt>
                <c:pt idx="2873">
                  <c:v>38758.0</c:v>
                </c:pt>
                <c:pt idx="2874">
                  <c:v>38761.0</c:v>
                </c:pt>
                <c:pt idx="2875">
                  <c:v>38762.0</c:v>
                </c:pt>
                <c:pt idx="2876">
                  <c:v>38763.0</c:v>
                </c:pt>
                <c:pt idx="2877">
                  <c:v>38764.0</c:v>
                </c:pt>
                <c:pt idx="2878">
                  <c:v>38765.0</c:v>
                </c:pt>
                <c:pt idx="2879">
                  <c:v>38768.0</c:v>
                </c:pt>
                <c:pt idx="2880">
                  <c:v>38769.0</c:v>
                </c:pt>
                <c:pt idx="2881">
                  <c:v>38770.0</c:v>
                </c:pt>
                <c:pt idx="2882">
                  <c:v>38771.0</c:v>
                </c:pt>
                <c:pt idx="2883">
                  <c:v>38772.0</c:v>
                </c:pt>
                <c:pt idx="2884">
                  <c:v>38775.0</c:v>
                </c:pt>
                <c:pt idx="2885">
                  <c:v>38776.0</c:v>
                </c:pt>
                <c:pt idx="2886">
                  <c:v>38777.0</c:v>
                </c:pt>
                <c:pt idx="2887">
                  <c:v>38778.0</c:v>
                </c:pt>
                <c:pt idx="2888">
                  <c:v>38779.0</c:v>
                </c:pt>
                <c:pt idx="2889">
                  <c:v>38782.0</c:v>
                </c:pt>
                <c:pt idx="2890">
                  <c:v>38783.0</c:v>
                </c:pt>
                <c:pt idx="2891">
                  <c:v>38784.0</c:v>
                </c:pt>
                <c:pt idx="2892">
                  <c:v>38785.0</c:v>
                </c:pt>
                <c:pt idx="2893">
                  <c:v>38786.0</c:v>
                </c:pt>
                <c:pt idx="2894">
                  <c:v>38789.0</c:v>
                </c:pt>
                <c:pt idx="2895">
                  <c:v>38790.0</c:v>
                </c:pt>
                <c:pt idx="2896">
                  <c:v>38791.0</c:v>
                </c:pt>
                <c:pt idx="2897">
                  <c:v>38792.0</c:v>
                </c:pt>
                <c:pt idx="2898">
                  <c:v>38793.0</c:v>
                </c:pt>
                <c:pt idx="2899">
                  <c:v>38796.0</c:v>
                </c:pt>
                <c:pt idx="2900">
                  <c:v>38797.0</c:v>
                </c:pt>
                <c:pt idx="2901">
                  <c:v>38798.0</c:v>
                </c:pt>
                <c:pt idx="2902">
                  <c:v>38799.0</c:v>
                </c:pt>
                <c:pt idx="2903">
                  <c:v>38800.0</c:v>
                </c:pt>
                <c:pt idx="2904">
                  <c:v>38803.0</c:v>
                </c:pt>
                <c:pt idx="2905">
                  <c:v>38804.0</c:v>
                </c:pt>
                <c:pt idx="2906">
                  <c:v>38805.0</c:v>
                </c:pt>
                <c:pt idx="2907">
                  <c:v>38806.0</c:v>
                </c:pt>
                <c:pt idx="2908">
                  <c:v>38807.0</c:v>
                </c:pt>
                <c:pt idx="2909">
                  <c:v>38810.0</c:v>
                </c:pt>
                <c:pt idx="2910">
                  <c:v>38811.0</c:v>
                </c:pt>
                <c:pt idx="2911">
                  <c:v>38812.0</c:v>
                </c:pt>
                <c:pt idx="2912">
                  <c:v>38813.0</c:v>
                </c:pt>
                <c:pt idx="2913">
                  <c:v>38814.0</c:v>
                </c:pt>
                <c:pt idx="2914">
                  <c:v>38817.0</c:v>
                </c:pt>
                <c:pt idx="2915">
                  <c:v>38818.0</c:v>
                </c:pt>
                <c:pt idx="2916">
                  <c:v>38819.0</c:v>
                </c:pt>
                <c:pt idx="2917">
                  <c:v>38820.0</c:v>
                </c:pt>
                <c:pt idx="2918">
                  <c:v>38821.0</c:v>
                </c:pt>
                <c:pt idx="2919">
                  <c:v>38824.0</c:v>
                </c:pt>
                <c:pt idx="2920">
                  <c:v>38825.0</c:v>
                </c:pt>
                <c:pt idx="2921">
                  <c:v>38826.0</c:v>
                </c:pt>
                <c:pt idx="2922">
                  <c:v>38827.0</c:v>
                </c:pt>
                <c:pt idx="2923">
                  <c:v>38828.0</c:v>
                </c:pt>
                <c:pt idx="2924">
                  <c:v>38831.0</c:v>
                </c:pt>
                <c:pt idx="2925">
                  <c:v>38832.0</c:v>
                </c:pt>
                <c:pt idx="2926">
                  <c:v>38833.0</c:v>
                </c:pt>
                <c:pt idx="2927">
                  <c:v>38834.0</c:v>
                </c:pt>
                <c:pt idx="2928">
                  <c:v>38835.0</c:v>
                </c:pt>
                <c:pt idx="2929">
                  <c:v>38838.0</c:v>
                </c:pt>
                <c:pt idx="2930">
                  <c:v>38839.0</c:v>
                </c:pt>
                <c:pt idx="2931">
                  <c:v>38840.0</c:v>
                </c:pt>
                <c:pt idx="2932">
                  <c:v>38841.0</c:v>
                </c:pt>
                <c:pt idx="2933">
                  <c:v>38842.0</c:v>
                </c:pt>
                <c:pt idx="2934">
                  <c:v>38845.0</c:v>
                </c:pt>
                <c:pt idx="2935">
                  <c:v>38846.0</c:v>
                </c:pt>
                <c:pt idx="2936">
                  <c:v>38847.0</c:v>
                </c:pt>
                <c:pt idx="2937">
                  <c:v>38848.0</c:v>
                </c:pt>
                <c:pt idx="2938">
                  <c:v>38849.0</c:v>
                </c:pt>
                <c:pt idx="2939">
                  <c:v>38852.0</c:v>
                </c:pt>
                <c:pt idx="2940">
                  <c:v>38853.0</c:v>
                </c:pt>
                <c:pt idx="2941">
                  <c:v>38854.0</c:v>
                </c:pt>
                <c:pt idx="2942">
                  <c:v>38855.0</c:v>
                </c:pt>
                <c:pt idx="2943">
                  <c:v>38856.0</c:v>
                </c:pt>
                <c:pt idx="2944">
                  <c:v>38859.0</c:v>
                </c:pt>
                <c:pt idx="2945">
                  <c:v>38860.0</c:v>
                </c:pt>
                <c:pt idx="2946">
                  <c:v>38861.0</c:v>
                </c:pt>
                <c:pt idx="2947">
                  <c:v>38862.0</c:v>
                </c:pt>
                <c:pt idx="2948">
                  <c:v>38863.0</c:v>
                </c:pt>
                <c:pt idx="2949">
                  <c:v>38866.0</c:v>
                </c:pt>
                <c:pt idx="2950">
                  <c:v>38867.0</c:v>
                </c:pt>
                <c:pt idx="2951">
                  <c:v>38868.0</c:v>
                </c:pt>
                <c:pt idx="2952">
                  <c:v>38869.0</c:v>
                </c:pt>
                <c:pt idx="2953">
                  <c:v>38870.0</c:v>
                </c:pt>
                <c:pt idx="2954">
                  <c:v>38873.0</c:v>
                </c:pt>
                <c:pt idx="2955">
                  <c:v>38874.0</c:v>
                </c:pt>
                <c:pt idx="2956">
                  <c:v>38875.0</c:v>
                </c:pt>
                <c:pt idx="2957">
                  <c:v>38876.0</c:v>
                </c:pt>
                <c:pt idx="2958">
                  <c:v>38877.0</c:v>
                </c:pt>
                <c:pt idx="2959">
                  <c:v>38880.0</c:v>
                </c:pt>
                <c:pt idx="2960">
                  <c:v>38881.0</c:v>
                </c:pt>
                <c:pt idx="2961">
                  <c:v>38882.0</c:v>
                </c:pt>
                <c:pt idx="2962">
                  <c:v>38883.0</c:v>
                </c:pt>
                <c:pt idx="2963">
                  <c:v>38884.0</c:v>
                </c:pt>
                <c:pt idx="2964">
                  <c:v>38887.0</c:v>
                </c:pt>
                <c:pt idx="2965">
                  <c:v>38888.0</c:v>
                </c:pt>
                <c:pt idx="2966">
                  <c:v>38889.0</c:v>
                </c:pt>
                <c:pt idx="2967">
                  <c:v>38890.0</c:v>
                </c:pt>
                <c:pt idx="2968">
                  <c:v>38891.0</c:v>
                </c:pt>
                <c:pt idx="2969">
                  <c:v>38894.0</c:v>
                </c:pt>
                <c:pt idx="2970">
                  <c:v>38895.0</c:v>
                </c:pt>
                <c:pt idx="2971">
                  <c:v>38896.0</c:v>
                </c:pt>
                <c:pt idx="2972">
                  <c:v>38897.0</c:v>
                </c:pt>
                <c:pt idx="2973">
                  <c:v>38898.0</c:v>
                </c:pt>
                <c:pt idx="2974">
                  <c:v>38901.0</c:v>
                </c:pt>
                <c:pt idx="2975">
                  <c:v>38902.0</c:v>
                </c:pt>
                <c:pt idx="2976">
                  <c:v>38903.0</c:v>
                </c:pt>
                <c:pt idx="2977">
                  <c:v>38904.0</c:v>
                </c:pt>
                <c:pt idx="2978">
                  <c:v>38905.0</c:v>
                </c:pt>
                <c:pt idx="2979">
                  <c:v>38908.0</c:v>
                </c:pt>
                <c:pt idx="2980">
                  <c:v>38909.0</c:v>
                </c:pt>
                <c:pt idx="2981">
                  <c:v>38910.0</c:v>
                </c:pt>
                <c:pt idx="2982">
                  <c:v>38911.0</c:v>
                </c:pt>
                <c:pt idx="2983">
                  <c:v>38912.0</c:v>
                </c:pt>
                <c:pt idx="2984">
                  <c:v>38915.0</c:v>
                </c:pt>
                <c:pt idx="2985">
                  <c:v>38916.0</c:v>
                </c:pt>
                <c:pt idx="2986">
                  <c:v>38917.0</c:v>
                </c:pt>
                <c:pt idx="2987">
                  <c:v>38918.0</c:v>
                </c:pt>
                <c:pt idx="2988">
                  <c:v>38919.0</c:v>
                </c:pt>
                <c:pt idx="2989">
                  <c:v>38922.0</c:v>
                </c:pt>
                <c:pt idx="2990">
                  <c:v>38923.0</c:v>
                </c:pt>
                <c:pt idx="2991">
                  <c:v>38924.0</c:v>
                </c:pt>
                <c:pt idx="2992">
                  <c:v>38925.0</c:v>
                </c:pt>
                <c:pt idx="2993">
                  <c:v>38926.0</c:v>
                </c:pt>
                <c:pt idx="2994">
                  <c:v>38929.0</c:v>
                </c:pt>
                <c:pt idx="2995">
                  <c:v>38930.0</c:v>
                </c:pt>
                <c:pt idx="2996">
                  <c:v>38931.0</c:v>
                </c:pt>
                <c:pt idx="2997">
                  <c:v>38932.0</c:v>
                </c:pt>
                <c:pt idx="2998">
                  <c:v>38933.0</c:v>
                </c:pt>
                <c:pt idx="2999">
                  <c:v>38936.0</c:v>
                </c:pt>
                <c:pt idx="3000">
                  <c:v>38937.0</c:v>
                </c:pt>
                <c:pt idx="3001">
                  <c:v>38938.0</c:v>
                </c:pt>
                <c:pt idx="3002">
                  <c:v>38939.0</c:v>
                </c:pt>
                <c:pt idx="3003">
                  <c:v>38940.0</c:v>
                </c:pt>
                <c:pt idx="3004">
                  <c:v>38943.0</c:v>
                </c:pt>
                <c:pt idx="3005">
                  <c:v>38944.0</c:v>
                </c:pt>
                <c:pt idx="3006">
                  <c:v>38945.0</c:v>
                </c:pt>
                <c:pt idx="3007">
                  <c:v>38946.0</c:v>
                </c:pt>
                <c:pt idx="3008">
                  <c:v>38947.0</c:v>
                </c:pt>
                <c:pt idx="3009">
                  <c:v>38950.0</c:v>
                </c:pt>
                <c:pt idx="3010">
                  <c:v>38951.0</c:v>
                </c:pt>
                <c:pt idx="3011">
                  <c:v>38952.0</c:v>
                </c:pt>
                <c:pt idx="3012">
                  <c:v>38953.0</c:v>
                </c:pt>
                <c:pt idx="3013">
                  <c:v>38954.0</c:v>
                </c:pt>
                <c:pt idx="3014">
                  <c:v>38957.0</c:v>
                </c:pt>
                <c:pt idx="3015">
                  <c:v>38958.0</c:v>
                </c:pt>
                <c:pt idx="3016">
                  <c:v>38959.0</c:v>
                </c:pt>
                <c:pt idx="3017">
                  <c:v>38960.0</c:v>
                </c:pt>
                <c:pt idx="3018">
                  <c:v>38961.0</c:v>
                </c:pt>
                <c:pt idx="3019">
                  <c:v>38964.0</c:v>
                </c:pt>
                <c:pt idx="3020">
                  <c:v>38965.0</c:v>
                </c:pt>
                <c:pt idx="3021">
                  <c:v>38966.0</c:v>
                </c:pt>
                <c:pt idx="3022">
                  <c:v>38967.0</c:v>
                </c:pt>
                <c:pt idx="3023">
                  <c:v>38968.0</c:v>
                </c:pt>
                <c:pt idx="3024">
                  <c:v>38971.0</c:v>
                </c:pt>
                <c:pt idx="3025">
                  <c:v>38972.0</c:v>
                </c:pt>
                <c:pt idx="3026">
                  <c:v>38973.0</c:v>
                </c:pt>
                <c:pt idx="3027">
                  <c:v>38974.0</c:v>
                </c:pt>
                <c:pt idx="3028">
                  <c:v>38975.0</c:v>
                </c:pt>
                <c:pt idx="3029">
                  <c:v>38978.0</c:v>
                </c:pt>
                <c:pt idx="3030">
                  <c:v>38979.0</c:v>
                </c:pt>
                <c:pt idx="3031">
                  <c:v>38980.0</c:v>
                </c:pt>
                <c:pt idx="3032">
                  <c:v>38981.0</c:v>
                </c:pt>
                <c:pt idx="3033">
                  <c:v>38982.0</c:v>
                </c:pt>
                <c:pt idx="3034">
                  <c:v>38985.0</c:v>
                </c:pt>
                <c:pt idx="3035">
                  <c:v>38986.0</c:v>
                </c:pt>
                <c:pt idx="3036">
                  <c:v>38987.0</c:v>
                </c:pt>
                <c:pt idx="3037">
                  <c:v>38988.0</c:v>
                </c:pt>
                <c:pt idx="3038">
                  <c:v>38989.0</c:v>
                </c:pt>
                <c:pt idx="3039">
                  <c:v>38992.0</c:v>
                </c:pt>
                <c:pt idx="3040">
                  <c:v>38993.0</c:v>
                </c:pt>
                <c:pt idx="3041">
                  <c:v>38994.0</c:v>
                </c:pt>
                <c:pt idx="3042">
                  <c:v>38995.0</c:v>
                </c:pt>
                <c:pt idx="3043">
                  <c:v>38996.0</c:v>
                </c:pt>
                <c:pt idx="3044">
                  <c:v>38999.0</c:v>
                </c:pt>
                <c:pt idx="3045">
                  <c:v>39000.0</c:v>
                </c:pt>
                <c:pt idx="3046">
                  <c:v>39001.0</c:v>
                </c:pt>
                <c:pt idx="3047">
                  <c:v>39002.0</c:v>
                </c:pt>
                <c:pt idx="3048">
                  <c:v>39003.0</c:v>
                </c:pt>
                <c:pt idx="3049">
                  <c:v>39006.0</c:v>
                </c:pt>
                <c:pt idx="3050">
                  <c:v>39007.0</c:v>
                </c:pt>
                <c:pt idx="3051">
                  <c:v>39008.0</c:v>
                </c:pt>
                <c:pt idx="3052">
                  <c:v>39009.0</c:v>
                </c:pt>
                <c:pt idx="3053">
                  <c:v>39010.0</c:v>
                </c:pt>
                <c:pt idx="3054">
                  <c:v>39013.0</c:v>
                </c:pt>
                <c:pt idx="3055">
                  <c:v>39014.0</c:v>
                </c:pt>
                <c:pt idx="3056">
                  <c:v>39015.0</c:v>
                </c:pt>
                <c:pt idx="3057">
                  <c:v>39016.0</c:v>
                </c:pt>
                <c:pt idx="3058">
                  <c:v>39017.0</c:v>
                </c:pt>
                <c:pt idx="3059">
                  <c:v>39020.0</c:v>
                </c:pt>
                <c:pt idx="3060">
                  <c:v>39021.0</c:v>
                </c:pt>
                <c:pt idx="3061">
                  <c:v>39022.0</c:v>
                </c:pt>
                <c:pt idx="3062">
                  <c:v>39023.0</c:v>
                </c:pt>
                <c:pt idx="3063">
                  <c:v>39024.0</c:v>
                </c:pt>
                <c:pt idx="3064">
                  <c:v>39027.0</c:v>
                </c:pt>
                <c:pt idx="3065">
                  <c:v>39028.0</c:v>
                </c:pt>
                <c:pt idx="3066">
                  <c:v>39029.0</c:v>
                </c:pt>
                <c:pt idx="3067">
                  <c:v>39030.0</c:v>
                </c:pt>
                <c:pt idx="3068">
                  <c:v>39031.0</c:v>
                </c:pt>
                <c:pt idx="3069">
                  <c:v>39034.0</c:v>
                </c:pt>
                <c:pt idx="3070">
                  <c:v>39035.0</c:v>
                </c:pt>
                <c:pt idx="3071">
                  <c:v>39036.0</c:v>
                </c:pt>
                <c:pt idx="3072">
                  <c:v>39037.0</c:v>
                </c:pt>
                <c:pt idx="3073">
                  <c:v>39038.0</c:v>
                </c:pt>
                <c:pt idx="3074">
                  <c:v>39041.0</c:v>
                </c:pt>
                <c:pt idx="3075">
                  <c:v>39042.0</c:v>
                </c:pt>
                <c:pt idx="3076">
                  <c:v>39043.0</c:v>
                </c:pt>
                <c:pt idx="3077">
                  <c:v>39044.0</c:v>
                </c:pt>
                <c:pt idx="3078">
                  <c:v>39045.0</c:v>
                </c:pt>
                <c:pt idx="3079">
                  <c:v>39048.0</c:v>
                </c:pt>
                <c:pt idx="3080">
                  <c:v>39049.0</c:v>
                </c:pt>
                <c:pt idx="3081">
                  <c:v>39050.0</c:v>
                </c:pt>
                <c:pt idx="3082">
                  <c:v>39051.0</c:v>
                </c:pt>
                <c:pt idx="3083">
                  <c:v>39052.0</c:v>
                </c:pt>
                <c:pt idx="3084">
                  <c:v>39055.0</c:v>
                </c:pt>
                <c:pt idx="3085">
                  <c:v>39056.0</c:v>
                </c:pt>
                <c:pt idx="3086">
                  <c:v>39057.0</c:v>
                </c:pt>
                <c:pt idx="3087">
                  <c:v>39058.0</c:v>
                </c:pt>
                <c:pt idx="3088">
                  <c:v>39059.0</c:v>
                </c:pt>
                <c:pt idx="3089">
                  <c:v>39062.0</c:v>
                </c:pt>
                <c:pt idx="3090">
                  <c:v>39063.0</c:v>
                </c:pt>
                <c:pt idx="3091">
                  <c:v>39064.0</c:v>
                </c:pt>
                <c:pt idx="3092">
                  <c:v>39065.0</c:v>
                </c:pt>
                <c:pt idx="3093">
                  <c:v>39066.0</c:v>
                </c:pt>
                <c:pt idx="3094">
                  <c:v>39069.0</c:v>
                </c:pt>
                <c:pt idx="3095">
                  <c:v>39070.0</c:v>
                </c:pt>
                <c:pt idx="3096">
                  <c:v>39071.0</c:v>
                </c:pt>
                <c:pt idx="3097">
                  <c:v>39072.0</c:v>
                </c:pt>
                <c:pt idx="3098">
                  <c:v>39073.0</c:v>
                </c:pt>
                <c:pt idx="3099">
                  <c:v>39076.0</c:v>
                </c:pt>
                <c:pt idx="3100">
                  <c:v>39077.0</c:v>
                </c:pt>
                <c:pt idx="3101">
                  <c:v>39078.0</c:v>
                </c:pt>
                <c:pt idx="3102">
                  <c:v>39079.0</c:v>
                </c:pt>
                <c:pt idx="3103">
                  <c:v>39080.0</c:v>
                </c:pt>
                <c:pt idx="3104">
                  <c:v>39083.0</c:v>
                </c:pt>
                <c:pt idx="3105">
                  <c:v>39084.0</c:v>
                </c:pt>
                <c:pt idx="3106">
                  <c:v>39085.0</c:v>
                </c:pt>
                <c:pt idx="3107">
                  <c:v>39086.0</c:v>
                </c:pt>
                <c:pt idx="3108">
                  <c:v>39087.0</c:v>
                </c:pt>
                <c:pt idx="3109">
                  <c:v>39090.0</c:v>
                </c:pt>
                <c:pt idx="3110">
                  <c:v>39091.0</c:v>
                </c:pt>
                <c:pt idx="3111">
                  <c:v>39092.0</c:v>
                </c:pt>
                <c:pt idx="3112">
                  <c:v>39093.0</c:v>
                </c:pt>
                <c:pt idx="3113">
                  <c:v>39094.0</c:v>
                </c:pt>
                <c:pt idx="3114">
                  <c:v>39097.0</c:v>
                </c:pt>
                <c:pt idx="3115">
                  <c:v>39098.0</c:v>
                </c:pt>
                <c:pt idx="3116">
                  <c:v>39099.0</c:v>
                </c:pt>
                <c:pt idx="3117">
                  <c:v>39100.0</c:v>
                </c:pt>
                <c:pt idx="3118">
                  <c:v>39101.0</c:v>
                </c:pt>
                <c:pt idx="3119">
                  <c:v>39104.0</c:v>
                </c:pt>
                <c:pt idx="3120">
                  <c:v>39105.0</c:v>
                </c:pt>
                <c:pt idx="3121">
                  <c:v>39106.0</c:v>
                </c:pt>
                <c:pt idx="3122">
                  <c:v>39107.0</c:v>
                </c:pt>
                <c:pt idx="3123">
                  <c:v>39108.0</c:v>
                </c:pt>
                <c:pt idx="3124">
                  <c:v>39111.0</c:v>
                </c:pt>
                <c:pt idx="3125">
                  <c:v>39112.0</c:v>
                </c:pt>
                <c:pt idx="3126">
                  <c:v>39113.0</c:v>
                </c:pt>
                <c:pt idx="3127">
                  <c:v>39114.0</c:v>
                </c:pt>
                <c:pt idx="3128">
                  <c:v>39115.0</c:v>
                </c:pt>
                <c:pt idx="3129">
                  <c:v>39118.0</c:v>
                </c:pt>
                <c:pt idx="3130">
                  <c:v>39119.0</c:v>
                </c:pt>
                <c:pt idx="3131">
                  <c:v>39120.0</c:v>
                </c:pt>
                <c:pt idx="3132">
                  <c:v>39121.0</c:v>
                </c:pt>
                <c:pt idx="3133">
                  <c:v>39122.0</c:v>
                </c:pt>
                <c:pt idx="3134">
                  <c:v>39125.0</c:v>
                </c:pt>
                <c:pt idx="3135">
                  <c:v>39126.0</c:v>
                </c:pt>
                <c:pt idx="3136">
                  <c:v>39127.0</c:v>
                </c:pt>
                <c:pt idx="3137">
                  <c:v>39128.0</c:v>
                </c:pt>
                <c:pt idx="3138">
                  <c:v>39129.0</c:v>
                </c:pt>
                <c:pt idx="3139">
                  <c:v>39132.0</c:v>
                </c:pt>
                <c:pt idx="3140">
                  <c:v>39133.0</c:v>
                </c:pt>
                <c:pt idx="3141">
                  <c:v>39134.0</c:v>
                </c:pt>
                <c:pt idx="3142">
                  <c:v>39135.0</c:v>
                </c:pt>
                <c:pt idx="3143">
                  <c:v>39136.0</c:v>
                </c:pt>
                <c:pt idx="3144">
                  <c:v>39139.0</c:v>
                </c:pt>
                <c:pt idx="3145">
                  <c:v>39140.0</c:v>
                </c:pt>
                <c:pt idx="3146">
                  <c:v>39141.0</c:v>
                </c:pt>
                <c:pt idx="3147">
                  <c:v>39142.0</c:v>
                </c:pt>
                <c:pt idx="3148">
                  <c:v>39143.0</c:v>
                </c:pt>
                <c:pt idx="3149">
                  <c:v>39146.0</c:v>
                </c:pt>
                <c:pt idx="3150">
                  <c:v>39147.0</c:v>
                </c:pt>
                <c:pt idx="3151">
                  <c:v>39148.0</c:v>
                </c:pt>
                <c:pt idx="3152">
                  <c:v>39149.0</c:v>
                </c:pt>
                <c:pt idx="3153">
                  <c:v>39150.0</c:v>
                </c:pt>
                <c:pt idx="3154">
                  <c:v>39153.0</c:v>
                </c:pt>
                <c:pt idx="3155">
                  <c:v>39154.0</c:v>
                </c:pt>
                <c:pt idx="3156">
                  <c:v>39155.0</c:v>
                </c:pt>
                <c:pt idx="3157">
                  <c:v>39156.0</c:v>
                </c:pt>
                <c:pt idx="3158">
                  <c:v>39157.0</c:v>
                </c:pt>
                <c:pt idx="3159">
                  <c:v>39160.0</c:v>
                </c:pt>
                <c:pt idx="3160">
                  <c:v>39161.0</c:v>
                </c:pt>
                <c:pt idx="3161">
                  <c:v>39162.0</c:v>
                </c:pt>
                <c:pt idx="3162">
                  <c:v>39163.0</c:v>
                </c:pt>
                <c:pt idx="3163">
                  <c:v>39164.0</c:v>
                </c:pt>
                <c:pt idx="3164">
                  <c:v>39167.0</c:v>
                </c:pt>
                <c:pt idx="3165">
                  <c:v>39168.0</c:v>
                </c:pt>
                <c:pt idx="3166">
                  <c:v>39169.0</c:v>
                </c:pt>
                <c:pt idx="3167">
                  <c:v>39170.0</c:v>
                </c:pt>
                <c:pt idx="3168">
                  <c:v>39171.0</c:v>
                </c:pt>
                <c:pt idx="3169">
                  <c:v>39174.0</c:v>
                </c:pt>
                <c:pt idx="3170">
                  <c:v>39175.0</c:v>
                </c:pt>
                <c:pt idx="3171">
                  <c:v>39176.0</c:v>
                </c:pt>
                <c:pt idx="3172">
                  <c:v>39177.0</c:v>
                </c:pt>
                <c:pt idx="3173">
                  <c:v>39178.0</c:v>
                </c:pt>
                <c:pt idx="3174">
                  <c:v>39181.0</c:v>
                </c:pt>
                <c:pt idx="3175">
                  <c:v>39182.0</c:v>
                </c:pt>
                <c:pt idx="3176">
                  <c:v>39183.0</c:v>
                </c:pt>
                <c:pt idx="3177">
                  <c:v>39184.0</c:v>
                </c:pt>
                <c:pt idx="3178">
                  <c:v>39185.0</c:v>
                </c:pt>
                <c:pt idx="3179">
                  <c:v>39188.0</c:v>
                </c:pt>
                <c:pt idx="3180">
                  <c:v>39189.0</c:v>
                </c:pt>
                <c:pt idx="3181">
                  <c:v>39190.0</c:v>
                </c:pt>
                <c:pt idx="3182">
                  <c:v>39191.0</c:v>
                </c:pt>
                <c:pt idx="3183">
                  <c:v>39192.0</c:v>
                </c:pt>
                <c:pt idx="3184">
                  <c:v>39195.0</c:v>
                </c:pt>
                <c:pt idx="3185">
                  <c:v>39196.0</c:v>
                </c:pt>
                <c:pt idx="3186">
                  <c:v>39197.0</c:v>
                </c:pt>
                <c:pt idx="3187">
                  <c:v>39198.0</c:v>
                </c:pt>
                <c:pt idx="3188">
                  <c:v>39199.0</c:v>
                </c:pt>
                <c:pt idx="3189">
                  <c:v>39202.0</c:v>
                </c:pt>
                <c:pt idx="3190">
                  <c:v>39203.0</c:v>
                </c:pt>
                <c:pt idx="3191">
                  <c:v>39204.0</c:v>
                </c:pt>
                <c:pt idx="3192">
                  <c:v>39205.0</c:v>
                </c:pt>
                <c:pt idx="3193">
                  <c:v>39206.0</c:v>
                </c:pt>
                <c:pt idx="3194">
                  <c:v>39209.0</c:v>
                </c:pt>
                <c:pt idx="3195">
                  <c:v>39210.0</c:v>
                </c:pt>
                <c:pt idx="3196">
                  <c:v>39211.0</c:v>
                </c:pt>
                <c:pt idx="3197">
                  <c:v>39212.0</c:v>
                </c:pt>
                <c:pt idx="3198">
                  <c:v>39213.0</c:v>
                </c:pt>
                <c:pt idx="3199">
                  <c:v>39216.0</c:v>
                </c:pt>
                <c:pt idx="3200">
                  <c:v>39217.0</c:v>
                </c:pt>
                <c:pt idx="3201">
                  <c:v>39218.0</c:v>
                </c:pt>
                <c:pt idx="3202">
                  <c:v>39219.0</c:v>
                </c:pt>
                <c:pt idx="3203">
                  <c:v>39220.0</c:v>
                </c:pt>
                <c:pt idx="3204">
                  <c:v>39223.0</c:v>
                </c:pt>
                <c:pt idx="3205">
                  <c:v>39224.0</c:v>
                </c:pt>
                <c:pt idx="3206">
                  <c:v>39225.0</c:v>
                </c:pt>
                <c:pt idx="3207">
                  <c:v>39226.0</c:v>
                </c:pt>
                <c:pt idx="3208">
                  <c:v>39227.0</c:v>
                </c:pt>
                <c:pt idx="3209">
                  <c:v>39230.0</c:v>
                </c:pt>
                <c:pt idx="3210">
                  <c:v>39231.0</c:v>
                </c:pt>
                <c:pt idx="3211">
                  <c:v>39232.0</c:v>
                </c:pt>
                <c:pt idx="3212">
                  <c:v>39233.0</c:v>
                </c:pt>
                <c:pt idx="3213">
                  <c:v>39234.0</c:v>
                </c:pt>
                <c:pt idx="3214">
                  <c:v>39237.0</c:v>
                </c:pt>
                <c:pt idx="3215">
                  <c:v>39238.0</c:v>
                </c:pt>
                <c:pt idx="3216">
                  <c:v>39239.0</c:v>
                </c:pt>
                <c:pt idx="3217">
                  <c:v>39240.0</c:v>
                </c:pt>
                <c:pt idx="3218">
                  <c:v>39241.0</c:v>
                </c:pt>
                <c:pt idx="3219">
                  <c:v>39244.0</c:v>
                </c:pt>
                <c:pt idx="3220">
                  <c:v>39245.0</c:v>
                </c:pt>
                <c:pt idx="3221">
                  <c:v>39246.0</c:v>
                </c:pt>
                <c:pt idx="3222">
                  <c:v>39247.0</c:v>
                </c:pt>
                <c:pt idx="3223">
                  <c:v>39248.0</c:v>
                </c:pt>
                <c:pt idx="3224">
                  <c:v>39251.0</c:v>
                </c:pt>
                <c:pt idx="3225">
                  <c:v>39252.0</c:v>
                </c:pt>
                <c:pt idx="3226">
                  <c:v>39253.0</c:v>
                </c:pt>
                <c:pt idx="3227">
                  <c:v>39254.0</c:v>
                </c:pt>
                <c:pt idx="3228">
                  <c:v>39255.0</c:v>
                </c:pt>
                <c:pt idx="3229">
                  <c:v>39258.0</c:v>
                </c:pt>
                <c:pt idx="3230">
                  <c:v>39259.0</c:v>
                </c:pt>
                <c:pt idx="3231">
                  <c:v>39260.0</c:v>
                </c:pt>
                <c:pt idx="3232">
                  <c:v>39261.0</c:v>
                </c:pt>
                <c:pt idx="3233">
                  <c:v>39262.0</c:v>
                </c:pt>
                <c:pt idx="3234">
                  <c:v>39265.0</c:v>
                </c:pt>
                <c:pt idx="3235">
                  <c:v>39266.0</c:v>
                </c:pt>
                <c:pt idx="3236">
                  <c:v>39267.0</c:v>
                </c:pt>
                <c:pt idx="3237">
                  <c:v>39268.0</c:v>
                </c:pt>
                <c:pt idx="3238">
                  <c:v>39269.0</c:v>
                </c:pt>
                <c:pt idx="3239">
                  <c:v>39272.0</c:v>
                </c:pt>
                <c:pt idx="3240">
                  <c:v>39273.0</c:v>
                </c:pt>
                <c:pt idx="3241">
                  <c:v>39274.0</c:v>
                </c:pt>
                <c:pt idx="3242">
                  <c:v>39275.0</c:v>
                </c:pt>
                <c:pt idx="3243">
                  <c:v>39276.0</c:v>
                </c:pt>
                <c:pt idx="3244">
                  <c:v>39279.0</c:v>
                </c:pt>
                <c:pt idx="3245">
                  <c:v>39280.0</c:v>
                </c:pt>
                <c:pt idx="3246">
                  <c:v>39281.0</c:v>
                </c:pt>
                <c:pt idx="3247">
                  <c:v>39282.0</c:v>
                </c:pt>
                <c:pt idx="3248">
                  <c:v>39283.0</c:v>
                </c:pt>
                <c:pt idx="3249">
                  <c:v>39286.0</c:v>
                </c:pt>
                <c:pt idx="3250">
                  <c:v>39287.0</c:v>
                </c:pt>
                <c:pt idx="3251">
                  <c:v>39288.0</c:v>
                </c:pt>
                <c:pt idx="3252">
                  <c:v>39289.0</c:v>
                </c:pt>
                <c:pt idx="3253">
                  <c:v>39290.0</c:v>
                </c:pt>
                <c:pt idx="3254">
                  <c:v>39293.0</c:v>
                </c:pt>
                <c:pt idx="3255">
                  <c:v>39294.0</c:v>
                </c:pt>
                <c:pt idx="3256">
                  <c:v>39295.0</c:v>
                </c:pt>
                <c:pt idx="3257">
                  <c:v>39296.0</c:v>
                </c:pt>
                <c:pt idx="3258">
                  <c:v>39297.0</c:v>
                </c:pt>
                <c:pt idx="3259">
                  <c:v>39300.0</c:v>
                </c:pt>
                <c:pt idx="3260">
                  <c:v>39301.0</c:v>
                </c:pt>
                <c:pt idx="3261">
                  <c:v>39302.0</c:v>
                </c:pt>
                <c:pt idx="3262">
                  <c:v>39303.0</c:v>
                </c:pt>
                <c:pt idx="3263">
                  <c:v>39304.0</c:v>
                </c:pt>
                <c:pt idx="3264">
                  <c:v>39307.0</c:v>
                </c:pt>
                <c:pt idx="3265">
                  <c:v>39308.0</c:v>
                </c:pt>
                <c:pt idx="3266">
                  <c:v>39309.0</c:v>
                </c:pt>
                <c:pt idx="3267">
                  <c:v>39310.0</c:v>
                </c:pt>
                <c:pt idx="3268">
                  <c:v>39311.0</c:v>
                </c:pt>
                <c:pt idx="3269">
                  <c:v>39314.0</c:v>
                </c:pt>
                <c:pt idx="3270">
                  <c:v>39315.0</c:v>
                </c:pt>
                <c:pt idx="3271">
                  <c:v>39316.0</c:v>
                </c:pt>
                <c:pt idx="3272">
                  <c:v>39317.0</c:v>
                </c:pt>
                <c:pt idx="3273">
                  <c:v>39318.0</c:v>
                </c:pt>
                <c:pt idx="3274">
                  <c:v>39321.0</c:v>
                </c:pt>
                <c:pt idx="3275">
                  <c:v>39322.0</c:v>
                </c:pt>
                <c:pt idx="3276">
                  <c:v>39323.0</c:v>
                </c:pt>
                <c:pt idx="3277">
                  <c:v>39324.0</c:v>
                </c:pt>
                <c:pt idx="3278">
                  <c:v>39325.0</c:v>
                </c:pt>
                <c:pt idx="3279">
                  <c:v>39328.0</c:v>
                </c:pt>
                <c:pt idx="3280">
                  <c:v>39329.0</c:v>
                </c:pt>
                <c:pt idx="3281">
                  <c:v>39330.0</c:v>
                </c:pt>
                <c:pt idx="3282">
                  <c:v>39331.0</c:v>
                </c:pt>
                <c:pt idx="3283">
                  <c:v>39332.0</c:v>
                </c:pt>
                <c:pt idx="3284">
                  <c:v>39335.0</c:v>
                </c:pt>
                <c:pt idx="3285">
                  <c:v>39336.0</c:v>
                </c:pt>
                <c:pt idx="3286">
                  <c:v>39337.0</c:v>
                </c:pt>
                <c:pt idx="3287">
                  <c:v>39338.0</c:v>
                </c:pt>
                <c:pt idx="3288">
                  <c:v>39339.0</c:v>
                </c:pt>
                <c:pt idx="3289">
                  <c:v>39342.0</c:v>
                </c:pt>
                <c:pt idx="3290">
                  <c:v>39343.0</c:v>
                </c:pt>
                <c:pt idx="3291">
                  <c:v>39344.0</c:v>
                </c:pt>
                <c:pt idx="3292">
                  <c:v>39345.0</c:v>
                </c:pt>
                <c:pt idx="3293">
                  <c:v>39346.0</c:v>
                </c:pt>
                <c:pt idx="3294">
                  <c:v>39349.0</c:v>
                </c:pt>
                <c:pt idx="3295">
                  <c:v>39350.0</c:v>
                </c:pt>
                <c:pt idx="3296">
                  <c:v>39351.0</c:v>
                </c:pt>
                <c:pt idx="3297">
                  <c:v>39352.0</c:v>
                </c:pt>
                <c:pt idx="3298">
                  <c:v>39353.0</c:v>
                </c:pt>
                <c:pt idx="3299">
                  <c:v>39356.0</c:v>
                </c:pt>
                <c:pt idx="3300">
                  <c:v>39357.0</c:v>
                </c:pt>
                <c:pt idx="3301">
                  <c:v>39358.0</c:v>
                </c:pt>
                <c:pt idx="3302">
                  <c:v>39359.0</c:v>
                </c:pt>
                <c:pt idx="3303">
                  <c:v>39360.0</c:v>
                </c:pt>
                <c:pt idx="3304">
                  <c:v>39363.0</c:v>
                </c:pt>
                <c:pt idx="3305">
                  <c:v>39364.0</c:v>
                </c:pt>
                <c:pt idx="3306">
                  <c:v>39365.0</c:v>
                </c:pt>
                <c:pt idx="3307">
                  <c:v>39366.0</c:v>
                </c:pt>
                <c:pt idx="3308">
                  <c:v>39367.0</c:v>
                </c:pt>
                <c:pt idx="3309">
                  <c:v>39370.0</c:v>
                </c:pt>
                <c:pt idx="3310">
                  <c:v>39371.0</c:v>
                </c:pt>
                <c:pt idx="3311">
                  <c:v>39372.0</c:v>
                </c:pt>
                <c:pt idx="3312">
                  <c:v>39373.0</c:v>
                </c:pt>
                <c:pt idx="3313">
                  <c:v>39374.0</c:v>
                </c:pt>
                <c:pt idx="3314">
                  <c:v>39377.0</c:v>
                </c:pt>
                <c:pt idx="3315">
                  <c:v>39378.0</c:v>
                </c:pt>
                <c:pt idx="3316">
                  <c:v>39379.0</c:v>
                </c:pt>
                <c:pt idx="3317">
                  <c:v>39380.0</c:v>
                </c:pt>
                <c:pt idx="3318">
                  <c:v>39381.0</c:v>
                </c:pt>
                <c:pt idx="3319">
                  <c:v>39384.0</c:v>
                </c:pt>
                <c:pt idx="3320">
                  <c:v>39385.0</c:v>
                </c:pt>
                <c:pt idx="3321">
                  <c:v>39386.0</c:v>
                </c:pt>
                <c:pt idx="3322">
                  <c:v>39387.0</c:v>
                </c:pt>
                <c:pt idx="3323">
                  <c:v>39388.0</c:v>
                </c:pt>
                <c:pt idx="3324">
                  <c:v>39391.0</c:v>
                </c:pt>
                <c:pt idx="3325">
                  <c:v>39392.0</c:v>
                </c:pt>
                <c:pt idx="3326">
                  <c:v>39393.0</c:v>
                </c:pt>
                <c:pt idx="3327">
                  <c:v>39394.0</c:v>
                </c:pt>
                <c:pt idx="3328">
                  <c:v>39395.0</c:v>
                </c:pt>
                <c:pt idx="3329">
                  <c:v>39398.0</c:v>
                </c:pt>
                <c:pt idx="3330">
                  <c:v>39399.0</c:v>
                </c:pt>
                <c:pt idx="3331">
                  <c:v>39400.0</c:v>
                </c:pt>
                <c:pt idx="3332">
                  <c:v>39401.0</c:v>
                </c:pt>
                <c:pt idx="3333">
                  <c:v>39402.0</c:v>
                </c:pt>
                <c:pt idx="3334">
                  <c:v>39405.0</c:v>
                </c:pt>
                <c:pt idx="3335">
                  <c:v>39406.0</c:v>
                </c:pt>
                <c:pt idx="3336">
                  <c:v>39407.0</c:v>
                </c:pt>
                <c:pt idx="3337">
                  <c:v>39408.0</c:v>
                </c:pt>
                <c:pt idx="3338">
                  <c:v>39409.0</c:v>
                </c:pt>
                <c:pt idx="3339">
                  <c:v>39412.0</c:v>
                </c:pt>
                <c:pt idx="3340">
                  <c:v>39413.0</c:v>
                </c:pt>
                <c:pt idx="3341">
                  <c:v>39414.0</c:v>
                </c:pt>
                <c:pt idx="3342">
                  <c:v>39415.0</c:v>
                </c:pt>
                <c:pt idx="3343">
                  <c:v>39416.0</c:v>
                </c:pt>
                <c:pt idx="3344">
                  <c:v>39419.0</c:v>
                </c:pt>
                <c:pt idx="3345">
                  <c:v>39420.0</c:v>
                </c:pt>
                <c:pt idx="3346">
                  <c:v>39421.0</c:v>
                </c:pt>
                <c:pt idx="3347">
                  <c:v>39422.0</c:v>
                </c:pt>
                <c:pt idx="3348">
                  <c:v>39423.0</c:v>
                </c:pt>
                <c:pt idx="3349">
                  <c:v>39426.0</c:v>
                </c:pt>
                <c:pt idx="3350">
                  <c:v>39427.0</c:v>
                </c:pt>
                <c:pt idx="3351">
                  <c:v>39428.0</c:v>
                </c:pt>
                <c:pt idx="3352">
                  <c:v>39429.0</c:v>
                </c:pt>
                <c:pt idx="3353">
                  <c:v>39430.0</c:v>
                </c:pt>
                <c:pt idx="3354">
                  <c:v>39433.0</c:v>
                </c:pt>
                <c:pt idx="3355">
                  <c:v>39434.0</c:v>
                </c:pt>
                <c:pt idx="3356">
                  <c:v>39435.0</c:v>
                </c:pt>
                <c:pt idx="3357">
                  <c:v>39436.0</c:v>
                </c:pt>
                <c:pt idx="3358">
                  <c:v>39437.0</c:v>
                </c:pt>
                <c:pt idx="3359">
                  <c:v>39440.0</c:v>
                </c:pt>
                <c:pt idx="3360">
                  <c:v>39441.0</c:v>
                </c:pt>
                <c:pt idx="3361">
                  <c:v>39442.0</c:v>
                </c:pt>
                <c:pt idx="3362">
                  <c:v>39443.0</c:v>
                </c:pt>
                <c:pt idx="3363">
                  <c:v>39444.0</c:v>
                </c:pt>
                <c:pt idx="3364">
                  <c:v>39447.0</c:v>
                </c:pt>
                <c:pt idx="3365">
                  <c:v>39448.0</c:v>
                </c:pt>
                <c:pt idx="3366">
                  <c:v>39449.0</c:v>
                </c:pt>
                <c:pt idx="3367">
                  <c:v>39450.0</c:v>
                </c:pt>
                <c:pt idx="3368">
                  <c:v>39451.0</c:v>
                </c:pt>
                <c:pt idx="3369">
                  <c:v>39454.0</c:v>
                </c:pt>
                <c:pt idx="3370">
                  <c:v>39455.0</c:v>
                </c:pt>
                <c:pt idx="3371">
                  <c:v>39456.0</c:v>
                </c:pt>
                <c:pt idx="3372">
                  <c:v>39457.0</c:v>
                </c:pt>
                <c:pt idx="3373">
                  <c:v>39458.0</c:v>
                </c:pt>
                <c:pt idx="3374">
                  <c:v>39461.0</c:v>
                </c:pt>
                <c:pt idx="3375">
                  <c:v>39462.0</c:v>
                </c:pt>
                <c:pt idx="3376">
                  <c:v>39463.0</c:v>
                </c:pt>
                <c:pt idx="3377">
                  <c:v>39464.0</c:v>
                </c:pt>
                <c:pt idx="3378">
                  <c:v>39465.0</c:v>
                </c:pt>
                <c:pt idx="3379">
                  <c:v>39468.0</c:v>
                </c:pt>
                <c:pt idx="3380">
                  <c:v>39469.0</c:v>
                </c:pt>
                <c:pt idx="3381">
                  <c:v>39470.0</c:v>
                </c:pt>
                <c:pt idx="3382">
                  <c:v>39471.0</c:v>
                </c:pt>
                <c:pt idx="3383">
                  <c:v>39472.0</c:v>
                </c:pt>
                <c:pt idx="3384">
                  <c:v>39475.0</c:v>
                </c:pt>
                <c:pt idx="3385">
                  <c:v>39476.0</c:v>
                </c:pt>
                <c:pt idx="3386">
                  <c:v>39477.0</c:v>
                </c:pt>
                <c:pt idx="3387">
                  <c:v>39478.0</c:v>
                </c:pt>
                <c:pt idx="3388">
                  <c:v>39479.0</c:v>
                </c:pt>
                <c:pt idx="3389">
                  <c:v>39482.0</c:v>
                </c:pt>
                <c:pt idx="3390">
                  <c:v>39483.0</c:v>
                </c:pt>
                <c:pt idx="3391">
                  <c:v>39484.0</c:v>
                </c:pt>
                <c:pt idx="3392">
                  <c:v>39485.0</c:v>
                </c:pt>
                <c:pt idx="3393">
                  <c:v>39486.0</c:v>
                </c:pt>
                <c:pt idx="3394">
                  <c:v>39489.0</c:v>
                </c:pt>
                <c:pt idx="3395">
                  <c:v>39490.0</c:v>
                </c:pt>
                <c:pt idx="3396">
                  <c:v>39491.0</c:v>
                </c:pt>
                <c:pt idx="3397">
                  <c:v>39492.0</c:v>
                </c:pt>
                <c:pt idx="3398">
                  <c:v>39493.0</c:v>
                </c:pt>
                <c:pt idx="3399">
                  <c:v>39496.0</c:v>
                </c:pt>
                <c:pt idx="3400">
                  <c:v>39497.0</c:v>
                </c:pt>
                <c:pt idx="3401">
                  <c:v>39498.0</c:v>
                </c:pt>
                <c:pt idx="3402">
                  <c:v>39499.0</c:v>
                </c:pt>
                <c:pt idx="3403">
                  <c:v>39500.0</c:v>
                </c:pt>
                <c:pt idx="3404">
                  <c:v>39503.0</c:v>
                </c:pt>
                <c:pt idx="3405">
                  <c:v>39504.0</c:v>
                </c:pt>
                <c:pt idx="3406">
                  <c:v>39505.0</c:v>
                </c:pt>
                <c:pt idx="3407">
                  <c:v>39506.0</c:v>
                </c:pt>
                <c:pt idx="3408">
                  <c:v>39507.0</c:v>
                </c:pt>
                <c:pt idx="3409">
                  <c:v>39510.0</c:v>
                </c:pt>
                <c:pt idx="3410">
                  <c:v>39511.0</c:v>
                </c:pt>
                <c:pt idx="3411">
                  <c:v>39512.0</c:v>
                </c:pt>
                <c:pt idx="3412">
                  <c:v>39513.0</c:v>
                </c:pt>
                <c:pt idx="3413">
                  <c:v>39514.0</c:v>
                </c:pt>
                <c:pt idx="3414">
                  <c:v>39517.0</c:v>
                </c:pt>
                <c:pt idx="3415">
                  <c:v>39518.0</c:v>
                </c:pt>
                <c:pt idx="3416">
                  <c:v>39519.0</c:v>
                </c:pt>
                <c:pt idx="3417">
                  <c:v>39520.0</c:v>
                </c:pt>
                <c:pt idx="3418">
                  <c:v>39521.0</c:v>
                </c:pt>
                <c:pt idx="3419">
                  <c:v>39524.0</c:v>
                </c:pt>
                <c:pt idx="3420">
                  <c:v>39525.0</c:v>
                </c:pt>
                <c:pt idx="3421">
                  <c:v>39526.0</c:v>
                </c:pt>
                <c:pt idx="3422">
                  <c:v>39527.0</c:v>
                </c:pt>
                <c:pt idx="3423">
                  <c:v>39528.0</c:v>
                </c:pt>
                <c:pt idx="3424">
                  <c:v>39531.0</c:v>
                </c:pt>
                <c:pt idx="3425">
                  <c:v>39532.0</c:v>
                </c:pt>
                <c:pt idx="3426">
                  <c:v>39533.0</c:v>
                </c:pt>
                <c:pt idx="3427">
                  <c:v>39534.0</c:v>
                </c:pt>
                <c:pt idx="3428">
                  <c:v>39535.0</c:v>
                </c:pt>
                <c:pt idx="3429">
                  <c:v>39538.0</c:v>
                </c:pt>
                <c:pt idx="3430">
                  <c:v>39539.0</c:v>
                </c:pt>
                <c:pt idx="3431">
                  <c:v>39540.0</c:v>
                </c:pt>
                <c:pt idx="3432">
                  <c:v>39541.0</c:v>
                </c:pt>
                <c:pt idx="3433">
                  <c:v>39542.0</c:v>
                </c:pt>
                <c:pt idx="3434">
                  <c:v>39545.0</c:v>
                </c:pt>
                <c:pt idx="3435">
                  <c:v>39546.0</c:v>
                </c:pt>
                <c:pt idx="3436">
                  <c:v>39547.0</c:v>
                </c:pt>
                <c:pt idx="3437">
                  <c:v>39548.0</c:v>
                </c:pt>
                <c:pt idx="3438">
                  <c:v>39549.0</c:v>
                </c:pt>
                <c:pt idx="3439">
                  <c:v>39552.0</c:v>
                </c:pt>
                <c:pt idx="3440">
                  <c:v>39553.0</c:v>
                </c:pt>
                <c:pt idx="3441">
                  <c:v>39554.0</c:v>
                </c:pt>
                <c:pt idx="3442">
                  <c:v>39555.0</c:v>
                </c:pt>
                <c:pt idx="3443">
                  <c:v>39556.0</c:v>
                </c:pt>
                <c:pt idx="3444">
                  <c:v>39559.0</c:v>
                </c:pt>
                <c:pt idx="3445">
                  <c:v>39560.0</c:v>
                </c:pt>
                <c:pt idx="3446">
                  <c:v>39561.0</c:v>
                </c:pt>
                <c:pt idx="3447">
                  <c:v>39562.0</c:v>
                </c:pt>
                <c:pt idx="3448">
                  <c:v>39563.0</c:v>
                </c:pt>
                <c:pt idx="3449">
                  <c:v>39566.0</c:v>
                </c:pt>
                <c:pt idx="3450">
                  <c:v>39567.0</c:v>
                </c:pt>
                <c:pt idx="3451">
                  <c:v>39568.0</c:v>
                </c:pt>
                <c:pt idx="3452">
                  <c:v>39569.0</c:v>
                </c:pt>
                <c:pt idx="3453">
                  <c:v>39570.0</c:v>
                </c:pt>
                <c:pt idx="3454">
                  <c:v>39573.0</c:v>
                </c:pt>
                <c:pt idx="3455">
                  <c:v>39574.0</c:v>
                </c:pt>
                <c:pt idx="3456">
                  <c:v>39575.0</c:v>
                </c:pt>
                <c:pt idx="3457">
                  <c:v>39576.0</c:v>
                </c:pt>
                <c:pt idx="3458">
                  <c:v>39577.0</c:v>
                </c:pt>
                <c:pt idx="3459">
                  <c:v>39580.0</c:v>
                </c:pt>
                <c:pt idx="3460">
                  <c:v>39581.0</c:v>
                </c:pt>
                <c:pt idx="3461">
                  <c:v>39582.0</c:v>
                </c:pt>
                <c:pt idx="3462">
                  <c:v>39583.0</c:v>
                </c:pt>
                <c:pt idx="3463">
                  <c:v>39584.0</c:v>
                </c:pt>
                <c:pt idx="3464">
                  <c:v>39587.0</c:v>
                </c:pt>
                <c:pt idx="3465">
                  <c:v>39588.0</c:v>
                </c:pt>
                <c:pt idx="3466">
                  <c:v>39589.0</c:v>
                </c:pt>
                <c:pt idx="3467">
                  <c:v>39590.0</c:v>
                </c:pt>
                <c:pt idx="3468">
                  <c:v>39591.0</c:v>
                </c:pt>
                <c:pt idx="3469">
                  <c:v>39594.0</c:v>
                </c:pt>
                <c:pt idx="3470">
                  <c:v>39595.0</c:v>
                </c:pt>
                <c:pt idx="3471">
                  <c:v>39596.0</c:v>
                </c:pt>
                <c:pt idx="3472">
                  <c:v>39597.0</c:v>
                </c:pt>
                <c:pt idx="3473">
                  <c:v>39598.0</c:v>
                </c:pt>
                <c:pt idx="3474">
                  <c:v>39601.0</c:v>
                </c:pt>
                <c:pt idx="3475">
                  <c:v>39602.0</c:v>
                </c:pt>
                <c:pt idx="3476">
                  <c:v>39603.0</c:v>
                </c:pt>
                <c:pt idx="3477">
                  <c:v>39604.0</c:v>
                </c:pt>
                <c:pt idx="3478">
                  <c:v>39605.0</c:v>
                </c:pt>
                <c:pt idx="3479">
                  <c:v>39608.0</c:v>
                </c:pt>
                <c:pt idx="3480">
                  <c:v>39609.0</c:v>
                </c:pt>
                <c:pt idx="3481">
                  <c:v>39610.0</c:v>
                </c:pt>
                <c:pt idx="3482">
                  <c:v>39611.0</c:v>
                </c:pt>
                <c:pt idx="3483">
                  <c:v>39612.0</c:v>
                </c:pt>
                <c:pt idx="3484">
                  <c:v>39615.0</c:v>
                </c:pt>
                <c:pt idx="3485">
                  <c:v>39616.0</c:v>
                </c:pt>
                <c:pt idx="3486">
                  <c:v>39617.0</c:v>
                </c:pt>
                <c:pt idx="3487">
                  <c:v>39618.0</c:v>
                </c:pt>
                <c:pt idx="3488">
                  <c:v>39619.0</c:v>
                </c:pt>
                <c:pt idx="3489">
                  <c:v>39622.0</c:v>
                </c:pt>
                <c:pt idx="3490">
                  <c:v>39623.0</c:v>
                </c:pt>
                <c:pt idx="3491">
                  <c:v>39624.0</c:v>
                </c:pt>
                <c:pt idx="3492">
                  <c:v>39625.0</c:v>
                </c:pt>
                <c:pt idx="3493">
                  <c:v>39626.0</c:v>
                </c:pt>
                <c:pt idx="3494">
                  <c:v>39629.0</c:v>
                </c:pt>
                <c:pt idx="3495">
                  <c:v>39630.0</c:v>
                </c:pt>
                <c:pt idx="3496">
                  <c:v>39631.0</c:v>
                </c:pt>
                <c:pt idx="3497">
                  <c:v>39632.0</c:v>
                </c:pt>
                <c:pt idx="3498">
                  <c:v>39633.0</c:v>
                </c:pt>
                <c:pt idx="3499">
                  <c:v>39636.0</c:v>
                </c:pt>
                <c:pt idx="3500">
                  <c:v>39637.0</c:v>
                </c:pt>
                <c:pt idx="3501">
                  <c:v>39638.0</c:v>
                </c:pt>
                <c:pt idx="3502">
                  <c:v>39639.0</c:v>
                </c:pt>
                <c:pt idx="3503">
                  <c:v>39640.0</c:v>
                </c:pt>
                <c:pt idx="3504">
                  <c:v>39643.0</c:v>
                </c:pt>
                <c:pt idx="3505">
                  <c:v>39644.0</c:v>
                </c:pt>
                <c:pt idx="3506">
                  <c:v>39645.0</c:v>
                </c:pt>
                <c:pt idx="3507">
                  <c:v>39646.0</c:v>
                </c:pt>
                <c:pt idx="3508">
                  <c:v>39647.0</c:v>
                </c:pt>
                <c:pt idx="3509">
                  <c:v>39650.0</c:v>
                </c:pt>
                <c:pt idx="3510">
                  <c:v>39651.0</c:v>
                </c:pt>
                <c:pt idx="3511">
                  <c:v>39652.0</c:v>
                </c:pt>
                <c:pt idx="3512">
                  <c:v>39653.0</c:v>
                </c:pt>
                <c:pt idx="3513">
                  <c:v>39654.0</c:v>
                </c:pt>
                <c:pt idx="3514">
                  <c:v>39657.0</c:v>
                </c:pt>
                <c:pt idx="3515">
                  <c:v>39658.0</c:v>
                </c:pt>
                <c:pt idx="3516">
                  <c:v>39659.0</c:v>
                </c:pt>
                <c:pt idx="3517">
                  <c:v>39660.0</c:v>
                </c:pt>
                <c:pt idx="3518">
                  <c:v>39661.0</c:v>
                </c:pt>
                <c:pt idx="3519">
                  <c:v>39664.0</c:v>
                </c:pt>
                <c:pt idx="3520">
                  <c:v>39665.0</c:v>
                </c:pt>
                <c:pt idx="3521">
                  <c:v>39666.0</c:v>
                </c:pt>
                <c:pt idx="3522">
                  <c:v>39667.0</c:v>
                </c:pt>
                <c:pt idx="3523">
                  <c:v>39668.0</c:v>
                </c:pt>
                <c:pt idx="3524">
                  <c:v>39671.0</c:v>
                </c:pt>
                <c:pt idx="3525">
                  <c:v>39672.0</c:v>
                </c:pt>
                <c:pt idx="3526">
                  <c:v>39673.0</c:v>
                </c:pt>
                <c:pt idx="3527">
                  <c:v>39674.0</c:v>
                </c:pt>
                <c:pt idx="3528">
                  <c:v>39675.0</c:v>
                </c:pt>
                <c:pt idx="3529">
                  <c:v>39678.0</c:v>
                </c:pt>
                <c:pt idx="3530">
                  <c:v>39679.0</c:v>
                </c:pt>
                <c:pt idx="3531">
                  <c:v>39680.0</c:v>
                </c:pt>
                <c:pt idx="3532">
                  <c:v>39681.0</c:v>
                </c:pt>
                <c:pt idx="3533">
                  <c:v>39682.0</c:v>
                </c:pt>
                <c:pt idx="3534">
                  <c:v>39685.0</c:v>
                </c:pt>
                <c:pt idx="3535">
                  <c:v>39686.0</c:v>
                </c:pt>
                <c:pt idx="3536">
                  <c:v>39687.0</c:v>
                </c:pt>
                <c:pt idx="3537">
                  <c:v>39688.0</c:v>
                </c:pt>
                <c:pt idx="3538">
                  <c:v>39689.0</c:v>
                </c:pt>
                <c:pt idx="3539">
                  <c:v>39692.0</c:v>
                </c:pt>
                <c:pt idx="3540">
                  <c:v>39693.0</c:v>
                </c:pt>
                <c:pt idx="3541">
                  <c:v>39694.0</c:v>
                </c:pt>
                <c:pt idx="3542">
                  <c:v>39695.0</c:v>
                </c:pt>
                <c:pt idx="3543">
                  <c:v>39696.0</c:v>
                </c:pt>
                <c:pt idx="3544">
                  <c:v>39699.0</c:v>
                </c:pt>
                <c:pt idx="3545">
                  <c:v>39700.0</c:v>
                </c:pt>
                <c:pt idx="3546">
                  <c:v>39701.0</c:v>
                </c:pt>
                <c:pt idx="3547">
                  <c:v>39702.0</c:v>
                </c:pt>
                <c:pt idx="3548">
                  <c:v>39703.0</c:v>
                </c:pt>
                <c:pt idx="3549">
                  <c:v>39706.0</c:v>
                </c:pt>
                <c:pt idx="3550">
                  <c:v>39707.0</c:v>
                </c:pt>
                <c:pt idx="3551">
                  <c:v>39708.0</c:v>
                </c:pt>
                <c:pt idx="3552">
                  <c:v>39709.0</c:v>
                </c:pt>
                <c:pt idx="3553">
                  <c:v>39710.0</c:v>
                </c:pt>
                <c:pt idx="3554">
                  <c:v>39713.0</c:v>
                </c:pt>
                <c:pt idx="3555">
                  <c:v>39714.0</c:v>
                </c:pt>
                <c:pt idx="3556">
                  <c:v>39715.0</c:v>
                </c:pt>
                <c:pt idx="3557">
                  <c:v>39716.0</c:v>
                </c:pt>
                <c:pt idx="3558">
                  <c:v>39717.0</c:v>
                </c:pt>
                <c:pt idx="3559">
                  <c:v>39720.0</c:v>
                </c:pt>
                <c:pt idx="3560">
                  <c:v>39721.0</c:v>
                </c:pt>
                <c:pt idx="3561">
                  <c:v>39722.0</c:v>
                </c:pt>
                <c:pt idx="3562">
                  <c:v>39723.0</c:v>
                </c:pt>
                <c:pt idx="3563">
                  <c:v>39724.0</c:v>
                </c:pt>
                <c:pt idx="3564">
                  <c:v>39727.0</c:v>
                </c:pt>
                <c:pt idx="3565">
                  <c:v>39728.0</c:v>
                </c:pt>
                <c:pt idx="3566">
                  <c:v>39729.0</c:v>
                </c:pt>
                <c:pt idx="3567">
                  <c:v>39730.0</c:v>
                </c:pt>
                <c:pt idx="3568">
                  <c:v>39731.0</c:v>
                </c:pt>
                <c:pt idx="3569">
                  <c:v>39734.0</c:v>
                </c:pt>
                <c:pt idx="3570">
                  <c:v>39735.0</c:v>
                </c:pt>
                <c:pt idx="3571">
                  <c:v>39736.0</c:v>
                </c:pt>
                <c:pt idx="3572">
                  <c:v>39737.0</c:v>
                </c:pt>
                <c:pt idx="3573">
                  <c:v>39738.0</c:v>
                </c:pt>
                <c:pt idx="3574">
                  <c:v>39741.0</c:v>
                </c:pt>
                <c:pt idx="3575">
                  <c:v>39742.0</c:v>
                </c:pt>
                <c:pt idx="3576">
                  <c:v>39743.0</c:v>
                </c:pt>
                <c:pt idx="3577">
                  <c:v>39744.0</c:v>
                </c:pt>
                <c:pt idx="3578">
                  <c:v>39745.0</c:v>
                </c:pt>
                <c:pt idx="3579">
                  <c:v>39748.0</c:v>
                </c:pt>
                <c:pt idx="3580">
                  <c:v>39749.0</c:v>
                </c:pt>
                <c:pt idx="3581">
                  <c:v>39750.0</c:v>
                </c:pt>
                <c:pt idx="3582">
                  <c:v>39751.0</c:v>
                </c:pt>
                <c:pt idx="3583">
                  <c:v>39752.0</c:v>
                </c:pt>
                <c:pt idx="3584">
                  <c:v>39755.0</c:v>
                </c:pt>
                <c:pt idx="3585">
                  <c:v>39756.0</c:v>
                </c:pt>
                <c:pt idx="3586">
                  <c:v>39757.0</c:v>
                </c:pt>
                <c:pt idx="3587">
                  <c:v>39758.0</c:v>
                </c:pt>
                <c:pt idx="3588">
                  <c:v>39759.0</c:v>
                </c:pt>
                <c:pt idx="3589">
                  <c:v>39762.0</c:v>
                </c:pt>
                <c:pt idx="3590">
                  <c:v>39763.0</c:v>
                </c:pt>
                <c:pt idx="3591">
                  <c:v>39764.0</c:v>
                </c:pt>
                <c:pt idx="3592">
                  <c:v>39765.0</c:v>
                </c:pt>
                <c:pt idx="3593">
                  <c:v>39766.0</c:v>
                </c:pt>
                <c:pt idx="3594">
                  <c:v>39769.0</c:v>
                </c:pt>
                <c:pt idx="3595">
                  <c:v>39770.0</c:v>
                </c:pt>
                <c:pt idx="3596">
                  <c:v>39771.0</c:v>
                </c:pt>
                <c:pt idx="3597">
                  <c:v>39772.0</c:v>
                </c:pt>
                <c:pt idx="3598">
                  <c:v>39773.0</c:v>
                </c:pt>
                <c:pt idx="3599">
                  <c:v>39776.0</c:v>
                </c:pt>
                <c:pt idx="3600">
                  <c:v>39777.0</c:v>
                </c:pt>
                <c:pt idx="3601">
                  <c:v>39778.0</c:v>
                </c:pt>
                <c:pt idx="3602">
                  <c:v>39779.0</c:v>
                </c:pt>
                <c:pt idx="3603">
                  <c:v>39780.0</c:v>
                </c:pt>
                <c:pt idx="3604">
                  <c:v>39783.0</c:v>
                </c:pt>
                <c:pt idx="3605">
                  <c:v>39784.0</c:v>
                </c:pt>
                <c:pt idx="3606">
                  <c:v>39785.0</c:v>
                </c:pt>
                <c:pt idx="3607">
                  <c:v>39786.0</c:v>
                </c:pt>
                <c:pt idx="3608">
                  <c:v>39787.0</c:v>
                </c:pt>
                <c:pt idx="3609">
                  <c:v>39790.0</c:v>
                </c:pt>
                <c:pt idx="3610">
                  <c:v>39791.0</c:v>
                </c:pt>
                <c:pt idx="3611">
                  <c:v>39792.0</c:v>
                </c:pt>
                <c:pt idx="3612">
                  <c:v>39793.0</c:v>
                </c:pt>
                <c:pt idx="3613">
                  <c:v>39794.0</c:v>
                </c:pt>
                <c:pt idx="3614">
                  <c:v>39797.0</c:v>
                </c:pt>
                <c:pt idx="3615">
                  <c:v>39798.0</c:v>
                </c:pt>
                <c:pt idx="3616">
                  <c:v>39799.0</c:v>
                </c:pt>
                <c:pt idx="3617">
                  <c:v>39800.0</c:v>
                </c:pt>
                <c:pt idx="3618">
                  <c:v>39801.0</c:v>
                </c:pt>
                <c:pt idx="3619">
                  <c:v>39804.0</c:v>
                </c:pt>
                <c:pt idx="3620">
                  <c:v>39805.0</c:v>
                </c:pt>
                <c:pt idx="3621">
                  <c:v>39806.0</c:v>
                </c:pt>
                <c:pt idx="3622">
                  <c:v>39807.0</c:v>
                </c:pt>
                <c:pt idx="3623">
                  <c:v>39808.0</c:v>
                </c:pt>
                <c:pt idx="3624">
                  <c:v>39811.0</c:v>
                </c:pt>
                <c:pt idx="3625">
                  <c:v>39812.0</c:v>
                </c:pt>
                <c:pt idx="3626">
                  <c:v>39813.0</c:v>
                </c:pt>
                <c:pt idx="3627">
                  <c:v>39814.0</c:v>
                </c:pt>
                <c:pt idx="3628">
                  <c:v>39815.0</c:v>
                </c:pt>
                <c:pt idx="3629">
                  <c:v>39818.0</c:v>
                </c:pt>
                <c:pt idx="3630">
                  <c:v>39819.0</c:v>
                </c:pt>
                <c:pt idx="3631">
                  <c:v>39820.0</c:v>
                </c:pt>
                <c:pt idx="3632">
                  <c:v>39821.0</c:v>
                </c:pt>
                <c:pt idx="3633">
                  <c:v>39822.0</c:v>
                </c:pt>
                <c:pt idx="3634">
                  <c:v>39825.0</c:v>
                </c:pt>
                <c:pt idx="3635">
                  <c:v>39826.0</c:v>
                </c:pt>
                <c:pt idx="3636">
                  <c:v>39827.0</c:v>
                </c:pt>
                <c:pt idx="3637">
                  <c:v>39828.0</c:v>
                </c:pt>
                <c:pt idx="3638">
                  <c:v>39829.0</c:v>
                </c:pt>
                <c:pt idx="3639">
                  <c:v>39832.0</c:v>
                </c:pt>
                <c:pt idx="3640">
                  <c:v>39833.0</c:v>
                </c:pt>
                <c:pt idx="3641">
                  <c:v>39834.0</c:v>
                </c:pt>
                <c:pt idx="3642">
                  <c:v>39835.0</c:v>
                </c:pt>
                <c:pt idx="3643">
                  <c:v>39836.0</c:v>
                </c:pt>
                <c:pt idx="3644">
                  <c:v>39839.0</c:v>
                </c:pt>
                <c:pt idx="3645">
                  <c:v>39840.0</c:v>
                </c:pt>
                <c:pt idx="3646">
                  <c:v>39841.0</c:v>
                </c:pt>
                <c:pt idx="3647">
                  <c:v>39842.0</c:v>
                </c:pt>
                <c:pt idx="3648">
                  <c:v>39843.0</c:v>
                </c:pt>
                <c:pt idx="3649">
                  <c:v>39846.0</c:v>
                </c:pt>
                <c:pt idx="3650">
                  <c:v>39847.0</c:v>
                </c:pt>
                <c:pt idx="3651">
                  <c:v>39848.0</c:v>
                </c:pt>
                <c:pt idx="3652">
                  <c:v>39849.0</c:v>
                </c:pt>
                <c:pt idx="3653">
                  <c:v>39850.0</c:v>
                </c:pt>
                <c:pt idx="3654">
                  <c:v>39853.0</c:v>
                </c:pt>
                <c:pt idx="3655">
                  <c:v>39854.0</c:v>
                </c:pt>
                <c:pt idx="3656">
                  <c:v>39855.0</c:v>
                </c:pt>
                <c:pt idx="3657">
                  <c:v>39856.0</c:v>
                </c:pt>
                <c:pt idx="3658">
                  <c:v>39857.0</c:v>
                </c:pt>
                <c:pt idx="3659">
                  <c:v>39860.0</c:v>
                </c:pt>
                <c:pt idx="3660">
                  <c:v>39861.0</c:v>
                </c:pt>
                <c:pt idx="3661">
                  <c:v>39862.0</c:v>
                </c:pt>
                <c:pt idx="3662">
                  <c:v>39863.0</c:v>
                </c:pt>
                <c:pt idx="3663">
                  <c:v>39864.0</c:v>
                </c:pt>
                <c:pt idx="3664">
                  <c:v>39867.0</c:v>
                </c:pt>
                <c:pt idx="3665">
                  <c:v>39868.0</c:v>
                </c:pt>
                <c:pt idx="3666">
                  <c:v>39869.0</c:v>
                </c:pt>
                <c:pt idx="3667">
                  <c:v>39870.0</c:v>
                </c:pt>
                <c:pt idx="3668">
                  <c:v>39871.0</c:v>
                </c:pt>
                <c:pt idx="3669">
                  <c:v>39874.0</c:v>
                </c:pt>
                <c:pt idx="3670">
                  <c:v>39875.0</c:v>
                </c:pt>
                <c:pt idx="3671">
                  <c:v>39876.0</c:v>
                </c:pt>
                <c:pt idx="3672">
                  <c:v>39877.0</c:v>
                </c:pt>
                <c:pt idx="3673">
                  <c:v>39878.0</c:v>
                </c:pt>
                <c:pt idx="3674">
                  <c:v>39881.0</c:v>
                </c:pt>
                <c:pt idx="3675">
                  <c:v>39882.0</c:v>
                </c:pt>
                <c:pt idx="3676">
                  <c:v>39883.0</c:v>
                </c:pt>
                <c:pt idx="3677">
                  <c:v>39884.0</c:v>
                </c:pt>
                <c:pt idx="3678">
                  <c:v>39885.0</c:v>
                </c:pt>
                <c:pt idx="3679">
                  <c:v>39888.0</c:v>
                </c:pt>
                <c:pt idx="3680">
                  <c:v>39889.0</c:v>
                </c:pt>
                <c:pt idx="3681">
                  <c:v>39890.0</c:v>
                </c:pt>
                <c:pt idx="3682">
                  <c:v>39891.0</c:v>
                </c:pt>
                <c:pt idx="3683">
                  <c:v>39892.0</c:v>
                </c:pt>
                <c:pt idx="3684">
                  <c:v>39895.0</c:v>
                </c:pt>
                <c:pt idx="3685">
                  <c:v>39896.0</c:v>
                </c:pt>
                <c:pt idx="3686">
                  <c:v>39897.0</c:v>
                </c:pt>
                <c:pt idx="3687">
                  <c:v>39898.0</c:v>
                </c:pt>
                <c:pt idx="3688">
                  <c:v>39899.0</c:v>
                </c:pt>
                <c:pt idx="3689">
                  <c:v>39902.0</c:v>
                </c:pt>
                <c:pt idx="3690">
                  <c:v>39903.0</c:v>
                </c:pt>
                <c:pt idx="3691">
                  <c:v>39904.0</c:v>
                </c:pt>
                <c:pt idx="3692">
                  <c:v>39905.0</c:v>
                </c:pt>
                <c:pt idx="3693">
                  <c:v>39906.0</c:v>
                </c:pt>
                <c:pt idx="3694">
                  <c:v>39909.0</c:v>
                </c:pt>
                <c:pt idx="3695">
                  <c:v>39910.0</c:v>
                </c:pt>
                <c:pt idx="3696">
                  <c:v>39911.0</c:v>
                </c:pt>
                <c:pt idx="3697">
                  <c:v>39912.0</c:v>
                </c:pt>
                <c:pt idx="3698">
                  <c:v>39913.0</c:v>
                </c:pt>
                <c:pt idx="3699">
                  <c:v>39916.0</c:v>
                </c:pt>
                <c:pt idx="3700">
                  <c:v>39917.0</c:v>
                </c:pt>
                <c:pt idx="3701">
                  <c:v>39918.0</c:v>
                </c:pt>
                <c:pt idx="3702">
                  <c:v>39919.0</c:v>
                </c:pt>
                <c:pt idx="3703">
                  <c:v>39920.0</c:v>
                </c:pt>
                <c:pt idx="3704">
                  <c:v>39923.0</c:v>
                </c:pt>
                <c:pt idx="3705">
                  <c:v>39924.0</c:v>
                </c:pt>
                <c:pt idx="3706">
                  <c:v>39925.0</c:v>
                </c:pt>
                <c:pt idx="3707">
                  <c:v>39926.0</c:v>
                </c:pt>
                <c:pt idx="3708">
                  <c:v>39927.0</c:v>
                </c:pt>
                <c:pt idx="3709">
                  <c:v>39930.0</c:v>
                </c:pt>
                <c:pt idx="3710">
                  <c:v>39931.0</c:v>
                </c:pt>
                <c:pt idx="3711">
                  <c:v>39932.0</c:v>
                </c:pt>
                <c:pt idx="3712">
                  <c:v>39933.0</c:v>
                </c:pt>
                <c:pt idx="3713">
                  <c:v>39934.0</c:v>
                </c:pt>
                <c:pt idx="3714">
                  <c:v>39937.0</c:v>
                </c:pt>
                <c:pt idx="3715">
                  <c:v>39938.0</c:v>
                </c:pt>
                <c:pt idx="3716">
                  <c:v>39939.0</c:v>
                </c:pt>
                <c:pt idx="3717">
                  <c:v>39940.0</c:v>
                </c:pt>
                <c:pt idx="3718">
                  <c:v>39941.0</c:v>
                </c:pt>
                <c:pt idx="3719">
                  <c:v>39944.0</c:v>
                </c:pt>
                <c:pt idx="3720">
                  <c:v>39945.0</c:v>
                </c:pt>
                <c:pt idx="3721">
                  <c:v>39946.0</c:v>
                </c:pt>
                <c:pt idx="3722">
                  <c:v>39947.0</c:v>
                </c:pt>
                <c:pt idx="3723">
                  <c:v>39948.0</c:v>
                </c:pt>
                <c:pt idx="3724">
                  <c:v>39951.0</c:v>
                </c:pt>
                <c:pt idx="3725">
                  <c:v>39952.0</c:v>
                </c:pt>
                <c:pt idx="3726">
                  <c:v>39953.0</c:v>
                </c:pt>
                <c:pt idx="3727">
                  <c:v>39954.0</c:v>
                </c:pt>
                <c:pt idx="3728">
                  <c:v>39955.0</c:v>
                </c:pt>
                <c:pt idx="3729">
                  <c:v>39958.0</c:v>
                </c:pt>
                <c:pt idx="3730">
                  <c:v>39959.0</c:v>
                </c:pt>
                <c:pt idx="3731">
                  <c:v>39960.0</c:v>
                </c:pt>
                <c:pt idx="3732">
                  <c:v>39961.0</c:v>
                </c:pt>
                <c:pt idx="3733">
                  <c:v>39962.0</c:v>
                </c:pt>
                <c:pt idx="3734">
                  <c:v>39965.0</c:v>
                </c:pt>
                <c:pt idx="3735">
                  <c:v>39966.0</c:v>
                </c:pt>
                <c:pt idx="3736">
                  <c:v>39967.0</c:v>
                </c:pt>
                <c:pt idx="3737">
                  <c:v>39968.0</c:v>
                </c:pt>
                <c:pt idx="3738">
                  <c:v>39969.0</c:v>
                </c:pt>
                <c:pt idx="3739">
                  <c:v>39972.0</c:v>
                </c:pt>
                <c:pt idx="3740">
                  <c:v>39973.0</c:v>
                </c:pt>
                <c:pt idx="3741">
                  <c:v>39974.0</c:v>
                </c:pt>
                <c:pt idx="3742">
                  <c:v>39975.0</c:v>
                </c:pt>
                <c:pt idx="3743">
                  <c:v>39976.0</c:v>
                </c:pt>
                <c:pt idx="3744">
                  <c:v>39979.0</c:v>
                </c:pt>
                <c:pt idx="3745">
                  <c:v>39980.0</c:v>
                </c:pt>
                <c:pt idx="3746">
                  <c:v>39981.0</c:v>
                </c:pt>
                <c:pt idx="3747">
                  <c:v>39982.0</c:v>
                </c:pt>
                <c:pt idx="3748">
                  <c:v>39983.0</c:v>
                </c:pt>
                <c:pt idx="3749">
                  <c:v>39986.0</c:v>
                </c:pt>
                <c:pt idx="3750">
                  <c:v>39987.0</c:v>
                </c:pt>
                <c:pt idx="3751">
                  <c:v>39988.0</c:v>
                </c:pt>
                <c:pt idx="3752">
                  <c:v>39989.0</c:v>
                </c:pt>
                <c:pt idx="3753">
                  <c:v>39990.0</c:v>
                </c:pt>
                <c:pt idx="3754">
                  <c:v>39993.0</c:v>
                </c:pt>
                <c:pt idx="3755">
                  <c:v>39994.0</c:v>
                </c:pt>
                <c:pt idx="3756">
                  <c:v>39995.0</c:v>
                </c:pt>
                <c:pt idx="3757">
                  <c:v>39996.0</c:v>
                </c:pt>
                <c:pt idx="3758">
                  <c:v>39997.0</c:v>
                </c:pt>
                <c:pt idx="3759">
                  <c:v>40000.0</c:v>
                </c:pt>
                <c:pt idx="3760">
                  <c:v>40001.0</c:v>
                </c:pt>
                <c:pt idx="3761">
                  <c:v>40002.0</c:v>
                </c:pt>
                <c:pt idx="3762">
                  <c:v>40003.0</c:v>
                </c:pt>
                <c:pt idx="3763">
                  <c:v>40004.0</c:v>
                </c:pt>
                <c:pt idx="3764">
                  <c:v>40007.0</c:v>
                </c:pt>
                <c:pt idx="3765">
                  <c:v>40008.0</c:v>
                </c:pt>
                <c:pt idx="3766">
                  <c:v>40009.0</c:v>
                </c:pt>
                <c:pt idx="3767">
                  <c:v>40010.0</c:v>
                </c:pt>
                <c:pt idx="3768">
                  <c:v>40011.0</c:v>
                </c:pt>
                <c:pt idx="3769">
                  <c:v>40014.0</c:v>
                </c:pt>
                <c:pt idx="3770">
                  <c:v>40015.0</c:v>
                </c:pt>
                <c:pt idx="3771">
                  <c:v>40016.0</c:v>
                </c:pt>
                <c:pt idx="3772">
                  <c:v>40017.0</c:v>
                </c:pt>
                <c:pt idx="3773">
                  <c:v>40018.0</c:v>
                </c:pt>
                <c:pt idx="3774">
                  <c:v>40021.0</c:v>
                </c:pt>
                <c:pt idx="3775">
                  <c:v>40022.0</c:v>
                </c:pt>
                <c:pt idx="3776">
                  <c:v>40023.0</c:v>
                </c:pt>
                <c:pt idx="3777">
                  <c:v>40024.0</c:v>
                </c:pt>
                <c:pt idx="3778">
                  <c:v>40025.0</c:v>
                </c:pt>
                <c:pt idx="3779">
                  <c:v>40028.0</c:v>
                </c:pt>
                <c:pt idx="3780">
                  <c:v>40029.0</c:v>
                </c:pt>
                <c:pt idx="3781">
                  <c:v>40030.0</c:v>
                </c:pt>
                <c:pt idx="3782">
                  <c:v>40031.0</c:v>
                </c:pt>
                <c:pt idx="3783">
                  <c:v>40032.0</c:v>
                </c:pt>
                <c:pt idx="3784">
                  <c:v>40035.0</c:v>
                </c:pt>
                <c:pt idx="3785">
                  <c:v>40036.0</c:v>
                </c:pt>
                <c:pt idx="3786">
                  <c:v>40037.0</c:v>
                </c:pt>
                <c:pt idx="3787">
                  <c:v>40038.0</c:v>
                </c:pt>
                <c:pt idx="3788">
                  <c:v>40039.0</c:v>
                </c:pt>
                <c:pt idx="3789">
                  <c:v>40042.0</c:v>
                </c:pt>
                <c:pt idx="3790">
                  <c:v>40043.0</c:v>
                </c:pt>
                <c:pt idx="3791">
                  <c:v>40044.0</c:v>
                </c:pt>
                <c:pt idx="3792">
                  <c:v>40045.0</c:v>
                </c:pt>
                <c:pt idx="3793">
                  <c:v>40046.0</c:v>
                </c:pt>
                <c:pt idx="3794">
                  <c:v>40049.0</c:v>
                </c:pt>
                <c:pt idx="3795">
                  <c:v>40050.0</c:v>
                </c:pt>
                <c:pt idx="3796">
                  <c:v>40051.0</c:v>
                </c:pt>
                <c:pt idx="3797">
                  <c:v>40052.0</c:v>
                </c:pt>
                <c:pt idx="3798">
                  <c:v>40053.0</c:v>
                </c:pt>
                <c:pt idx="3799">
                  <c:v>40056.0</c:v>
                </c:pt>
                <c:pt idx="3800">
                  <c:v>40057.0</c:v>
                </c:pt>
                <c:pt idx="3801">
                  <c:v>40058.0</c:v>
                </c:pt>
                <c:pt idx="3802">
                  <c:v>40059.0</c:v>
                </c:pt>
                <c:pt idx="3803">
                  <c:v>40060.0</c:v>
                </c:pt>
                <c:pt idx="3804">
                  <c:v>40063.0</c:v>
                </c:pt>
                <c:pt idx="3805">
                  <c:v>40064.0</c:v>
                </c:pt>
                <c:pt idx="3806">
                  <c:v>40065.0</c:v>
                </c:pt>
                <c:pt idx="3807">
                  <c:v>40066.0</c:v>
                </c:pt>
                <c:pt idx="3808">
                  <c:v>40067.0</c:v>
                </c:pt>
                <c:pt idx="3809">
                  <c:v>40070.0</c:v>
                </c:pt>
                <c:pt idx="3810">
                  <c:v>40071.0</c:v>
                </c:pt>
                <c:pt idx="3811">
                  <c:v>40072.0</c:v>
                </c:pt>
                <c:pt idx="3812">
                  <c:v>40073.0</c:v>
                </c:pt>
                <c:pt idx="3813">
                  <c:v>40074.0</c:v>
                </c:pt>
                <c:pt idx="3814">
                  <c:v>40077.0</c:v>
                </c:pt>
                <c:pt idx="3815">
                  <c:v>40078.0</c:v>
                </c:pt>
                <c:pt idx="3816">
                  <c:v>40079.0</c:v>
                </c:pt>
                <c:pt idx="3817">
                  <c:v>40080.0</c:v>
                </c:pt>
                <c:pt idx="3818">
                  <c:v>40081.0</c:v>
                </c:pt>
                <c:pt idx="3819">
                  <c:v>40084.0</c:v>
                </c:pt>
                <c:pt idx="3820">
                  <c:v>40085.0</c:v>
                </c:pt>
                <c:pt idx="3821">
                  <c:v>40086.0</c:v>
                </c:pt>
                <c:pt idx="3822">
                  <c:v>40087.0</c:v>
                </c:pt>
                <c:pt idx="3823">
                  <c:v>40088.0</c:v>
                </c:pt>
                <c:pt idx="3824">
                  <c:v>40091.0</c:v>
                </c:pt>
                <c:pt idx="3825">
                  <c:v>40092.0</c:v>
                </c:pt>
                <c:pt idx="3826">
                  <c:v>40093.0</c:v>
                </c:pt>
                <c:pt idx="3827">
                  <c:v>40094.0</c:v>
                </c:pt>
                <c:pt idx="3828">
                  <c:v>40095.0</c:v>
                </c:pt>
                <c:pt idx="3829">
                  <c:v>40098.0</c:v>
                </c:pt>
                <c:pt idx="3830">
                  <c:v>40099.0</c:v>
                </c:pt>
                <c:pt idx="3831">
                  <c:v>40100.0</c:v>
                </c:pt>
                <c:pt idx="3832">
                  <c:v>40101.0</c:v>
                </c:pt>
                <c:pt idx="3833">
                  <c:v>40102.0</c:v>
                </c:pt>
                <c:pt idx="3834">
                  <c:v>40105.0</c:v>
                </c:pt>
                <c:pt idx="3835">
                  <c:v>40106.0</c:v>
                </c:pt>
                <c:pt idx="3836">
                  <c:v>40107.0</c:v>
                </c:pt>
                <c:pt idx="3837">
                  <c:v>40108.0</c:v>
                </c:pt>
                <c:pt idx="3838">
                  <c:v>40109.0</c:v>
                </c:pt>
                <c:pt idx="3839">
                  <c:v>40112.0</c:v>
                </c:pt>
                <c:pt idx="3840">
                  <c:v>40113.0</c:v>
                </c:pt>
                <c:pt idx="3841">
                  <c:v>40114.0</c:v>
                </c:pt>
                <c:pt idx="3842">
                  <c:v>40115.0</c:v>
                </c:pt>
                <c:pt idx="3843">
                  <c:v>40116.0</c:v>
                </c:pt>
                <c:pt idx="3844">
                  <c:v>40119.0</c:v>
                </c:pt>
                <c:pt idx="3845">
                  <c:v>40120.0</c:v>
                </c:pt>
                <c:pt idx="3846">
                  <c:v>40121.0</c:v>
                </c:pt>
                <c:pt idx="3847">
                  <c:v>40122.0</c:v>
                </c:pt>
                <c:pt idx="3848">
                  <c:v>40123.0</c:v>
                </c:pt>
                <c:pt idx="3849">
                  <c:v>40126.0</c:v>
                </c:pt>
                <c:pt idx="3850">
                  <c:v>40127.0</c:v>
                </c:pt>
                <c:pt idx="3851">
                  <c:v>40128.0</c:v>
                </c:pt>
                <c:pt idx="3852">
                  <c:v>40129.0</c:v>
                </c:pt>
                <c:pt idx="3853">
                  <c:v>40130.0</c:v>
                </c:pt>
                <c:pt idx="3854">
                  <c:v>40133.0</c:v>
                </c:pt>
                <c:pt idx="3855">
                  <c:v>40134.0</c:v>
                </c:pt>
                <c:pt idx="3856">
                  <c:v>40135.0</c:v>
                </c:pt>
                <c:pt idx="3857">
                  <c:v>40136.0</c:v>
                </c:pt>
                <c:pt idx="3858">
                  <c:v>40137.0</c:v>
                </c:pt>
                <c:pt idx="3859">
                  <c:v>40140.0</c:v>
                </c:pt>
                <c:pt idx="3860">
                  <c:v>40141.0</c:v>
                </c:pt>
                <c:pt idx="3861">
                  <c:v>40142.0</c:v>
                </c:pt>
                <c:pt idx="3862">
                  <c:v>40143.0</c:v>
                </c:pt>
                <c:pt idx="3863">
                  <c:v>40144.0</c:v>
                </c:pt>
                <c:pt idx="3864">
                  <c:v>40147.0</c:v>
                </c:pt>
                <c:pt idx="3865">
                  <c:v>40148.0</c:v>
                </c:pt>
                <c:pt idx="3866">
                  <c:v>40149.0</c:v>
                </c:pt>
                <c:pt idx="3867">
                  <c:v>40150.0</c:v>
                </c:pt>
                <c:pt idx="3868">
                  <c:v>40151.0</c:v>
                </c:pt>
                <c:pt idx="3869">
                  <c:v>40154.0</c:v>
                </c:pt>
                <c:pt idx="3870">
                  <c:v>40155.0</c:v>
                </c:pt>
                <c:pt idx="3871">
                  <c:v>40156.0</c:v>
                </c:pt>
                <c:pt idx="3872">
                  <c:v>40157.0</c:v>
                </c:pt>
                <c:pt idx="3873">
                  <c:v>40158.0</c:v>
                </c:pt>
                <c:pt idx="3874">
                  <c:v>40161.0</c:v>
                </c:pt>
                <c:pt idx="3875">
                  <c:v>40162.0</c:v>
                </c:pt>
                <c:pt idx="3876">
                  <c:v>40163.0</c:v>
                </c:pt>
                <c:pt idx="3877">
                  <c:v>40164.0</c:v>
                </c:pt>
                <c:pt idx="3878">
                  <c:v>40165.0</c:v>
                </c:pt>
                <c:pt idx="3879">
                  <c:v>40168.0</c:v>
                </c:pt>
                <c:pt idx="3880">
                  <c:v>40169.0</c:v>
                </c:pt>
                <c:pt idx="3881">
                  <c:v>40170.0</c:v>
                </c:pt>
                <c:pt idx="3882">
                  <c:v>40171.0</c:v>
                </c:pt>
                <c:pt idx="3883">
                  <c:v>40172.0</c:v>
                </c:pt>
                <c:pt idx="3884">
                  <c:v>40175.0</c:v>
                </c:pt>
                <c:pt idx="3885">
                  <c:v>40176.0</c:v>
                </c:pt>
                <c:pt idx="3886">
                  <c:v>40177.0</c:v>
                </c:pt>
                <c:pt idx="3887">
                  <c:v>40178.0</c:v>
                </c:pt>
                <c:pt idx="3888">
                  <c:v>40179.0</c:v>
                </c:pt>
                <c:pt idx="3889">
                  <c:v>40182.0</c:v>
                </c:pt>
                <c:pt idx="3890">
                  <c:v>40183.0</c:v>
                </c:pt>
                <c:pt idx="3891">
                  <c:v>40184.0</c:v>
                </c:pt>
                <c:pt idx="3892">
                  <c:v>40185.0</c:v>
                </c:pt>
                <c:pt idx="3893">
                  <c:v>40186.0</c:v>
                </c:pt>
                <c:pt idx="3894">
                  <c:v>40189.0</c:v>
                </c:pt>
                <c:pt idx="3895">
                  <c:v>40190.0</c:v>
                </c:pt>
                <c:pt idx="3896">
                  <c:v>40191.0</c:v>
                </c:pt>
                <c:pt idx="3897">
                  <c:v>40192.0</c:v>
                </c:pt>
                <c:pt idx="3898">
                  <c:v>40193.0</c:v>
                </c:pt>
                <c:pt idx="3899">
                  <c:v>40196.0</c:v>
                </c:pt>
                <c:pt idx="3900">
                  <c:v>40197.0</c:v>
                </c:pt>
                <c:pt idx="3901">
                  <c:v>40198.0</c:v>
                </c:pt>
                <c:pt idx="3902">
                  <c:v>40199.0</c:v>
                </c:pt>
                <c:pt idx="3903">
                  <c:v>40200.0</c:v>
                </c:pt>
                <c:pt idx="3904">
                  <c:v>40203.0</c:v>
                </c:pt>
                <c:pt idx="3905">
                  <c:v>40204.0</c:v>
                </c:pt>
                <c:pt idx="3906">
                  <c:v>40205.0</c:v>
                </c:pt>
                <c:pt idx="3907">
                  <c:v>40206.0</c:v>
                </c:pt>
                <c:pt idx="3908">
                  <c:v>40207.0</c:v>
                </c:pt>
                <c:pt idx="3909">
                  <c:v>40210.0</c:v>
                </c:pt>
                <c:pt idx="3910">
                  <c:v>40211.0</c:v>
                </c:pt>
                <c:pt idx="3911">
                  <c:v>40212.0</c:v>
                </c:pt>
                <c:pt idx="3912">
                  <c:v>40213.0</c:v>
                </c:pt>
                <c:pt idx="3913">
                  <c:v>40214.0</c:v>
                </c:pt>
                <c:pt idx="3914">
                  <c:v>40217.0</c:v>
                </c:pt>
                <c:pt idx="3915">
                  <c:v>40218.0</c:v>
                </c:pt>
                <c:pt idx="3916">
                  <c:v>40219.0</c:v>
                </c:pt>
                <c:pt idx="3917">
                  <c:v>40220.0</c:v>
                </c:pt>
                <c:pt idx="3918">
                  <c:v>40221.0</c:v>
                </c:pt>
                <c:pt idx="3919">
                  <c:v>40224.0</c:v>
                </c:pt>
                <c:pt idx="3920">
                  <c:v>40225.0</c:v>
                </c:pt>
                <c:pt idx="3921">
                  <c:v>40226.0</c:v>
                </c:pt>
                <c:pt idx="3922">
                  <c:v>40227.0</c:v>
                </c:pt>
                <c:pt idx="3923">
                  <c:v>40228.0</c:v>
                </c:pt>
                <c:pt idx="3924">
                  <c:v>40231.0</c:v>
                </c:pt>
                <c:pt idx="3925">
                  <c:v>40232.0</c:v>
                </c:pt>
                <c:pt idx="3926">
                  <c:v>40233.0</c:v>
                </c:pt>
                <c:pt idx="3927">
                  <c:v>40234.0</c:v>
                </c:pt>
                <c:pt idx="3928">
                  <c:v>40235.0</c:v>
                </c:pt>
                <c:pt idx="3929">
                  <c:v>40238.0</c:v>
                </c:pt>
                <c:pt idx="3930">
                  <c:v>40239.0</c:v>
                </c:pt>
                <c:pt idx="3931">
                  <c:v>40240.0</c:v>
                </c:pt>
                <c:pt idx="3932">
                  <c:v>40241.0</c:v>
                </c:pt>
                <c:pt idx="3933">
                  <c:v>40242.0</c:v>
                </c:pt>
                <c:pt idx="3934">
                  <c:v>40245.0</c:v>
                </c:pt>
                <c:pt idx="3935">
                  <c:v>40246.0</c:v>
                </c:pt>
                <c:pt idx="3936">
                  <c:v>40247.0</c:v>
                </c:pt>
                <c:pt idx="3937">
                  <c:v>40248.0</c:v>
                </c:pt>
                <c:pt idx="3938">
                  <c:v>40249.0</c:v>
                </c:pt>
                <c:pt idx="3939">
                  <c:v>40252.0</c:v>
                </c:pt>
                <c:pt idx="3940">
                  <c:v>40253.0</c:v>
                </c:pt>
                <c:pt idx="3941">
                  <c:v>40254.0</c:v>
                </c:pt>
                <c:pt idx="3942">
                  <c:v>40255.0</c:v>
                </c:pt>
                <c:pt idx="3943">
                  <c:v>40256.0</c:v>
                </c:pt>
                <c:pt idx="3944">
                  <c:v>40259.0</c:v>
                </c:pt>
                <c:pt idx="3945">
                  <c:v>40260.0</c:v>
                </c:pt>
                <c:pt idx="3946">
                  <c:v>40261.0</c:v>
                </c:pt>
                <c:pt idx="3947">
                  <c:v>40262.0</c:v>
                </c:pt>
                <c:pt idx="3948">
                  <c:v>40263.0</c:v>
                </c:pt>
                <c:pt idx="3949">
                  <c:v>40266.0</c:v>
                </c:pt>
                <c:pt idx="3950">
                  <c:v>40267.0</c:v>
                </c:pt>
                <c:pt idx="3951">
                  <c:v>40268.0</c:v>
                </c:pt>
                <c:pt idx="3952">
                  <c:v>40269.0</c:v>
                </c:pt>
                <c:pt idx="3953">
                  <c:v>40270.0</c:v>
                </c:pt>
                <c:pt idx="3954">
                  <c:v>40273.0</c:v>
                </c:pt>
                <c:pt idx="3955">
                  <c:v>40274.0</c:v>
                </c:pt>
                <c:pt idx="3956">
                  <c:v>40275.0</c:v>
                </c:pt>
                <c:pt idx="3957">
                  <c:v>40276.0</c:v>
                </c:pt>
                <c:pt idx="3958">
                  <c:v>40277.0</c:v>
                </c:pt>
                <c:pt idx="3959">
                  <c:v>40280.0</c:v>
                </c:pt>
                <c:pt idx="3960">
                  <c:v>40281.0</c:v>
                </c:pt>
                <c:pt idx="3961">
                  <c:v>40282.0</c:v>
                </c:pt>
                <c:pt idx="3962">
                  <c:v>40283.0</c:v>
                </c:pt>
                <c:pt idx="3963">
                  <c:v>40284.0</c:v>
                </c:pt>
                <c:pt idx="3964">
                  <c:v>40287.0</c:v>
                </c:pt>
                <c:pt idx="3965">
                  <c:v>40288.0</c:v>
                </c:pt>
                <c:pt idx="3966">
                  <c:v>40289.0</c:v>
                </c:pt>
                <c:pt idx="3967">
                  <c:v>40290.0</c:v>
                </c:pt>
                <c:pt idx="3968">
                  <c:v>40291.0</c:v>
                </c:pt>
                <c:pt idx="3969">
                  <c:v>40294.0</c:v>
                </c:pt>
                <c:pt idx="3970">
                  <c:v>40295.0</c:v>
                </c:pt>
                <c:pt idx="3971">
                  <c:v>40296.0</c:v>
                </c:pt>
                <c:pt idx="3972">
                  <c:v>40297.0</c:v>
                </c:pt>
                <c:pt idx="3973">
                  <c:v>40298.0</c:v>
                </c:pt>
                <c:pt idx="3974">
                  <c:v>40301.0</c:v>
                </c:pt>
                <c:pt idx="3975">
                  <c:v>40302.0</c:v>
                </c:pt>
                <c:pt idx="3976">
                  <c:v>40303.0</c:v>
                </c:pt>
                <c:pt idx="3977">
                  <c:v>40304.0</c:v>
                </c:pt>
                <c:pt idx="3978">
                  <c:v>40305.0</c:v>
                </c:pt>
                <c:pt idx="3979">
                  <c:v>40308.0</c:v>
                </c:pt>
                <c:pt idx="3980">
                  <c:v>40309.0</c:v>
                </c:pt>
                <c:pt idx="3981">
                  <c:v>40310.0</c:v>
                </c:pt>
                <c:pt idx="3982">
                  <c:v>40311.0</c:v>
                </c:pt>
                <c:pt idx="3983">
                  <c:v>40312.0</c:v>
                </c:pt>
                <c:pt idx="3984">
                  <c:v>40315.0</c:v>
                </c:pt>
                <c:pt idx="3985">
                  <c:v>40316.0</c:v>
                </c:pt>
                <c:pt idx="3986">
                  <c:v>40317.0</c:v>
                </c:pt>
                <c:pt idx="3987">
                  <c:v>40318.0</c:v>
                </c:pt>
                <c:pt idx="3988">
                  <c:v>40319.0</c:v>
                </c:pt>
                <c:pt idx="3989">
                  <c:v>40322.0</c:v>
                </c:pt>
                <c:pt idx="3990">
                  <c:v>40323.0</c:v>
                </c:pt>
                <c:pt idx="3991">
                  <c:v>40324.0</c:v>
                </c:pt>
                <c:pt idx="3992">
                  <c:v>40325.0</c:v>
                </c:pt>
                <c:pt idx="3993">
                  <c:v>40326.0</c:v>
                </c:pt>
                <c:pt idx="3994">
                  <c:v>40329.0</c:v>
                </c:pt>
                <c:pt idx="3995">
                  <c:v>40330.0</c:v>
                </c:pt>
                <c:pt idx="3996">
                  <c:v>40331.0</c:v>
                </c:pt>
                <c:pt idx="3997">
                  <c:v>40332.0</c:v>
                </c:pt>
                <c:pt idx="3998">
                  <c:v>40333.0</c:v>
                </c:pt>
                <c:pt idx="3999">
                  <c:v>40336.0</c:v>
                </c:pt>
                <c:pt idx="4000">
                  <c:v>40337.0</c:v>
                </c:pt>
                <c:pt idx="4001">
                  <c:v>40338.0</c:v>
                </c:pt>
                <c:pt idx="4002">
                  <c:v>40339.0</c:v>
                </c:pt>
                <c:pt idx="4003">
                  <c:v>40340.0</c:v>
                </c:pt>
                <c:pt idx="4004">
                  <c:v>40343.0</c:v>
                </c:pt>
                <c:pt idx="4005">
                  <c:v>40344.0</c:v>
                </c:pt>
                <c:pt idx="4006">
                  <c:v>40345.0</c:v>
                </c:pt>
                <c:pt idx="4007">
                  <c:v>40346.0</c:v>
                </c:pt>
                <c:pt idx="4008">
                  <c:v>40347.0</c:v>
                </c:pt>
                <c:pt idx="4009">
                  <c:v>40350.0</c:v>
                </c:pt>
                <c:pt idx="4010">
                  <c:v>40351.0</c:v>
                </c:pt>
                <c:pt idx="4011">
                  <c:v>40352.0</c:v>
                </c:pt>
                <c:pt idx="4012">
                  <c:v>40353.0</c:v>
                </c:pt>
                <c:pt idx="4013">
                  <c:v>40354.0</c:v>
                </c:pt>
                <c:pt idx="4014">
                  <c:v>40357.0</c:v>
                </c:pt>
                <c:pt idx="4015">
                  <c:v>40358.0</c:v>
                </c:pt>
                <c:pt idx="4016">
                  <c:v>40359.0</c:v>
                </c:pt>
                <c:pt idx="4017">
                  <c:v>40360.0</c:v>
                </c:pt>
                <c:pt idx="4018">
                  <c:v>40361.0</c:v>
                </c:pt>
                <c:pt idx="4019">
                  <c:v>40364.0</c:v>
                </c:pt>
                <c:pt idx="4020">
                  <c:v>40365.0</c:v>
                </c:pt>
                <c:pt idx="4021">
                  <c:v>40366.0</c:v>
                </c:pt>
                <c:pt idx="4022">
                  <c:v>40367.0</c:v>
                </c:pt>
                <c:pt idx="4023">
                  <c:v>40368.0</c:v>
                </c:pt>
                <c:pt idx="4024">
                  <c:v>40371.0</c:v>
                </c:pt>
                <c:pt idx="4025">
                  <c:v>40372.0</c:v>
                </c:pt>
                <c:pt idx="4026">
                  <c:v>40373.0</c:v>
                </c:pt>
                <c:pt idx="4027">
                  <c:v>40374.0</c:v>
                </c:pt>
                <c:pt idx="4028">
                  <c:v>40375.0</c:v>
                </c:pt>
                <c:pt idx="4029">
                  <c:v>40378.0</c:v>
                </c:pt>
                <c:pt idx="4030">
                  <c:v>40379.0</c:v>
                </c:pt>
                <c:pt idx="4031">
                  <c:v>40380.0</c:v>
                </c:pt>
                <c:pt idx="4032">
                  <c:v>40381.0</c:v>
                </c:pt>
                <c:pt idx="4033">
                  <c:v>40382.0</c:v>
                </c:pt>
                <c:pt idx="4034">
                  <c:v>40385.0</c:v>
                </c:pt>
                <c:pt idx="4035">
                  <c:v>40386.0</c:v>
                </c:pt>
                <c:pt idx="4036">
                  <c:v>40387.0</c:v>
                </c:pt>
                <c:pt idx="4037">
                  <c:v>40388.0</c:v>
                </c:pt>
                <c:pt idx="4038">
                  <c:v>40389.0</c:v>
                </c:pt>
                <c:pt idx="4039">
                  <c:v>40392.0</c:v>
                </c:pt>
                <c:pt idx="4040">
                  <c:v>40393.0</c:v>
                </c:pt>
                <c:pt idx="4041">
                  <c:v>40394.0</c:v>
                </c:pt>
                <c:pt idx="4042">
                  <c:v>40395.0</c:v>
                </c:pt>
                <c:pt idx="4043">
                  <c:v>40396.0</c:v>
                </c:pt>
                <c:pt idx="4044">
                  <c:v>40399.0</c:v>
                </c:pt>
                <c:pt idx="4045">
                  <c:v>40400.0</c:v>
                </c:pt>
                <c:pt idx="4046">
                  <c:v>40401.0</c:v>
                </c:pt>
                <c:pt idx="4047">
                  <c:v>40402.0</c:v>
                </c:pt>
                <c:pt idx="4048">
                  <c:v>40403.0</c:v>
                </c:pt>
                <c:pt idx="4049">
                  <c:v>40406.0</c:v>
                </c:pt>
                <c:pt idx="4050">
                  <c:v>40407.0</c:v>
                </c:pt>
                <c:pt idx="4051">
                  <c:v>40408.0</c:v>
                </c:pt>
                <c:pt idx="4052">
                  <c:v>40409.0</c:v>
                </c:pt>
                <c:pt idx="4053">
                  <c:v>40410.0</c:v>
                </c:pt>
                <c:pt idx="4054">
                  <c:v>40413.0</c:v>
                </c:pt>
                <c:pt idx="4055">
                  <c:v>40414.0</c:v>
                </c:pt>
                <c:pt idx="4056">
                  <c:v>40415.0</c:v>
                </c:pt>
                <c:pt idx="4057">
                  <c:v>40416.0</c:v>
                </c:pt>
                <c:pt idx="4058">
                  <c:v>40417.0</c:v>
                </c:pt>
                <c:pt idx="4059">
                  <c:v>40420.0</c:v>
                </c:pt>
                <c:pt idx="4060">
                  <c:v>40421.0</c:v>
                </c:pt>
                <c:pt idx="4061">
                  <c:v>40422.0</c:v>
                </c:pt>
                <c:pt idx="4062">
                  <c:v>40423.0</c:v>
                </c:pt>
                <c:pt idx="4063">
                  <c:v>40424.0</c:v>
                </c:pt>
                <c:pt idx="4064">
                  <c:v>40427.0</c:v>
                </c:pt>
                <c:pt idx="4065">
                  <c:v>40428.0</c:v>
                </c:pt>
                <c:pt idx="4066">
                  <c:v>40429.0</c:v>
                </c:pt>
                <c:pt idx="4067">
                  <c:v>40430.0</c:v>
                </c:pt>
                <c:pt idx="4068">
                  <c:v>40431.0</c:v>
                </c:pt>
                <c:pt idx="4069">
                  <c:v>40434.0</c:v>
                </c:pt>
                <c:pt idx="4070">
                  <c:v>40435.0</c:v>
                </c:pt>
                <c:pt idx="4071">
                  <c:v>40436.0</c:v>
                </c:pt>
                <c:pt idx="4072">
                  <c:v>40437.0</c:v>
                </c:pt>
                <c:pt idx="4073">
                  <c:v>40438.0</c:v>
                </c:pt>
                <c:pt idx="4074">
                  <c:v>40441.0</c:v>
                </c:pt>
                <c:pt idx="4075">
                  <c:v>40442.0</c:v>
                </c:pt>
                <c:pt idx="4076">
                  <c:v>40443.0</c:v>
                </c:pt>
                <c:pt idx="4077">
                  <c:v>40444.0</c:v>
                </c:pt>
                <c:pt idx="4078">
                  <c:v>40445.0</c:v>
                </c:pt>
                <c:pt idx="4079">
                  <c:v>40448.0</c:v>
                </c:pt>
                <c:pt idx="4080">
                  <c:v>40449.0</c:v>
                </c:pt>
                <c:pt idx="4081">
                  <c:v>40450.0</c:v>
                </c:pt>
                <c:pt idx="4082">
                  <c:v>40451.0</c:v>
                </c:pt>
                <c:pt idx="4083">
                  <c:v>40452.0</c:v>
                </c:pt>
                <c:pt idx="4084">
                  <c:v>40455.0</c:v>
                </c:pt>
                <c:pt idx="4085">
                  <c:v>40456.0</c:v>
                </c:pt>
                <c:pt idx="4086">
                  <c:v>40457.0</c:v>
                </c:pt>
                <c:pt idx="4087">
                  <c:v>40458.0</c:v>
                </c:pt>
                <c:pt idx="4088">
                  <c:v>40459.0</c:v>
                </c:pt>
                <c:pt idx="4089">
                  <c:v>40462.0</c:v>
                </c:pt>
                <c:pt idx="4090">
                  <c:v>40463.0</c:v>
                </c:pt>
                <c:pt idx="4091">
                  <c:v>40464.0</c:v>
                </c:pt>
                <c:pt idx="4092">
                  <c:v>40465.0</c:v>
                </c:pt>
                <c:pt idx="4093">
                  <c:v>40466.0</c:v>
                </c:pt>
                <c:pt idx="4094">
                  <c:v>40469.0</c:v>
                </c:pt>
                <c:pt idx="4095">
                  <c:v>40470.0</c:v>
                </c:pt>
                <c:pt idx="4096">
                  <c:v>40471.0</c:v>
                </c:pt>
                <c:pt idx="4097">
                  <c:v>40472.0</c:v>
                </c:pt>
                <c:pt idx="4098">
                  <c:v>40473.0</c:v>
                </c:pt>
                <c:pt idx="4099">
                  <c:v>40476.0</c:v>
                </c:pt>
                <c:pt idx="4100">
                  <c:v>40477.0</c:v>
                </c:pt>
                <c:pt idx="4101">
                  <c:v>40478.0</c:v>
                </c:pt>
                <c:pt idx="4102">
                  <c:v>40479.0</c:v>
                </c:pt>
                <c:pt idx="4103">
                  <c:v>40480.0</c:v>
                </c:pt>
                <c:pt idx="4104">
                  <c:v>40483.0</c:v>
                </c:pt>
                <c:pt idx="4105">
                  <c:v>40484.0</c:v>
                </c:pt>
                <c:pt idx="4106">
                  <c:v>40485.0</c:v>
                </c:pt>
                <c:pt idx="4107">
                  <c:v>40486.0</c:v>
                </c:pt>
                <c:pt idx="4108">
                  <c:v>40487.0</c:v>
                </c:pt>
                <c:pt idx="4109">
                  <c:v>40490.0</c:v>
                </c:pt>
                <c:pt idx="4110">
                  <c:v>40491.0</c:v>
                </c:pt>
                <c:pt idx="4111">
                  <c:v>40492.0</c:v>
                </c:pt>
                <c:pt idx="4112">
                  <c:v>40493.0</c:v>
                </c:pt>
                <c:pt idx="4113">
                  <c:v>40494.0</c:v>
                </c:pt>
                <c:pt idx="4114">
                  <c:v>40497.0</c:v>
                </c:pt>
                <c:pt idx="4115">
                  <c:v>40498.0</c:v>
                </c:pt>
                <c:pt idx="4116">
                  <c:v>40499.0</c:v>
                </c:pt>
                <c:pt idx="4117">
                  <c:v>40500.0</c:v>
                </c:pt>
                <c:pt idx="4118">
                  <c:v>40501.0</c:v>
                </c:pt>
                <c:pt idx="4119">
                  <c:v>40504.0</c:v>
                </c:pt>
                <c:pt idx="4120">
                  <c:v>40505.0</c:v>
                </c:pt>
                <c:pt idx="4121">
                  <c:v>40506.0</c:v>
                </c:pt>
                <c:pt idx="4122">
                  <c:v>40507.0</c:v>
                </c:pt>
                <c:pt idx="4123">
                  <c:v>40508.0</c:v>
                </c:pt>
                <c:pt idx="4124">
                  <c:v>40511.0</c:v>
                </c:pt>
                <c:pt idx="4125">
                  <c:v>40512.0</c:v>
                </c:pt>
                <c:pt idx="4126">
                  <c:v>40513.0</c:v>
                </c:pt>
                <c:pt idx="4127">
                  <c:v>40514.0</c:v>
                </c:pt>
                <c:pt idx="4128">
                  <c:v>40515.0</c:v>
                </c:pt>
                <c:pt idx="4129">
                  <c:v>40518.0</c:v>
                </c:pt>
                <c:pt idx="4130">
                  <c:v>40519.0</c:v>
                </c:pt>
                <c:pt idx="4131">
                  <c:v>40520.0</c:v>
                </c:pt>
                <c:pt idx="4132">
                  <c:v>40521.0</c:v>
                </c:pt>
                <c:pt idx="4133">
                  <c:v>40522.0</c:v>
                </c:pt>
                <c:pt idx="4134">
                  <c:v>40525.0</c:v>
                </c:pt>
                <c:pt idx="4135">
                  <c:v>40526.0</c:v>
                </c:pt>
                <c:pt idx="4136">
                  <c:v>40527.0</c:v>
                </c:pt>
                <c:pt idx="4137">
                  <c:v>40528.0</c:v>
                </c:pt>
                <c:pt idx="4138">
                  <c:v>40529.0</c:v>
                </c:pt>
                <c:pt idx="4139">
                  <c:v>40532.0</c:v>
                </c:pt>
                <c:pt idx="4140">
                  <c:v>40533.0</c:v>
                </c:pt>
                <c:pt idx="4141">
                  <c:v>40534.0</c:v>
                </c:pt>
                <c:pt idx="4142">
                  <c:v>40535.0</c:v>
                </c:pt>
                <c:pt idx="4143">
                  <c:v>40536.0</c:v>
                </c:pt>
                <c:pt idx="4144">
                  <c:v>40539.0</c:v>
                </c:pt>
                <c:pt idx="4145">
                  <c:v>40540.0</c:v>
                </c:pt>
                <c:pt idx="4146">
                  <c:v>40541.0</c:v>
                </c:pt>
                <c:pt idx="4147">
                  <c:v>40542.0</c:v>
                </c:pt>
                <c:pt idx="4148">
                  <c:v>40543.0</c:v>
                </c:pt>
                <c:pt idx="4149">
                  <c:v>40546.0</c:v>
                </c:pt>
                <c:pt idx="4150">
                  <c:v>40547.0</c:v>
                </c:pt>
                <c:pt idx="4151">
                  <c:v>40548.0</c:v>
                </c:pt>
                <c:pt idx="4152">
                  <c:v>40549.0</c:v>
                </c:pt>
                <c:pt idx="4153">
                  <c:v>40550.0</c:v>
                </c:pt>
                <c:pt idx="4154">
                  <c:v>40553.0</c:v>
                </c:pt>
                <c:pt idx="4155">
                  <c:v>40554.0</c:v>
                </c:pt>
                <c:pt idx="4156">
                  <c:v>40555.0</c:v>
                </c:pt>
                <c:pt idx="4157">
                  <c:v>40556.0</c:v>
                </c:pt>
                <c:pt idx="4158">
                  <c:v>40557.0</c:v>
                </c:pt>
                <c:pt idx="4159">
                  <c:v>40560.0</c:v>
                </c:pt>
                <c:pt idx="4160">
                  <c:v>40561.0</c:v>
                </c:pt>
                <c:pt idx="4161">
                  <c:v>40562.0</c:v>
                </c:pt>
                <c:pt idx="4162">
                  <c:v>40563.0</c:v>
                </c:pt>
                <c:pt idx="4163">
                  <c:v>40564.0</c:v>
                </c:pt>
                <c:pt idx="4164">
                  <c:v>40567.0</c:v>
                </c:pt>
                <c:pt idx="4165">
                  <c:v>40568.0</c:v>
                </c:pt>
                <c:pt idx="4166">
                  <c:v>40569.0</c:v>
                </c:pt>
                <c:pt idx="4167">
                  <c:v>40570.0</c:v>
                </c:pt>
                <c:pt idx="4168">
                  <c:v>40571.0</c:v>
                </c:pt>
                <c:pt idx="4169">
                  <c:v>40574.0</c:v>
                </c:pt>
                <c:pt idx="4170">
                  <c:v>40575.0</c:v>
                </c:pt>
                <c:pt idx="4171">
                  <c:v>40576.0</c:v>
                </c:pt>
                <c:pt idx="4172">
                  <c:v>40577.0</c:v>
                </c:pt>
                <c:pt idx="4173">
                  <c:v>40578.0</c:v>
                </c:pt>
                <c:pt idx="4174">
                  <c:v>40581.0</c:v>
                </c:pt>
                <c:pt idx="4175">
                  <c:v>40582.0</c:v>
                </c:pt>
                <c:pt idx="4176">
                  <c:v>40583.0</c:v>
                </c:pt>
                <c:pt idx="4177">
                  <c:v>40584.0</c:v>
                </c:pt>
                <c:pt idx="4178">
                  <c:v>40585.0</c:v>
                </c:pt>
                <c:pt idx="4179">
                  <c:v>40588.0</c:v>
                </c:pt>
                <c:pt idx="4180">
                  <c:v>40589.0</c:v>
                </c:pt>
                <c:pt idx="4181">
                  <c:v>40590.0</c:v>
                </c:pt>
                <c:pt idx="4182">
                  <c:v>40591.0</c:v>
                </c:pt>
                <c:pt idx="4183">
                  <c:v>40592.0</c:v>
                </c:pt>
                <c:pt idx="4184">
                  <c:v>40595.0</c:v>
                </c:pt>
                <c:pt idx="4185">
                  <c:v>40596.0</c:v>
                </c:pt>
                <c:pt idx="4186">
                  <c:v>40597.0</c:v>
                </c:pt>
                <c:pt idx="4187">
                  <c:v>40598.0</c:v>
                </c:pt>
                <c:pt idx="4188">
                  <c:v>40599.0</c:v>
                </c:pt>
                <c:pt idx="4189">
                  <c:v>40602.0</c:v>
                </c:pt>
                <c:pt idx="4190">
                  <c:v>40603.0</c:v>
                </c:pt>
                <c:pt idx="4191">
                  <c:v>40604.0</c:v>
                </c:pt>
                <c:pt idx="4192">
                  <c:v>40605.0</c:v>
                </c:pt>
                <c:pt idx="4193">
                  <c:v>40606.0</c:v>
                </c:pt>
                <c:pt idx="4194">
                  <c:v>40609.0</c:v>
                </c:pt>
                <c:pt idx="4195">
                  <c:v>40610.0</c:v>
                </c:pt>
                <c:pt idx="4196">
                  <c:v>40611.0</c:v>
                </c:pt>
                <c:pt idx="4197">
                  <c:v>40612.0</c:v>
                </c:pt>
                <c:pt idx="4198">
                  <c:v>40613.0</c:v>
                </c:pt>
                <c:pt idx="4199">
                  <c:v>40616.0</c:v>
                </c:pt>
                <c:pt idx="4200">
                  <c:v>40617.0</c:v>
                </c:pt>
                <c:pt idx="4201">
                  <c:v>40618.0</c:v>
                </c:pt>
                <c:pt idx="4202">
                  <c:v>40619.0</c:v>
                </c:pt>
                <c:pt idx="4203">
                  <c:v>40620.0</c:v>
                </c:pt>
                <c:pt idx="4204">
                  <c:v>40623.0</c:v>
                </c:pt>
                <c:pt idx="4205">
                  <c:v>40624.0</c:v>
                </c:pt>
                <c:pt idx="4206">
                  <c:v>40625.0</c:v>
                </c:pt>
                <c:pt idx="4207">
                  <c:v>40626.0</c:v>
                </c:pt>
                <c:pt idx="4208">
                  <c:v>40627.0</c:v>
                </c:pt>
                <c:pt idx="4209">
                  <c:v>40630.0</c:v>
                </c:pt>
                <c:pt idx="4210">
                  <c:v>40631.0</c:v>
                </c:pt>
                <c:pt idx="4211">
                  <c:v>40632.0</c:v>
                </c:pt>
                <c:pt idx="4212">
                  <c:v>40633.0</c:v>
                </c:pt>
                <c:pt idx="4213">
                  <c:v>40634.0</c:v>
                </c:pt>
                <c:pt idx="4214">
                  <c:v>40637.0</c:v>
                </c:pt>
                <c:pt idx="4215">
                  <c:v>40638.0</c:v>
                </c:pt>
                <c:pt idx="4216">
                  <c:v>40639.0</c:v>
                </c:pt>
                <c:pt idx="4217">
                  <c:v>40640.0</c:v>
                </c:pt>
                <c:pt idx="4218">
                  <c:v>40641.0</c:v>
                </c:pt>
                <c:pt idx="4219">
                  <c:v>40644.0</c:v>
                </c:pt>
                <c:pt idx="4220">
                  <c:v>40645.0</c:v>
                </c:pt>
                <c:pt idx="4221">
                  <c:v>40646.0</c:v>
                </c:pt>
                <c:pt idx="4222">
                  <c:v>40647.0</c:v>
                </c:pt>
                <c:pt idx="4223">
                  <c:v>40648.0</c:v>
                </c:pt>
                <c:pt idx="4224">
                  <c:v>40651.0</c:v>
                </c:pt>
                <c:pt idx="4225">
                  <c:v>40652.0</c:v>
                </c:pt>
                <c:pt idx="4226">
                  <c:v>40653.0</c:v>
                </c:pt>
                <c:pt idx="4227">
                  <c:v>40654.0</c:v>
                </c:pt>
                <c:pt idx="4228">
                  <c:v>40655.0</c:v>
                </c:pt>
                <c:pt idx="4229">
                  <c:v>40658.0</c:v>
                </c:pt>
                <c:pt idx="4230">
                  <c:v>40659.0</c:v>
                </c:pt>
                <c:pt idx="4231">
                  <c:v>40660.0</c:v>
                </c:pt>
                <c:pt idx="4232">
                  <c:v>40661.0</c:v>
                </c:pt>
                <c:pt idx="4233">
                  <c:v>40662.0</c:v>
                </c:pt>
                <c:pt idx="4234">
                  <c:v>40665.0</c:v>
                </c:pt>
                <c:pt idx="4235">
                  <c:v>40666.0</c:v>
                </c:pt>
                <c:pt idx="4236">
                  <c:v>40667.0</c:v>
                </c:pt>
                <c:pt idx="4237">
                  <c:v>40668.0</c:v>
                </c:pt>
                <c:pt idx="4238">
                  <c:v>40669.0</c:v>
                </c:pt>
                <c:pt idx="4239">
                  <c:v>40672.0</c:v>
                </c:pt>
                <c:pt idx="4240">
                  <c:v>40673.0</c:v>
                </c:pt>
                <c:pt idx="4241">
                  <c:v>40674.0</c:v>
                </c:pt>
                <c:pt idx="4242">
                  <c:v>40675.0</c:v>
                </c:pt>
                <c:pt idx="4243">
                  <c:v>40676.0</c:v>
                </c:pt>
                <c:pt idx="4244">
                  <c:v>40679.0</c:v>
                </c:pt>
                <c:pt idx="4245">
                  <c:v>40680.0</c:v>
                </c:pt>
                <c:pt idx="4246">
                  <c:v>40681.0</c:v>
                </c:pt>
                <c:pt idx="4247">
                  <c:v>40682.0</c:v>
                </c:pt>
                <c:pt idx="4248">
                  <c:v>40683.0</c:v>
                </c:pt>
                <c:pt idx="4249">
                  <c:v>40686.0</c:v>
                </c:pt>
                <c:pt idx="4250">
                  <c:v>40687.0</c:v>
                </c:pt>
                <c:pt idx="4251">
                  <c:v>40688.0</c:v>
                </c:pt>
                <c:pt idx="4252">
                  <c:v>40689.0</c:v>
                </c:pt>
                <c:pt idx="4253">
                  <c:v>40690.0</c:v>
                </c:pt>
                <c:pt idx="4254">
                  <c:v>40693.0</c:v>
                </c:pt>
                <c:pt idx="4255">
                  <c:v>40694.0</c:v>
                </c:pt>
                <c:pt idx="4256">
                  <c:v>40695.0</c:v>
                </c:pt>
                <c:pt idx="4257">
                  <c:v>40696.0</c:v>
                </c:pt>
                <c:pt idx="4258">
                  <c:v>40697.0</c:v>
                </c:pt>
                <c:pt idx="4259">
                  <c:v>40700.0</c:v>
                </c:pt>
                <c:pt idx="4260">
                  <c:v>40701.0</c:v>
                </c:pt>
                <c:pt idx="4261">
                  <c:v>40702.0</c:v>
                </c:pt>
                <c:pt idx="4262">
                  <c:v>40703.0</c:v>
                </c:pt>
                <c:pt idx="4263">
                  <c:v>40704.0</c:v>
                </c:pt>
                <c:pt idx="4264">
                  <c:v>40707.0</c:v>
                </c:pt>
                <c:pt idx="4265">
                  <c:v>40708.0</c:v>
                </c:pt>
                <c:pt idx="4266">
                  <c:v>40709.0</c:v>
                </c:pt>
                <c:pt idx="4267">
                  <c:v>40710.0</c:v>
                </c:pt>
                <c:pt idx="4268">
                  <c:v>40711.0</c:v>
                </c:pt>
                <c:pt idx="4269">
                  <c:v>40714.0</c:v>
                </c:pt>
                <c:pt idx="4270">
                  <c:v>40715.0</c:v>
                </c:pt>
                <c:pt idx="4271">
                  <c:v>40716.0</c:v>
                </c:pt>
                <c:pt idx="4272">
                  <c:v>40717.0</c:v>
                </c:pt>
                <c:pt idx="4273">
                  <c:v>40718.0</c:v>
                </c:pt>
                <c:pt idx="4274">
                  <c:v>40721.0</c:v>
                </c:pt>
                <c:pt idx="4275">
                  <c:v>40722.0</c:v>
                </c:pt>
                <c:pt idx="4276">
                  <c:v>40723.0</c:v>
                </c:pt>
                <c:pt idx="4277">
                  <c:v>40724.0</c:v>
                </c:pt>
                <c:pt idx="4278">
                  <c:v>40725.0</c:v>
                </c:pt>
                <c:pt idx="4279">
                  <c:v>40728.0</c:v>
                </c:pt>
                <c:pt idx="4280">
                  <c:v>40729.0</c:v>
                </c:pt>
                <c:pt idx="4281">
                  <c:v>40730.0</c:v>
                </c:pt>
                <c:pt idx="4282">
                  <c:v>40731.0</c:v>
                </c:pt>
                <c:pt idx="4283">
                  <c:v>40732.0</c:v>
                </c:pt>
                <c:pt idx="4284">
                  <c:v>40735.0</c:v>
                </c:pt>
                <c:pt idx="4285">
                  <c:v>40736.0</c:v>
                </c:pt>
                <c:pt idx="4286">
                  <c:v>40737.0</c:v>
                </c:pt>
                <c:pt idx="4287">
                  <c:v>40738.0</c:v>
                </c:pt>
                <c:pt idx="4288">
                  <c:v>40739.0</c:v>
                </c:pt>
                <c:pt idx="4289">
                  <c:v>40742.0</c:v>
                </c:pt>
                <c:pt idx="4290">
                  <c:v>40743.0</c:v>
                </c:pt>
                <c:pt idx="4291">
                  <c:v>40744.0</c:v>
                </c:pt>
                <c:pt idx="4292">
                  <c:v>40745.0</c:v>
                </c:pt>
                <c:pt idx="4293">
                  <c:v>40746.0</c:v>
                </c:pt>
                <c:pt idx="4294">
                  <c:v>40749.0</c:v>
                </c:pt>
                <c:pt idx="4295">
                  <c:v>40750.0</c:v>
                </c:pt>
                <c:pt idx="4296">
                  <c:v>40751.0</c:v>
                </c:pt>
                <c:pt idx="4297">
                  <c:v>40752.0</c:v>
                </c:pt>
                <c:pt idx="4298">
                  <c:v>40753.0</c:v>
                </c:pt>
                <c:pt idx="4299">
                  <c:v>40756.0</c:v>
                </c:pt>
                <c:pt idx="4300">
                  <c:v>40757.0</c:v>
                </c:pt>
                <c:pt idx="4301">
                  <c:v>40758.0</c:v>
                </c:pt>
                <c:pt idx="4302">
                  <c:v>40759.0</c:v>
                </c:pt>
                <c:pt idx="4303">
                  <c:v>40760.0</c:v>
                </c:pt>
                <c:pt idx="4304">
                  <c:v>40763.0</c:v>
                </c:pt>
                <c:pt idx="4305">
                  <c:v>40764.0</c:v>
                </c:pt>
                <c:pt idx="4306">
                  <c:v>40765.0</c:v>
                </c:pt>
                <c:pt idx="4307">
                  <c:v>40766.0</c:v>
                </c:pt>
                <c:pt idx="4308">
                  <c:v>40767.0</c:v>
                </c:pt>
                <c:pt idx="4309">
                  <c:v>40770.0</c:v>
                </c:pt>
                <c:pt idx="4310">
                  <c:v>40771.0</c:v>
                </c:pt>
                <c:pt idx="4311">
                  <c:v>40772.0</c:v>
                </c:pt>
                <c:pt idx="4312">
                  <c:v>40773.0</c:v>
                </c:pt>
                <c:pt idx="4313">
                  <c:v>40774.0</c:v>
                </c:pt>
                <c:pt idx="4314">
                  <c:v>40777.0</c:v>
                </c:pt>
                <c:pt idx="4315">
                  <c:v>40778.0</c:v>
                </c:pt>
                <c:pt idx="4316">
                  <c:v>40779.0</c:v>
                </c:pt>
                <c:pt idx="4317">
                  <c:v>40780.0</c:v>
                </c:pt>
                <c:pt idx="4318">
                  <c:v>40781.0</c:v>
                </c:pt>
                <c:pt idx="4319">
                  <c:v>40784.0</c:v>
                </c:pt>
                <c:pt idx="4320">
                  <c:v>40785.0</c:v>
                </c:pt>
                <c:pt idx="4321">
                  <c:v>40786.0</c:v>
                </c:pt>
                <c:pt idx="4322">
                  <c:v>40787.0</c:v>
                </c:pt>
                <c:pt idx="4323">
                  <c:v>40788.0</c:v>
                </c:pt>
                <c:pt idx="4324">
                  <c:v>40791.0</c:v>
                </c:pt>
                <c:pt idx="4325">
                  <c:v>40792.0</c:v>
                </c:pt>
                <c:pt idx="4326">
                  <c:v>40793.0</c:v>
                </c:pt>
                <c:pt idx="4327">
                  <c:v>40794.0</c:v>
                </c:pt>
                <c:pt idx="4328">
                  <c:v>40795.0</c:v>
                </c:pt>
                <c:pt idx="4329">
                  <c:v>40798.0</c:v>
                </c:pt>
                <c:pt idx="4330">
                  <c:v>40799.0</c:v>
                </c:pt>
                <c:pt idx="4331">
                  <c:v>40800.0</c:v>
                </c:pt>
                <c:pt idx="4332">
                  <c:v>40801.0</c:v>
                </c:pt>
                <c:pt idx="4333">
                  <c:v>40802.0</c:v>
                </c:pt>
                <c:pt idx="4334">
                  <c:v>40805.0</c:v>
                </c:pt>
                <c:pt idx="4335">
                  <c:v>40806.0</c:v>
                </c:pt>
                <c:pt idx="4336">
                  <c:v>40807.0</c:v>
                </c:pt>
                <c:pt idx="4337">
                  <c:v>40808.0</c:v>
                </c:pt>
                <c:pt idx="4338">
                  <c:v>40809.0</c:v>
                </c:pt>
                <c:pt idx="4339">
                  <c:v>40812.0</c:v>
                </c:pt>
                <c:pt idx="4340">
                  <c:v>40813.0</c:v>
                </c:pt>
                <c:pt idx="4341">
                  <c:v>40814.0</c:v>
                </c:pt>
                <c:pt idx="4342">
                  <c:v>40815.0</c:v>
                </c:pt>
                <c:pt idx="4343">
                  <c:v>40816.0</c:v>
                </c:pt>
                <c:pt idx="4344">
                  <c:v>40819.0</c:v>
                </c:pt>
                <c:pt idx="4345">
                  <c:v>40820.0</c:v>
                </c:pt>
                <c:pt idx="4346">
                  <c:v>40821.0</c:v>
                </c:pt>
                <c:pt idx="4347">
                  <c:v>40822.0</c:v>
                </c:pt>
                <c:pt idx="4348">
                  <c:v>40823.0</c:v>
                </c:pt>
                <c:pt idx="4349">
                  <c:v>40826.0</c:v>
                </c:pt>
                <c:pt idx="4350">
                  <c:v>40827.0</c:v>
                </c:pt>
                <c:pt idx="4351">
                  <c:v>40828.0</c:v>
                </c:pt>
                <c:pt idx="4352">
                  <c:v>40829.0</c:v>
                </c:pt>
                <c:pt idx="4353">
                  <c:v>40830.0</c:v>
                </c:pt>
                <c:pt idx="4354">
                  <c:v>40833.0</c:v>
                </c:pt>
                <c:pt idx="4355">
                  <c:v>40834.0</c:v>
                </c:pt>
                <c:pt idx="4356">
                  <c:v>40835.0</c:v>
                </c:pt>
                <c:pt idx="4357">
                  <c:v>40836.0</c:v>
                </c:pt>
                <c:pt idx="4358">
                  <c:v>40837.0</c:v>
                </c:pt>
                <c:pt idx="4359">
                  <c:v>40840.0</c:v>
                </c:pt>
                <c:pt idx="4360">
                  <c:v>40841.0</c:v>
                </c:pt>
                <c:pt idx="4361">
                  <c:v>40842.0</c:v>
                </c:pt>
                <c:pt idx="4362">
                  <c:v>40843.0</c:v>
                </c:pt>
                <c:pt idx="4363">
                  <c:v>40844.0</c:v>
                </c:pt>
                <c:pt idx="4364">
                  <c:v>40847.0</c:v>
                </c:pt>
                <c:pt idx="4365">
                  <c:v>40848.0</c:v>
                </c:pt>
                <c:pt idx="4366">
                  <c:v>40849.0</c:v>
                </c:pt>
                <c:pt idx="4367">
                  <c:v>40850.0</c:v>
                </c:pt>
                <c:pt idx="4368">
                  <c:v>40851.0</c:v>
                </c:pt>
                <c:pt idx="4369">
                  <c:v>40854.0</c:v>
                </c:pt>
                <c:pt idx="4370">
                  <c:v>40855.0</c:v>
                </c:pt>
                <c:pt idx="4371">
                  <c:v>40856.0</c:v>
                </c:pt>
                <c:pt idx="4372">
                  <c:v>40857.0</c:v>
                </c:pt>
                <c:pt idx="4373">
                  <c:v>40858.0</c:v>
                </c:pt>
                <c:pt idx="4374">
                  <c:v>40861.0</c:v>
                </c:pt>
                <c:pt idx="4375">
                  <c:v>40862.0</c:v>
                </c:pt>
                <c:pt idx="4376">
                  <c:v>40863.0</c:v>
                </c:pt>
                <c:pt idx="4377">
                  <c:v>40864.0</c:v>
                </c:pt>
                <c:pt idx="4378">
                  <c:v>40865.0</c:v>
                </c:pt>
                <c:pt idx="4379">
                  <c:v>40868.0</c:v>
                </c:pt>
                <c:pt idx="4380">
                  <c:v>40869.0</c:v>
                </c:pt>
                <c:pt idx="4381">
                  <c:v>40870.0</c:v>
                </c:pt>
                <c:pt idx="4382">
                  <c:v>40871.0</c:v>
                </c:pt>
                <c:pt idx="4383">
                  <c:v>40872.0</c:v>
                </c:pt>
                <c:pt idx="4384">
                  <c:v>40875.0</c:v>
                </c:pt>
                <c:pt idx="4385">
                  <c:v>40876.0</c:v>
                </c:pt>
                <c:pt idx="4386">
                  <c:v>40877.0</c:v>
                </c:pt>
                <c:pt idx="4387">
                  <c:v>40878.0</c:v>
                </c:pt>
                <c:pt idx="4388">
                  <c:v>40879.0</c:v>
                </c:pt>
                <c:pt idx="4389">
                  <c:v>40882.0</c:v>
                </c:pt>
                <c:pt idx="4390">
                  <c:v>40883.0</c:v>
                </c:pt>
                <c:pt idx="4391">
                  <c:v>40884.0</c:v>
                </c:pt>
                <c:pt idx="4392">
                  <c:v>40885.0</c:v>
                </c:pt>
                <c:pt idx="4393">
                  <c:v>40886.0</c:v>
                </c:pt>
                <c:pt idx="4394">
                  <c:v>40889.0</c:v>
                </c:pt>
                <c:pt idx="4395">
                  <c:v>40890.0</c:v>
                </c:pt>
                <c:pt idx="4396">
                  <c:v>40891.0</c:v>
                </c:pt>
                <c:pt idx="4397">
                  <c:v>40892.0</c:v>
                </c:pt>
                <c:pt idx="4398">
                  <c:v>40893.0</c:v>
                </c:pt>
                <c:pt idx="4399">
                  <c:v>40896.0</c:v>
                </c:pt>
                <c:pt idx="4400">
                  <c:v>40897.0</c:v>
                </c:pt>
                <c:pt idx="4401">
                  <c:v>40898.0</c:v>
                </c:pt>
                <c:pt idx="4402">
                  <c:v>40899.0</c:v>
                </c:pt>
                <c:pt idx="4403">
                  <c:v>40900.0</c:v>
                </c:pt>
                <c:pt idx="4404">
                  <c:v>40903.0</c:v>
                </c:pt>
                <c:pt idx="4405">
                  <c:v>40904.0</c:v>
                </c:pt>
                <c:pt idx="4406">
                  <c:v>40905.0</c:v>
                </c:pt>
                <c:pt idx="4407">
                  <c:v>40906.0</c:v>
                </c:pt>
                <c:pt idx="4408">
                  <c:v>40907.0</c:v>
                </c:pt>
                <c:pt idx="4409">
                  <c:v>40910.0</c:v>
                </c:pt>
                <c:pt idx="4410">
                  <c:v>40911.0</c:v>
                </c:pt>
                <c:pt idx="4411">
                  <c:v>40912.0</c:v>
                </c:pt>
                <c:pt idx="4412">
                  <c:v>40913.0</c:v>
                </c:pt>
                <c:pt idx="4413">
                  <c:v>40914.0</c:v>
                </c:pt>
                <c:pt idx="4414">
                  <c:v>40917.0</c:v>
                </c:pt>
                <c:pt idx="4415">
                  <c:v>40918.0</c:v>
                </c:pt>
                <c:pt idx="4416">
                  <c:v>40919.0</c:v>
                </c:pt>
                <c:pt idx="4417">
                  <c:v>40920.0</c:v>
                </c:pt>
                <c:pt idx="4418">
                  <c:v>40921.0</c:v>
                </c:pt>
                <c:pt idx="4419">
                  <c:v>40924.0</c:v>
                </c:pt>
                <c:pt idx="4420">
                  <c:v>40925.0</c:v>
                </c:pt>
                <c:pt idx="4421">
                  <c:v>40926.0</c:v>
                </c:pt>
                <c:pt idx="4422">
                  <c:v>40927.0</c:v>
                </c:pt>
                <c:pt idx="4423">
                  <c:v>40928.0</c:v>
                </c:pt>
                <c:pt idx="4424">
                  <c:v>40931.0</c:v>
                </c:pt>
                <c:pt idx="4425">
                  <c:v>40932.0</c:v>
                </c:pt>
                <c:pt idx="4426">
                  <c:v>40933.0</c:v>
                </c:pt>
                <c:pt idx="4427">
                  <c:v>40934.0</c:v>
                </c:pt>
                <c:pt idx="4428">
                  <c:v>40935.0</c:v>
                </c:pt>
                <c:pt idx="4429">
                  <c:v>40938.0</c:v>
                </c:pt>
                <c:pt idx="4430">
                  <c:v>40939.0</c:v>
                </c:pt>
                <c:pt idx="4431">
                  <c:v>40940.0</c:v>
                </c:pt>
                <c:pt idx="4432">
                  <c:v>40941.0</c:v>
                </c:pt>
                <c:pt idx="4433">
                  <c:v>40942.0</c:v>
                </c:pt>
                <c:pt idx="4434">
                  <c:v>40945.0</c:v>
                </c:pt>
                <c:pt idx="4435">
                  <c:v>40946.0</c:v>
                </c:pt>
                <c:pt idx="4436">
                  <c:v>40947.0</c:v>
                </c:pt>
                <c:pt idx="4437">
                  <c:v>40948.0</c:v>
                </c:pt>
                <c:pt idx="4438">
                  <c:v>40949.0</c:v>
                </c:pt>
                <c:pt idx="4439">
                  <c:v>40952.0</c:v>
                </c:pt>
                <c:pt idx="4440">
                  <c:v>40953.0</c:v>
                </c:pt>
                <c:pt idx="4441">
                  <c:v>40954.0</c:v>
                </c:pt>
                <c:pt idx="4442">
                  <c:v>40955.0</c:v>
                </c:pt>
                <c:pt idx="4443">
                  <c:v>40956.0</c:v>
                </c:pt>
                <c:pt idx="4444">
                  <c:v>40959.0</c:v>
                </c:pt>
                <c:pt idx="4445">
                  <c:v>40960.0</c:v>
                </c:pt>
                <c:pt idx="4446">
                  <c:v>40961.0</c:v>
                </c:pt>
                <c:pt idx="4447">
                  <c:v>40962.0</c:v>
                </c:pt>
                <c:pt idx="4448">
                  <c:v>40963.0</c:v>
                </c:pt>
                <c:pt idx="4449">
                  <c:v>40966.0</c:v>
                </c:pt>
                <c:pt idx="4450">
                  <c:v>40967.0</c:v>
                </c:pt>
                <c:pt idx="4451">
                  <c:v>40968.0</c:v>
                </c:pt>
                <c:pt idx="4452">
                  <c:v>40969.0</c:v>
                </c:pt>
                <c:pt idx="4453">
                  <c:v>40970.0</c:v>
                </c:pt>
                <c:pt idx="4454">
                  <c:v>40973.0</c:v>
                </c:pt>
                <c:pt idx="4455">
                  <c:v>40974.0</c:v>
                </c:pt>
                <c:pt idx="4456">
                  <c:v>40975.0</c:v>
                </c:pt>
                <c:pt idx="4457">
                  <c:v>40976.0</c:v>
                </c:pt>
                <c:pt idx="4458">
                  <c:v>40977.0</c:v>
                </c:pt>
                <c:pt idx="4459">
                  <c:v>40980.0</c:v>
                </c:pt>
                <c:pt idx="4460">
                  <c:v>40981.0</c:v>
                </c:pt>
                <c:pt idx="4461">
                  <c:v>40982.0</c:v>
                </c:pt>
                <c:pt idx="4462">
                  <c:v>40983.0</c:v>
                </c:pt>
                <c:pt idx="4463">
                  <c:v>40984.0</c:v>
                </c:pt>
                <c:pt idx="4464">
                  <c:v>40987.0</c:v>
                </c:pt>
                <c:pt idx="4465">
                  <c:v>40988.0</c:v>
                </c:pt>
                <c:pt idx="4466">
                  <c:v>40989.0</c:v>
                </c:pt>
                <c:pt idx="4467">
                  <c:v>40990.0</c:v>
                </c:pt>
                <c:pt idx="4468">
                  <c:v>40991.0</c:v>
                </c:pt>
                <c:pt idx="4469">
                  <c:v>40994.0</c:v>
                </c:pt>
                <c:pt idx="4470">
                  <c:v>40995.0</c:v>
                </c:pt>
                <c:pt idx="4471">
                  <c:v>40996.0</c:v>
                </c:pt>
                <c:pt idx="4472">
                  <c:v>40997.0</c:v>
                </c:pt>
                <c:pt idx="4473">
                  <c:v>40998.0</c:v>
                </c:pt>
                <c:pt idx="4474">
                  <c:v>41001.0</c:v>
                </c:pt>
                <c:pt idx="4475">
                  <c:v>41002.0</c:v>
                </c:pt>
                <c:pt idx="4476">
                  <c:v>41003.0</c:v>
                </c:pt>
                <c:pt idx="4477">
                  <c:v>41004.0</c:v>
                </c:pt>
                <c:pt idx="4478">
                  <c:v>41005.0</c:v>
                </c:pt>
                <c:pt idx="4479">
                  <c:v>41008.0</c:v>
                </c:pt>
                <c:pt idx="4480">
                  <c:v>41009.0</c:v>
                </c:pt>
                <c:pt idx="4481">
                  <c:v>41010.0</c:v>
                </c:pt>
                <c:pt idx="4482">
                  <c:v>41011.0</c:v>
                </c:pt>
                <c:pt idx="4483">
                  <c:v>41012.0</c:v>
                </c:pt>
                <c:pt idx="4484">
                  <c:v>41015.0</c:v>
                </c:pt>
                <c:pt idx="4485">
                  <c:v>41016.0</c:v>
                </c:pt>
                <c:pt idx="4486">
                  <c:v>41017.0</c:v>
                </c:pt>
                <c:pt idx="4487">
                  <c:v>41018.0</c:v>
                </c:pt>
                <c:pt idx="4488">
                  <c:v>41019.0</c:v>
                </c:pt>
                <c:pt idx="4489">
                  <c:v>41022.0</c:v>
                </c:pt>
                <c:pt idx="4490">
                  <c:v>41023.0</c:v>
                </c:pt>
                <c:pt idx="4491">
                  <c:v>41024.0</c:v>
                </c:pt>
                <c:pt idx="4492">
                  <c:v>41025.0</c:v>
                </c:pt>
                <c:pt idx="4493">
                  <c:v>41026.0</c:v>
                </c:pt>
                <c:pt idx="4494">
                  <c:v>41029.0</c:v>
                </c:pt>
                <c:pt idx="4495">
                  <c:v>41030.0</c:v>
                </c:pt>
                <c:pt idx="4496">
                  <c:v>41031.0</c:v>
                </c:pt>
                <c:pt idx="4497">
                  <c:v>41032.0</c:v>
                </c:pt>
                <c:pt idx="4498">
                  <c:v>41033.0</c:v>
                </c:pt>
                <c:pt idx="4499">
                  <c:v>41036.0</c:v>
                </c:pt>
                <c:pt idx="4500">
                  <c:v>41037.0</c:v>
                </c:pt>
                <c:pt idx="4501">
                  <c:v>41038.0</c:v>
                </c:pt>
                <c:pt idx="4502">
                  <c:v>41039.0</c:v>
                </c:pt>
                <c:pt idx="4503">
                  <c:v>41040.0</c:v>
                </c:pt>
                <c:pt idx="4504">
                  <c:v>41043.0</c:v>
                </c:pt>
                <c:pt idx="4505">
                  <c:v>41044.0</c:v>
                </c:pt>
                <c:pt idx="4506">
                  <c:v>41045.0</c:v>
                </c:pt>
                <c:pt idx="4507">
                  <c:v>41046.0</c:v>
                </c:pt>
                <c:pt idx="4508">
                  <c:v>41047.0</c:v>
                </c:pt>
                <c:pt idx="4509">
                  <c:v>41050.0</c:v>
                </c:pt>
                <c:pt idx="4510">
                  <c:v>41051.0</c:v>
                </c:pt>
                <c:pt idx="4511">
                  <c:v>41052.0</c:v>
                </c:pt>
                <c:pt idx="4512">
                  <c:v>41053.0</c:v>
                </c:pt>
                <c:pt idx="4513">
                  <c:v>41054.0</c:v>
                </c:pt>
                <c:pt idx="4514">
                  <c:v>41057.0</c:v>
                </c:pt>
                <c:pt idx="4515">
                  <c:v>41058.0</c:v>
                </c:pt>
                <c:pt idx="4516">
                  <c:v>41059.0</c:v>
                </c:pt>
                <c:pt idx="4517">
                  <c:v>41060.0</c:v>
                </c:pt>
                <c:pt idx="4518">
                  <c:v>41061.0</c:v>
                </c:pt>
                <c:pt idx="4519">
                  <c:v>41064.0</c:v>
                </c:pt>
                <c:pt idx="4520">
                  <c:v>41065.0</c:v>
                </c:pt>
                <c:pt idx="4521">
                  <c:v>41066.0</c:v>
                </c:pt>
                <c:pt idx="4522">
                  <c:v>41067.0</c:v>
                </c:pt>
                <c:pt idx="4523">
                  <c:v>41068.0</c:v>
                </c:pt>
                <c:pt idx="4524">
                  <c:v>41071.0</c:v>
                </c:pt>
                <c:pt idx="4525">
                  <c:v>41072.0</c:v>
                </c:pt>
                <c:pt idx="4526">
                  <c:v>41073.0</c:v>
                </c:pt>
                <c:pt idx="4527">
                  <c:v>41074.0</c:v>
                </c:pt>
                <c:pt idx="4528">
                  <c:v>41075.0</c:v>
                </c:pt>
                <c:pt idx="4529">
                  <c:v>41078.0</c:v>
                </c:pt>
                <c:pt idx="4530">
                  <c:v>41079.0</c:v>
                </c:pt>
                <c:pt idx="4531">
                  <c:v>41080.0</c:v>
                </c:pt>
                <c:pt idx="4532">
                  <c:v>41081.0</c:v>
                </c:pt>
                <c:pt idx="4533">
                  <c:v>41082.0</c:v>
                </c:pt>
                <c:pt idx="4534">
                  <c:v>41085.0</c:v>
                </c:pt>
                <c:pt idx="4535">
                  <c:v>41086.0</c:v>
                </c:pt>
                <c:pt idx="4536">
                  <c:v>41087.0</c:v>
                </c:pt>
                <c:pt idx="4537">
                  <c:v>41088.0</c:v>
                </c:pt>
                <c:pt idx="4538">
                  <c:v>41089.0</c:v>
                </c:pt>
                <c:pt idx="4539">
                  <c:v>41092.0</c:v>
                </c:pt>
                <c:pt idx="4540">
                  <c:v>41093.0</c:v>
                </c:pt>
                <c:pt idx="4541">
                  <c:v>41094.0</c:v>
                </c:pt>
                <c:pt idx="4542">
                  <c:v>41095.0</c:v>
                </c:pt>
                <c:pt idx="4543">
                  <c:v>41096.0</c:v>
                </c:pt>
                <c:pt idx="4544">
                  <c:v>41099.0</c:v>
                </c:pt>
                <c:pt idx="4545">
                  <c:v>41100.0</c:v>
                </c:pt>
                <c:pt idx="4546">
                  <c:v>41101.0</c:v>
                </c:pt>
                <c:pt idx="4547">
                  <c:v>41102.0</c:v>
                </c:pt>
                <c:pt idx="4548">
                  <c:v>41103.0</c:v>
                </c:pt>
                <c:pt idx="4549">
                  <c:v>41106.0</c:v>
                </c:pt>
                <c:pt idx="4550">
                  <c:v>41107.0</c:v>
                </c:pt>
                <c:pt idx="4551">
                  <c:v>41108.0</c:v>
                </c:pt>
                <c:pt idx="4552">
                  <c:v>41109.0</c:v>
                </c:pt>
                <c:pt idx="4553">
                  <c:v>41110.0</c:v>
                </c:pt>
                <c:pt idx="4554">
                  <c:v>41113.0</c:v>
                </c:pt>
                <c:pt idx="4555">
                  <c:v>41114.0</c:v>
                </c:pt>
                <c:pt idx="4556">
                  <c:v>41115.0</c:v>
                </c:pt>
                <c:pt idx="4557">
                  <c:v>41116.0</c:v>
                </c:pt>
                <c:pt idx="4558">
                  <c:v>41117.0</c:v>
                </c:pt>
                <c:pt idx="4559">
                  <c:v>41120.0</c:v>
                </c:pt>
                <c:pt idx="4560">
                  <c:v>41121.0</c:v>
                </c:pt>
                <c:pt idx="4561">
                  <c:v>41122.0</c:v>
                </c:pt>
                <c:pt idx="4562">
                  <c:v>41123.0</c:v>
                </c:pt>
                <c:pt idx="4563">
                  <c:v>41124.0</c:v>
                </c:pt>
                <c:pt idx="4564">
                  <c:v>41127.0</c:v>
                </c:pt>
                <c:pt idx="4565">
                  <c:v>41128.0</c:v>
                </c:pt>
                <c:pt idx="4566">
                  <c:v>41129.0</c:v>
                </c:pt>
                <c:pt idx="4567">
                  <c:v>41130.0</c:v>
                </c:pt>
                <c:pt idx="4568">
                  <c:v>41131.0</c:v>
                </c:pt>
                <c:pt idx="4569">
                  <c:v>41134.0</c:v>
                </c:pt>
                <c:pt idx="4570">
                  <c:v>41135.0</c:v>
                </c:pt>
                <c:pt idx="4571">
                  <c:v>41136.0</c:v>
                </c:pt>
                <c:pt idx="4572">
                  <c:v>41137.0</c:v>
                </c:pt>
                <c:pt idx="4573">
                  <c:v>41138.0</c:v>
                </c:pt>
                <c:pt idx="4574">
                  <c:v>41141.0</c:v>
                </c:pt>
                <c:pt idx="4575">
                  <c:v>41142.0</c:v>
                </c:pt>
                <c:pt idx="4576">
                  <c:v>41143.0</c:v>
                </c:pt>
                <c:pt idx="4577">
                  <c:v>41144.0</c:v>
                </c:pt>
                <c:pt idx="4578">
                  <c:v>41145.0</c:v>
                </c:pt>
                <c:pt idx="4579">
                  <c:v>41148.0</c:v>
                </c:pt>
                <c:pt idx="4580">
                  <c:v>41149.0</c:v>
                </c:pt>
                <c:pt idx="4581">
                  <c:v>41150.0</c:v>
                </c:pt>
                <c:pt idx="4582">
                  <c:v>41151.0</c:v>
                </c:pt>
                <c:pt idx="4583">
                  <c:v>41152.0</c:v>
                </c:pt>
                <c:pt idx="4584">
                  <c:v>41155.0</c:v>
                </c:pt>
                <c:pt idx="4585">
                  <c:v>41156.0</c:v>
                </c:pt>
                <c:pt idx="4586">
                  <c:v>41157.0</c:v>
                </c:pt>
                <c:pt idx="4587">
                  <c:v>41158.0</c:v>
                </c:pt>
                <c:pt idx="4588">
                  <c:v>41159.0</c:v>
                </c:pt>
                <c:pt idx="4589">
                  <c:v>41162.0</c:v>
                </c:pt>
                <c:pt idx="4590">
                  <c:v>41163.0</c:v>
                </c:pt>
                <c:pt idx="4591">
                  <c:v>41164.0</c:v>
                </c:pt>
                <c:pt idx="4592">
                  <c:v>41165.0</c:v>
                </c:pt>
                <c:pt idx="4593">
                  <c:v>41166.0</c:v>
                </c:pt>
                <c:pt idx="4594">
                  <c:v>41169.0</c:v>
                </c:pt>
                <c:pt idx="4595">
                  <c:v>41170.0</c:v>
                </c:pt>
                <c:pt idx="4596">
                  <c:v>41171.0</c:v>
                </c:pt>
                <c:pt idx="4597">
                  <c:v>41172.0</c:v>
                </c:pt>
                <c:pt idx="4598">
                  <c:v>41173.0</c:v>
                </c:pt>
                <c:pt idx="4599">
                  <c:v>41176.0</c:v>
                </c:pt>
                <c:pt idx="4600">
                  <c:v>41177.0</c:v>
                </c:pt>
                <c:pt idx="4601">
                  <c:v>41178.0</c:v>
                </c:pt>
                <c:pt idx="4602">
                  <c:v>41179.0</c:v>
                </c:pt>
                <c:pt idx="4603">
                  <c:v>41180.0</c:v>
                </c:pt>
                <c:pt idx="4604">
                  <c:v>41183.0</c:v>
                </c:pt>
                <c:pt idx="4605">
                  <c:v>41184.0</c:v>
                </c:pt>
                <c:pt idx="4606">
                  <c:v>41185.0</c:v>
                </c:pt>
                <c:pt idx="4607">
                  <c:v>41186.0</c:v>
                </c:pt>
                <c:pt idx="4608">
                  <c:v>41187.0</c:v>
                </c:pt>
                <c:pt idx="4609">
                  <c:v>41190.0</c:v>
                </c:pt>
                <c:pt idx="4610">
                  <c:v>41191.0</c:v>
                </c:pt>
                <c:pt idx="4611">
                  <c:v>41192.0</c:v>
                </c:pt>
                <c:pt idx="4612">
                  <c:v>41193.0</c:v>
                </c:pt>
                <c:pt idx="4613">
                  <c:v>41194.0</c:v>
                </c:pt>
                <c:pt idx="4614">
                  <c:v>41197.0</c:v>
                </c:pt>
                <c:pt idx="4615">
                  <c:v>41198.0</c:v>
                </c:pt>
                <c:pt idx="4616">
                  <c:v>41199.0</c:v>
                </c:pt>
                <c:pt idx="4617">
                  <c:v>41200.0</c:v>
                </c:pt>
                <c:pt idx="4618">
                  <c:v>41201.0</c:v>
                </c:pt>
                <c:pt idx="4619">
                  <c:v>41204.0</c:v>
                </c:pt>
                <c:pt idx="4620">
                  <c:v>41205.0</c:v>
                </c:pt>
                <c:pt idx="4621">
                  <c:v>41206.0</c:v>
                </c:pt>
                <c:pt idx="4622">
                  <c:v>41207.0</c:v>
                </c:pt>
                <c:pt idx="4623">
                  <c:v>41208.0</c:v>
                </c:pt>
                <c:pt idx="4624">
                  <c:v>41211.0</c:v>
                </c:pt>
                <c:pt idx="4625">
                  <c:v>41213.0</c:v>
                </c:pt>
                <c:pt idx="4626">
                  <c:v>41214.0</c:v>
                </c:pt>
                <c:pt idx="4627">
                  <c:v>41215.0</c:v>
                </c:pt>
                <c:pt idx="4628">
                  <c:v>41218.0</c:v>
                </c:pt>
                <c:pt idx="4629">
                  <c:v>41219.0</c:v>
                </c:pt>
                <c:pt idx="4630">
                  <c:v>41220.0</c:v>
                </c:pt>
                <c:pt idx="4631">
                  <c:v>41221.0</c:v>
                </c:pt>
                <c:pt idx="4632">
                  <c:v>41222.0</c:v>
                </c:pt>
                <c:pt idx="4633">
                  <c:v>41225.0</c:v>
                </c:pt>
                <c:pt idx="4634">
                  <c:v>41226.0</c:v>
                </c:pt>
                <c:pt idx="4635">
                  <c:v>41227.0</c:v>
                </c:pt>
                <c:pt idx="4636">
                  <c:v>41228.0</c:v>
                </c:pt>
                <c:pt idx="4637">
                  <c:v>41229.0</c:v>
                </c:pt>
                <c:pt idx="4638">
                  <c:v>41232.0</c:v>
                </c:pt>
                <c:pt idx="4639">
                  <c:v>41233.0</c:v>
                </c:pt>
                <c:pt idx="4640">
                  <c:v>41234.0</c:v>
                </c:pt>
                <c:pt idx="4641">
                  <c:v>41235.0</c:v>
                </c:pt>
                <c:pt idx="4642">
                  <c:v>41236.0</c:v>
                </c:pt>
                <c:pt idx="4643">
                  <c:v>41239.0</c:v>
                </c:pt>
                <c:pt idx="4644">
                  <c:v>41240.0</c:v>
                </c:pt>
                <c:pt idx="4645">
                  <c:v>41241.0</c:v>
                </c:pt>
                <c:pt idx="4646">
                  <c:v>41242.0</c:v>
                </c:pt>
                <c:pt idx="4647">
                  <c:v>41243.0</c:v>
                </c:pt>
                <c:pt idx="4648">
                  <c:v>41246.0</c:v>
                </c:pt>
                <c:pt idx="4649">
                  <c:v>41247.0</c:v>
                </c:pt>
                <c:pt idx="4650">
                  <c:v>41248.0</c:v>
                </c:pt>
                <c:pt idx="4651">
                  <c:v>41249.0</c:v>
                </c:pt>
                <c:pt idx="4652">
                  <c:v>41250.0</c:v>
                </c:pt>
                <c:pt idx="4653">
                  <c:v>41253.0</c:v>
                </c:pt>
                <c:pt idx="4654">
                  <c:v>41254.0</c:v>
                </c:pt>
                <c:pt idx="4655">
                  <c:v>41255.0</c:v>
                </c:pt>
                <c:pt idx="4656">
                  <c:v>41256.0</c:v>
                </c:pt>
                <c:pt idx="4657">
                  <c:v>41257.0</c:v>
                </c:pt>
                <c:pt idx="4658">
                  <c:v>41260.0</c:v>
                </c:pt>
                <c:pt idx="4659">
                  <c:v>41261.0</c:v>
                </c:pt>
                <c:pt idx="4660">
                  <c:v>41262.0</c:v>
                </c:pt>
                <c:pt idx="4661">
                  <c:v>41263.0</c:v>
                </c:pt>
                <c:pt idx="4662">
                  <c:v>41264.0</c:v>
                </c:pt>
                <c:pt idx="4663">
                  <c:v>41267.0</c:v>
                </c:pt>
                <c:pt idx="4664">
                  <c:v>41268.0</c:v>
                </c:pt>
                <c:pt idx="4665">
                  <c:v>41269.0</c:v>
                </c:pt>
                <c:pt idx="4666">
                  <c:v>41270.0</c:v>
                </c:pt>
                <c:pt idx="4667">
                  <c:v>41271.0</c:v>
                </c:pt>
                <c:pt idx="4668">
                  <c:v>41274.0</c:v>
                </c:pt>
                <c:pt idx="4669">
                  <c:v>41275.0</c:v>
                </c:pt>
                <c:pt idx="4670">
                  <c:v>41276.0</c:v>
                </c:pt>
                <c:pt idx="4671">
                  <c:v>41277.0</c:v>
                </c:pt>
                <c:pt idx="4672">
                  <c:v>41278.0</c:v>
                </c:pt>
                <c:pt idx="4673">
                  <c:v>41281.0</c:v>
                </c:pt>
                <c:pt idx="4674">
                  <c:v>41282.0</c:v>
                </c:pt>
                <c:pt idx="4675">
                  <c:v>41283.0</c:v>
                </c:pt>
                <c:pt idx="4676">
                  <c:v>41284.0</c:v>
                </c:pt>
                <c:pt idx="4677">
                  <c:v>41285.0</c:v>
                </c:pt>
                <c:pt idx="4678">
                  <c:v>41288.0</c:v>
                </c:pt>
                <c:pt idx="4679">
                  <c:v>41289.0</c:v>
                </c:pt>
                <c:pt idx="4680">
                  <c:v>41290.0</c:v>
                </c:pt>
                <c:pt idx="4681">
                  <c:v>41291.0</c:v>
                </c:pt>
                <c:pt idx="4682">
                  <c:v>41292.0</c:v>
                </c:pt>
                <c:pt idx="4683">
                  <c:v>41295.0</c:v>
                </c:pt>
                <c:pt idx="4684">
                  <c:v>41296.0</c:v>
                </c:pt>
                <c:pt idx="4685">
                  <c:v>41297.0</c:v>
                </c:pt>
                <c:pt idx="4686">
                  <c:v>41298.0</c:v>
                </c:pt>
                <c:pt idx="4687">
                  <c:v>41299.0</c:v>
                </c:pt>
                <c:pt idx="4688">
                  <c:v>41302.0</c:v>
                </c:pt>
                <c:pt idx="4689">
                  <c:v>41303.0</c:v>
                </c:pt>
                <c:pt idx="4690">
                  <c:v>41304.0</c:v>
                </c:pt>
                <c:pt idx="4691">
                  <c:v>41305.0</c:v>
                </c:pt>
                <c:pt idx="4692">
                  <c:v>41306.0</c:v>
                </c:pt>
                <c:pt idx="4693">
                  <c:v>41309.0</c:v>
                </c:pt>
                <c:pt idx="4694">
                  <c:v>41310.0</c:v>
                </c:pt>
                <c:pt idx="4695">
                  <c:v>41311.0</c:v>
                </c:pt>
                <c:pt idx="4696">
                  <c:v>41312.0</c:v>
                </c:pt>
                <c:pt idx="4697">
                  <c:v>41313.0</c:v>
                </c:pt>
                <c:pt idx="4698">
                  <c:v>41316.0</c:v>
                </c:pt>
                <c:pt idx="4699">
                  <c:v>41317.0</c:v>
                </c:pt>
                <c:pt idx="4700">
                  <c:v>41318.0</c:v>
                </c:pt>
                <c:pt idx="4701">
                  <c:v>41319.0</c:v>
                </c:pt>
                <c:pt idx="4702">
                  <c:v>41320.0</c:v>
                </c:pt>
                <c:pt idx="4703">
                  <c:v>41323.0</c:v>
                </c:pt>
                <c:pt idx="4704">
                  <c:v>41324.0</c:v>
                </c:pt>
                <c:pt idx="4705">
                  <c:v>41325.0</c:v>
                </c:pt>
                <c:pt idx="4706">
                  <c:v>41326.0</c:v>
                </c:pt>
                <c:pt idx="4707">
                  <c:v>41327.0</c:v>
                </c:pt>
                <c:pt idx="4708">
                  <c:v>41330.0</c:v>
                </c:pt>
                <c:pt idx="4709">
                  <c:v>41331.0</c:v>
                </c:pt>
                <c:pt idx="4710">
                  <c:v>41332.0</c:v>
                </c:pt>
                <c:pt idx="4711">
                  <c:v>41333.0</c:v>
                </c:pt>
                <c:pt idx="4712">
                  <c:v>41334.0</c:v>
                </c:pt>
                <c:pt idx="4713">
                  <c:v>41337.0</c:v>
                </c:pt>
                <c:pt idx="4714">
                  <c:v>41338.0</c:v>
                </c:pt>
                <c:pt idx="4715">
                  <c:v>41339.0</c:v>
                </c:pt>
                <c:pt idx="4716">
                  <c:v>41340.0</c:v>
                </c:pt>
                <c:pt idx="4717">
                  <c:v>41341.0</c:v>
                </c:pt>
                <c:pt idx="4718">
                  <c:v>41344.0</c:v>
                </c:pt>
                <c:pt idx="4719">
                  <c:v>41345.0</c:v>
                </c:pt>
                <c:pt idx="4720">
                  <c:v>41346.0</c:v>
                </c:pt>
                <c:pt idx="4721">
                  <c:v>41347.0</c:v>
                </c:pt>
                <c:pt idx="4722">
                  <c:v>41348.0</c:v>
                </c:pt>
                <c:pt idx="4723">
                  <c:v>41351.0</c:v>
                </c:pt>
                <c:pt idx="4724">
                  <c:v>41352.0</c:v>
                </c:pt>
                <c:pt idx="4725">
                  <c:v>41353.0</c:v>
                </c:pt>
                <c:pt idx="4726">
                  <c:v>41354.0</c:v>
                </c:pt>
                <c:pt idx="4727">
                  <c:v>41355.0</c:v>
                </c:pt>
                <c:pt idx="4728">
                  <c:v>41358.0</c:v>
                </c:pt>
                <c:pt idx="4729">
                  <c:v>41359.0</c:v>
                </c:pt>
                <c:pt idx="4730">
                  <c:v>41360.0</c:v>
                </c:pt>
                <c:pt idx="4731">
                  <c:v>41361.0</c:v>
                </c:pt>
                <c:pt idx="4732">
                  <c:v>41362.0</c:v>
                </c:pt>
                <c:pt idx="4733">
                  <c:v>41365.0</c:v>
                </c:pt>
                <c:pt idx="4734">
                  <c:v>41366.0</c:v>
                </c:pt>
                <c:pt idx="4735">
                  <c:v>41367.0</c:v>
                </c:pt>
                <c:pt idx="4736">
                  <c:v>41368.0</c:v>
                </c:pt>
                <c:pt idx="4737">
                  <c:v>41369.0</c:v>
                </c:pt>
                <c:pt idx="4738">
                  <c:v>41372.0</c:v>
                </c:pt>
                <c:pt idx="4739">
                  <c:v>41373.0</c:v>
                </c:pt>
                <c:pt idx="4740">
                  <c:v>41374.0</c:v>
                </c:pt>
                <c:pt idx="4741">
                  <c:v>41375.0</c:v>
                </c:pt>
                <c:pt idx="4742">
                  <c:v>41376.0</c:v>
                </c:pt>
                <c:pt idx="4743">
                  <c:v>41379.0</c:v>
                </c:pt>
                <c:pt idx="4744">
                  <c:v>41380.0</c:v>
                </c:pt>
                <c:pt idx="4745">
                  <c:v>41381.0</c:v>
                </c:pt>
                <c:pt idx="4746">
                  <c:v>41382.0</c:v>
                </c:pt>
                <c:pt idx="4747">
                  <c:v>41383.0</c:v>
                </c:pt>
                <c:pt idx="4748">
                  <c:v>41386.0</c:v>
                </c:pt>
                <c:pt idx="4749">
                  <c:v>41387.0</c:v>
                </c:pt>
                <c:pt idx="4750">
                  <c:v>41388.0</c:v>
                </c:pt>
                <c:pt idx="4751">
                  <c:v>41389.0</c:v>
                </c:pt>
                <c:pt idx="4752">
                  <c:v>41390.0</c:v>
                </c:pt>
                <c:pt idx="4753">
                  <c:v>41393.0</c:v>
                </c:pt>
                <c:pt idx="4754">
                  <c:v>41394.0</c:v>
                </c:pt>
                <c:pt idx="4755">
                  <c:v>41395.0</c:v>
                </c:pt>
                <c:pt idx="4756">
                  <c:v>41396.0</c:v>
                </c:pt>
                <c:pt idx="4757">
                  <c:v>41397.0</c:v>
                </c:pt>
                <c:pt idx="4758">
                  <c:v>41400.0</c:v>
                </c:pt>
                <c:pt idx="4759">
                  <c:v>41401.0</c:v>
                </c:pt>
                <c:pt idx="4760">
                  <c:v>41402.0</c:v>
                </c:pt>
                <c:pt idx="4761">
                  <c:v>41403.0</c:v>
                </c:pt>
                <c:pt idx="4762">
                  <c:v>41404.0</c:v>
                </c:pt>
                <c:pt idx="4763">
                  <c:v>41407.0</c:v>
                </c:pt>
                <c:pt idx="4764">
                  <c:v>41408.0</c:v>
                </c:pt>
                <c:pt idx="4765">
                  <c:v>41409.0</c:v>
                </c:pt>
                <c:pt idx="4766">
                  <c:v>41410.0</c:v>
                </c:pt>
                <c:pt idx="4767">
                  <c:v>41411.0</c:v>
                </c:pt>
                <c:pt idx="4768">
                  <c:v>41414.0</c:v>
                </c:pt>
                <c:pt idx="4769">
                  <c:v>41415.0</c:v>
                </c:pt>
                <c:pt idx="4770">
                  <c:v>41416.0</c:v>
                </c:pt>
                <c:pt idx="4771">
                  <c:v>41417.0</c:v>
                </c:pt>
                <c:pt idx="4772">
                  <c:v>41418.0</c:v>
                </c:pt>
                <c:pt idx="4773">
                  <c:v>41421.0</c:v>
                </c:pt>
                <c:pt idx="4774">
                  <c:v>41422.0</c:v>
                </c:pt>
                <c:pt idx="4775">
                  <c:v>41423.0</c:v>
                </c:pt>
                <c:pt idx="4776">
                  <c:v>41424.0</c:v>
                </c:pt>
                <c:pt idx="4777">
                  <c:v>41425.0</c:v>
                </c:pt>
                <c:pt idx="4778">
                  <c:v>41428.0</c:v>
                </c:pt>
                <c:pt idx="4779">
                  <c:v>41429.0</c:v>
                </c:pt>
                <c:pt idx="4780">
                  <c:v>41430.0</c:v>
                </c:pt>
                <c:pt idx="4781">
                  <c:v>41431.0</c:v>
                </c:pt>
                <c:pt idx="4782">
                  <c:v>41432.0</c:v>
                </c:pt>
                <c:pt idx="4783">
                  <c:v>41435.0</c:v>
                </c:pt>
                <c:pt idx="4784">
                  <c:v>41436.0</c:v>
                </c:pt>
                <c:pt idx="4785">
                  <c:v>41437.0</c:v>
                </c:pt>
                <c:pt idx="4786">
                  <c:v>41438.0</c:v>
                </c:pt>
                <c:pt idx="4787">
                  <c:v>41439.0</c:v>
                </c:pt>
                <c:pt idx="4788">
                  <c:v>41442.0</c:v>
                </c:pt>
                <c:pt idx="4789">
                  <c:v>41443.0</c:v>
                </c:pt>
                <c:pt idx="4790">
                  <c:v>41444.0</c:v>
                </c:pt>
                <c:pt idx="4791">
                  <c:v>41445.0</c:v>
                </c:pt>
                <c:pt idx="4792">
                  <c:v>41446.0</c:v>
                </c:pt>
                <c:pt idx="4793">
                  <c:v>41449.0</c:v>
                </c:pt>
                <c:pt idx="4794">
                  <c:v>41450.0</c:v>
                </c:pt>
                <c:pt idx="4795">
                  <c:v>41451.0</c:v>
                </c:pt>
                <c:pt idx="4796">
                  <c:v>41452.0</c:v>
                </c:pt>
                <c:pt idx="4797">
                  <c:v>41453.0</c:v>
                </c:pt>
                <c:pt idx="4798">
                  <c:v>41456.0</c:v>
                </c:pt>
                <c:pt idx="4799">
                  <c:v>41457.0</c:v>
                </c:pt>
                <c:pt idx="4800">
                  <c:v>41458.0</c:v>
                </c:pt>
                <c:pt idx="4801">
                  <c:v>41459.0</c:v>
                </c:pt>
                <c:pt idx="4802">
                  <c:v>41460.0</c:v>
                </c:pt>
                <c:pt idx="4803">
                  <c:v>41463.0</c:v>
                </c:pt>
                <c:pt idx="4804">
                  <c:v>41464.0</c:v>
                </c:pt>
                <c:pt idx="4805">
                  <c:v>41465.0</c:v>
                </c:pt>
                <c:pt idx="4806">
                  <c:v>41466.0</c:v>
                </c:pt>
                <c:pt idx="4807">
                  <c:v>41467.0</c:v>
                </c:pt>
                <c:pt idx="4808">
                  <c:v>41470.0</c:v>
                </c:pt>
                <c:pt idx="4809">
                  <c:v>41471.0</c:v>
                </c:pt>
                <c:pt idx="4810">
                  <c:v>41472.0</c:v>
                </c:pt>
                <c:pt idx="4811">
                  <c:v>41473.0</c:v>
                </c:pt>
                <c:pt idx="4812">
                  <c:v>41474.0</c:v>
                </c:pt>
                <c:pt idx="4813">
                  <c:v>41477.0</c:v>
                </c:pt>
                <c:pt idx="4814">
                  <c:v>41478.0</c:v>
                </c:pt>
                <c:pt idx="4815">
                  <c:v>41479.0</c:v>
                </c:pt>
                <c:pt idx="4816">
                  <c:v>41480.0</c:v>
                </c:pt>
                <c:pt idx="4817">
                  <c:v>41481.0</c:v>
                </c:pt>
                <c:pt idx="4818">
                  <c:v>41484.0</c:v>
                </c:pt>
                <c:pt idx="4819">
                  <c:v>41485.0</c:v>
                </c:pt>
                <c:pt idx="4820">
                  <c:v>41486.0</c:v>
                </c:pt>
                <c:pt idx="4821">
                  <c:v>41487.0</c:v>
                </c:pt>
                <c:pt idx="4822">
                  <c:v>41488.0</c:v>
                </c:pt>
                <c:pt idx="4823">
                  <c:v>41491.0</c:v>
                </c:pt>
                <c:pt idx="4824">
                  <c:v>41492.0</c:v>
                </c:pt>
                <c:pt idx="4825">
                  <c:v>41493.0</c:v>
                </c:pt>
                <c:pt idx="4826">
                  <c:v>41494.0</c:v>
                </c:pt>
                <c:pt idx="4827">
                  <c:v>41495.0</c:v>
                </c:pt>
                <c:pt idx="4828">
                  <c:v>41498.0</c:v>
                </c:pt>
                <c:pt idx="4829">
                  <c:v>41499.0</c:v>
                </c:pt>
                <c:pt idx="4830">
                  <c:v>41500.0</c:v>
                </c:pt>
                <c:pt idx="4831">
                  <c:v>41501.0</c:v>
                </c:pt>
                <c:pt idx="4832">
                  <c:v>41502.0</c:v>
                </c:pt>
                <c:pt idx="4833">
                  <c:v>41505.0</c:v>
                </c:pt>
                <c:pt idx="4834">
                  <c:v>41506.0</c:v>
                </c:pt>
                <c:pt idx="4835">
                  <c:v>41507.0</c:v>
                </c:pt>
                <c:pt idx="4836">
                  <c:v>41508.0</c:v>
                </c:pt>
                <c:pt idx="4837">
                  <c:v>41509.0</c:v>
                </c:pt>
                <c:pt idx="4838">
                  <c:v>41512.0</c:v>
                </c:pt>
                <c:pt idx="4839">
                  <c:v>41513.0</c:v>
                </c:pt>
                <c:pt idx="4840">
                  <c:v>41514.0</c:v>
                </c:pt>
                <c:pt idx="4841">
                  <c:v>41515.0</c:v>
                </c:pt>
                <c:pt idx="4842">
                  <c:v>41516.0</c:v>
                </c:pt>
                <c:pt idx="4843">
                  <c:v>41519.0</c:v>
                </c:pt>
                <c:pt idx="4844">
                  <c:v>41520.0</c:v>
                </c:pt>
                <c:pt idx="4845">
                  <c:v>41521.0</c:v>
                </c:pt>
                <c:pt idx="4846">
                  <c:v>41522.0</c:v>
                </c:pt>
                <c:pt idx="4847">
                  <c:v>41523.0</c:v>
                </c:pt>
                <c:pt idx="4848">
                  <c:v>41526.0</c:v>
                </c:pt>
                <c:pt idx="4849">
                  <c:v>41527.0</c:v>
                </c:pt>
                <c:pt idx="4850">
                  <c:v>41528.0</c:v>
                </c:pt>
                <c:pt idx="4851">
                  <c:v>41529.0</c:v>
                </c:pt>
                <c:pt idx="4852">
                  <c:v>41530.0</c:v>
                </c:pt>
                <c:pt idx="4853">
                  <c:v>41533.0</c:v>
                </c:pt>
                <c:pt idx="4854">
                  <c:v>41534.0</c:v>
                </c:pt>
                <c:pt idx="4855">
                  <c:v>41535.0</c:v>
                </c:pt>
                <c:pt idx="4856">
                  <c:v>41536.0</c:v>
                </c:pt>
                <c:pt idx="4857">
                  <c:v>41537.0</c:v>
                </c:pt>
                <c:pt idx="4858">
                  <c:v>41540.0</c:v>
                </c:pt>
                <c:pt idx="4859">
                  <c:v>41541.0</c:v>
                </c:pt>
                <c:pt idx="4860">
                  <c:v>41542.0</c:v>
                </c:pt>
                <c:pt idx="4861">
                  <c:v>41543.0</c:v>
                </c:pt>
                <c:pt idx="4862">
                  <c:v>41544.0</c:v>
                </c:pt>
                <c:pt idx="4863">
                  <c:v>41547.0</c:v>
                </c:pt>
              </c:numCache>
            </c:numRef>
          </c:cat>
          <c:val>
            <c:numRef>
              <c:f>Sheet1!$C$3:$C$4866</c:f>
              <c:numCache>
                <c:formatCode>General</c:formatCode>
                <c:ptCount val="4864"/>
                <c:pt idx="0">
                  <c:v>6.109999999999999</c:v>
                </c:pt>
                <c:pt idx="1">
                  <c:v>6.109999999999999</c:v>
                </c:pt>
                <c:pt idx="2">
                  <c:v>6.149999999999999</c:v>
                </c:pt>
                <c:pt idx="3">
                  <c:v>6.149999999999999</c:v>
                </c:pt>
                <c:pt idx="4">
                  <c:v>6.149999999999999</c:v>
                </c:pt>
                <c:pt idx="5">
                  <c:v>6.119999999999999</c:v>
                </c:pt>
                <c:pt idx="6">
                  <c:v>6.08</c:v>
                </c:pt>
                <c:pt idx="7">
                  <c:v>6.119999999999999</c:v>
                </c:pt>
                <c:pt idx="8">
                  <c:v>6.06</c:v>
                </c:pt>
                <c:pt idx="9">
                  <c:v>6.01</c:v>
                </c:pt>
                <c:pt idx="10">
                  <c:v>5.99</c:v>
                </c:pt>
                <c:pt idx="11">
                  <c:v>5.99</c:v>
                </c:pt>
                <c:pt idx="12">
                  <c:v>6.01</c:v>
                </c:pt>
                <c:pt idx="13">
                  <c:v>6.04</c:v>
                </c:pt>
                <c:pt idx="14">
                  <c:v>6.06</c:v>
                </c:pt>
                <c:pt idx="15">
                  <c:v>6.06</c:v>
                </c:pt>
                <c:pt idx="16">
                  <c:v>6.03</c:v>
                </c:pt>
                <c:pt idx="17">
                  <c:v>5.94</c:v>
                </c:pt>
                <c:pt idx="18">
                  <c:v>5.94</c:v>
                </c:pt>
                <c:pt idx="19">
                  <c:v>5.92</c:v>
                </c:pt>
                <c:pt idx="20">
                  <c:v>6.1</c:v>
                </c:pt>
                <c:pt idx="21">
                  <c:v>6.1</c:v>
                </c:pt>
                <c:pt idx="22">
                  <c:v>6.06</c:v>
                </c:pt>
                <c:pt idx="23">
                  <c:v>6.01</c:v>
                </c:pt>
                <c:pt idx="24">
                  <c:v>5.88</c:v>
                </c:pt>
                <c:pt idx="25">
                  <c:v>5.88</c:v>
                </c:pt>
                <c:pt idx="26">
                  <c:v>5.859999999999999</c:v>
                </c:pt>
                <c:pt idx="27">
                  <c:v>5.88</c:v>
                </c:pt>
                <c:pt idx="28">
                  <c:v>5.88</c:v>
                </c:pt>
                <c:pt idx="29">
                  <c:v>5.859999999999999</c:v>
                </c:pt>
                <c:pt idx="30">
                  <c:v>5.81</c:v>
                </c:pt>
                <c:pt idx="31">
                  <c:v>5.78</c:v>
                </c:pt>
                <c:pt idx="32">
                  <c:v>5.76</c:v>
                </c:pt>
                <c:pt idx="33">
                  <c:v>5.76</c:v>
                </c:pt>
                <c:pt idx="34">
                  <c:v>5.73</c:v>
                </c:pt>
                <c:pt idx="35">
                  <c:v>5.71</c:v>
                </c:pt>
                <c:pt idx="36">
                  <c:v>5.659999999999999</c:v>
                </c:pt>
                <c:pt idx="37">
                  <c:v>5.63</c:v>
                </c:pt>
                <c:pt idx="38">
                  <c:v>5.58</c:v>
                </c:pt>
                <c:pt idx="39">
                  <c:v>5.51</c:v>
                </c:pt>
                <c:pt idx="40">
                  <c:v>5.51</c:v>
                </c:pt>
                <c:pt idx="41">
                  <c:v>5.58</c:v>
                </c:pt>
                <c:pt idx="42">
                  <c:v>5.64</c:v>
                </c:pt>
                <c:pt idx="43">
                  <c:v>5.64</c:v>
                </c:pt>
                <c:pt idx="44">
                  <c:v>5.63</c:v>
                </c:pt>
                <c:pt idx="45">
                  <c:v>5.6</c:v>
                </c:pt>
                <c:pt idx="46">
                  <c:v>5.57</c:v>
                </c:pt>
                <c:pt idx="47">
                  <c:v>5.56</c:v>
                </c:pt>
                <c:pt idx="48">
                  <c:v>5.47</c:v>
                </c:pt>
                <c:pt idx="49">
                  <c:v>5.47</c:v>
                </c:pt>
                <c:pt idx="50">
                  <c:v>5.42</c:v>
                </c:pt>
                <c:pt idx="51">
                  <c:v>5.44</c:v>
                </c:pt>
                <c:pt idx="52">
                  <c:v>5.45</c:v>
                </c:pt>
                <c:pt idx="53">
                  <c:v>5.43</c:v>
                </c:pt>
                <c:pt idx="54">
                  <c:v>5.45</c:v>
                </c:pt>
                <c:pt idx="55">
                  <c:v>5.47</c:v>
                </c:pt>
                <c:pt idx="56">
                  <c:v>5.44</c:v>
                </c:pt>
                <c:pt idx="57">
                  <c:v>5.42</c:v>
                </c:pt>
                <c:pt idx="58">
                  <c:v>5.44</c:v>
                </c:pt>
                <c:pt idx="59">
                  <c:v>5.42</c:v>
                </c:pt>
                <c:pt idx="60">
                  <c:v>5.42</c:v>
                </c:pt>
                <c:pt idx="61">
                  <c:v>5.46</c:v>
                </c:pt>
                <c:pt idx="62">
                  <c:v>5.44</c:v>
                </c:pt>
                <c:pt idx="63">
                  <c:v>5.41</c:v>
                </c:pt>
                <c:pt idx="64">
                  <c:v>5.39</c:v>
                </c:pt>
                <c:pt idx="65">
                  <c:v>5.37</c:v>
                </c:pt>
                <c:pt idx="66">
                  <c:v>5.37</c:v>
                </c:pt>
                <c:pt idx="67">
                  <c:v>5.38</c:v>
                </c:pt>
                <c:pt idx="68">
                  <c:v>5.359999999999999</c:v>
                </c:pt>
                <c:pt idx="69">
                  <c:v>5.359999999999999</c:v>
                </c:pt>
                <c:pt idx="70">
                  <c:v>5.34</c:v>
                </c:pt>
                <c:pt idx="71">
                  <c:v>5.34</c:v>
                </c:pt>
                <c:pt idx="72">
                  <c:v>5.33</c:v>
                </c:pt>
                <c:pt idx="73">
                  <c:v>5.33</c:v>
                </c:pt>
                <c:pt idx="74">
                  <c:v>5.35</c:v>
                </c:pt>
                <c:pt idx="75">
                  <c:v>5.35</c:v>
                </c:pt>
                <c:pt idx="76">
                  <c:v>5.35</c:v>
                </c:pt>
                <c:pt idx="77">
                  <c:v>5.37</c:v>
                </c:pt>
                <c:pt idx="78">
                  <c:v>5.4</c:v>
                </c:pt>
                <c:pt idx="79">
                  <c:v>5.42</c:v>
                </c:pt>
                <c:pt idx="80">
                  <c:v>5.46</c:v>
                </c:pt>
                <c:pt idx="81">
                  <c:v>5.51</c:v>
                </c:pt>
                <c:pt idx="82">
                  <c:v>5.53</c:v>
                </c:pt>
                <c:pt idx="83">
                  <c:v>5.53</c:v>
                </c:pt>
                <c:pt idx="84">
                  <c:v>5.53</c:v>
                </c:pt>
                <c:pt idx="85">
                  <c:v>5.5</c:v>
                </c:pt>
                <c:pt idx="86">
                  <c:v>5.45</c:v>
                </c:pt>
                <c:pt idx="87">
                  <c:v>5.47</c:v>
                </c:pt>
                <c:pt idx="88">
                  <c:v>5.41</c:v>
                </c:pt>
                <c:pt idx="89">
                  <c:v>5.38</c:v>
                </c:pt>
                <c:pt idx="90">
                  <c:v>5.35</c:v>
                </c:pt>
                <c:pt idx="91">
                  <c:v>5.38</c:v>
                </c:pt>
                <c:pt idx="92">
                  <c:v>5.35</c:v>
                </c:pt>
                <c:pt idx="93">
                  <c:v>5.3</c:v>
                </c:pt>
                <c:pt idx="94">
                  <c:v>5.28</c:v>
                </c:pt>
                <c:pt idx="95">
                  <c:v>5.3</c:v>
                </c:pt>
                <c:pt idx="96">
                  <c:v>5.3</c:v>
                </c:pt>
                <c:pt idx="97">
                  <c:v>5.319999999999999</c:v>
                </c:pt>
                <c:pt idx="98">
                  <c:v>5.27</c:v>
                </c:pt>
                <c:pt idx="99">
                  <c:v>5.23</c:v>
                </c:pt>
                <c:pt idx="100">
                  <c:v>5.21</c:v>
                </c:pt>
                <c:pt idx="101">
                  <c:v>5.21</c:v>
                </c:pt>
                <c:pt idx="102">
                  <c:v>5.21</c:v>
                </c:pt>
                <c:pt idx="103">
                  <c:v>5.189999999999999</c:v>
                </c:pt>
                <c:pt idx="104">
                  <c:v>5.189999999999999</c:v>
                </c:pt>
                <c:pt idx="105">
                  <c:v>5.159999999999999</c:v>
                </c:pt>
                <c:pt idx="106">
                  <c:v>5.08</c:v>
                </c:pt>
                <c:pt idx="107">
                  <c:v>5.04</c:v>
                </c:pt>
                <c:pt idx="108">
                  <c:v>4.98</c:v>
                </c:pt>
                <c:pt idx="109">
                  <c:v>5.0</c:v>
                </c:pt>
                <c:pt idx="110">
                  <c:v>5.04</c:v>
                </c:pt>
                <c:pt idx="111">
                  <c:v>5.1</c:v>
                </c:pt>
                <c:pt idx="112">
                  <c:v>5.149999999999999</c:v>
                </c:pt>
                <c:pt idx="113">
                  <c:v>5.1</c:v>
                </c:pt>
                <c:pt idx="114">
                  <c:v>5.149999999999999</c:v>
                </c:pt>
                <c:pt idx="115">
                  <c:v>5.159999999999999</c:v>
                </c:pt>
                <c:pt idx="116">
                  <c:v>5.24</c:v>
                </c:pt>
                <c:pt idx="117">
                  <c:v>5.21</c:v>
                </c:pt>
                <c:pt idx="118">
                  <c:v>5.2</c:v>
                </c:pt>
                <c:pt idx="119">
                  <c:v>5.149999999999999</c:v>
                </c:pt>
                <c:pt idx="120">
                  <c:v>5.09</c:v>
                </c:pt>
                <c:pt idx="121">
                  <c:v>5.119999999999999</c:v>
                </c:pt>
                <c:pt idx="122">
                  <c:v>5.159999999999999</c:v>
                </c:pt>
                <c:pt idx="123">
                  <c:v>5.18</c:v>
                </c:pt>
                <c:pt idx="124">
                  <c:v>5.23</c:v>
                </c:pt>
                <c:pt idx="125">
                  <c:v>5.33</c:v>
                </c:pt>
                <c:pt idx="126">
                  <c:v>5.33</c:v>
                </c:pt>
                <c:pt idx="127">
                  <c:v>5.33</c:v>
                </c:pt>
                <c:pt idx="128">
                  <c:v>5.33</c:v>
                </c:pt>
                <c:pt idx="129">
                  <c:v>5.28</c:v>
                </c:pt>
                <c:pt idx="130">
                  <c:v>5.21</c:v>
                </c:pt>
                <c:pt idx="131">
                  <c:v>5.159999999999999</c:v>
                </c:pt>
                <c:pt idx="132">
                  <c:v>5.13</c:v>
                </c:pt>
                <c:pt idx="133">
                  <c:v>5.149999999999999</c:v>
                </c:pt>
                <c:pt idx="134">
                  <c:v>5.13</c:v>
                </c:pt>
                <c:pt idx="135">
                  <c:v>5.08</c:v>
                </c:pt>
                <c:pt idx="136">
                  <c:v>5.1</c:v>
                </c:pt>
                <c:pt idx="137">
                  <c:v>5.14</c:v>
                </c:pt>
                <c:pt idx="138">
                  <c:v>5.14</c:v>
                </c:pt>
                <c:pt idx="139">
                  <c:v>5.24</c:v>
                </c:pt>
                <c:pt idx="140">
                  <c:v>5.26</c:v>
                </c:pt>
                <c:pt idx="141">
                  <c:v>5.28</c:v>
                </c:pt>
                <c:pt idx="142">
                  <c:v>5.28</c:v>
                </c:pt>
                <c:pt idx="143">
                  <c:v>5.26</c:v>
                </c:pt>
                <c:pt idx="144">
                  <c:v>5.26</c:v>
                </c:pt>
                <c:pt idx="145">
                  <c:v>5.23</c:v>
                </c:pt>
                <c:pt idx="146">
                  <c:v>5.25</c:v>
                </c:pt>
                <c:pt idx="147">
                  <c:v>5.25</c:v>
                </c:pt>
                <c:pt idx="148">
                  <c:v>5.27</c:v>
                </c:pt>
                <c:pt idx="149">
                  <c:v>5.23</c:v>
                </c:pt>
                <c:pt idx="150">
                  <c:v>5.31</c:v>
                </c:pt>
                <c:pt idx="151">
                  <c:v>5.33</c:v>
                </c:pt>
                <c:pt idx="152">
                  <c:v>5.359999999999999</c:v>
                </c:pt>
                <c:pt idx="153">
                  <c:v>5.31</c:v>
                </c:pt>
                <c:pt idx="154">
                  <c:v>5.29</c:v>
                </c:pt>
                <c:pt idx="155">
                  <c:v>5.29</c:v>
                </c:pt>
                <c:pt idx="156">
                  <c:v>5.319999999999999</c:v>
                </c:pt>
                <c:pt idx="157">
                  <c:v>5.34</c:v>
                </c:pt>
                <c:pt idx="158">
                  <c:v>5.35</c:v>
                </c:pt>
                <c:pt idx="159">
                  <c:v>5.3</c:v>
                </c:pt>
                <c:pt idx="160">
                  <c:v>5.319999999999999</c:v>
                </c:pt>
                <c:pt idx="161">
                  <c:v>5.319999999999999</c:v>
                </c:pt>
                <c:pt idx="162">
                  <c:v>5.27</c:v>
                </c:pt>
                <c:pt idx="163">
                  <c:v>5.27</c:v>
                </c:pt>
                <c:pt idx="164">
                  <c:v>5.27</c:v>
                </c:pt>
                <c:pt idx="165">
                  <c:v>5.24</c:v>
                </c:pt>
                <c:pt idx="166">
                  <c:v>5.21</c:v>
                </c:pt>
                <c:pt idx="167">
                  <c:v>5.189999999999999</c:v>
                </c:pt>
                <c:pt idx="168">
                  <c:v>5.189999999999999</c:v>
                </c:pt>
                <c:pt idx="169">
                  <c:v>5.159999999999999</c:v>
                </c:pt>
                <c:pt idx="170">
                  <c:v>5.14</c:v>
                </c:pt>
                <c:pt idx="171">
                  <c:v>5.109999999999999</c:v>
                </c:pt>
                <c:pt idx="172">
                  <c:v>5.03</c:v>
                </c:pt>
                <c:pt idx="173">
                  <c:v>5.02</c:v>
                </c:pt>
                <c:pt idx="174">
                  <c:v>5.06</c:v>
                </c:pt>
                <c:pt idx="175">
                  <c:v>5.05</c:v>
                </c:pt>
                <c:pt idx="176">
                  <c:v>5.05</c:v>
                </c:pt>
                <c:pt idx="177">
                  <c:v>4.98</c:v>
                </c:pt>
                <c:pt idx="178">
                  <c:v>4.96</c:v>
                </c:pt>
                <c:pt idx="179">
                  <c:v>4.92</c:v>
                </c:pt>
                <c:pt idx="180">
                  <c:v>4.95</c:v>
                </c:pt>
                <c:pt idx="181">
                  <c:v>4.97</c:v>
                </c:pt>
                <c:pt idx="182">
                  <c:v>4.95</c:v>
                </c:pt>
                <c:pt idx="183">
                  <c:v>4.95</c:v>
                </c:pt>
                <c:pt idx="184">
                  <c:v>5.0</c:v>
                </c:pt>
                <c:pt idx="185">
                  <c:v>5.05</c:v>
                </c:pt>
                <c:pt idx="186">
                  <c:v>5.05</c:v>
                </c:pt>
                <c:pt idx="187">
                  <c:v>5.05</c:v>
                </c:pt>
                <c:pt idx="188">
                  <c:v>5.1</c:v>
                </c:pt>
                <c:pt idx="189">
                  <c:v>5.06</c:v>
                </c:pt>
                <c:pt idx="190">
                  <c:v>5.01</c:v>
                </c:pt>
                <c:pt idx="191">
                  <c:v>4.98</c:v>
                </c:pt>
                <c:pt idx="192">
                  <c:v>4.97</c:v>
                </c:pt>
                <c:pt idx="193">
                  <c:v>4.97</c:v>
                </c:pt>
                <c:pt idx="194">
                  <c:v>4.96</c:v>
                </c:pt>
                <c:pt idx="195">
                  <c:v>4.96</c:v>
                </c:pt>
                <c:pt idx="196">
                  <c:v>4.96</c:v>
                </c:pt>
                <c:pt idx="197">
                  <c:v>4.93</c:v>
                </c:pt>
                <c:pt idx="198">
                  <c:v>4.95</c:v>
                </c:pt>
                <c:pt idx="199">
                  <c:v>4.95</c:v>
                </c:pt>
                <c:pt idx="200">
                  <c:v>4.92</c:v>
                </c:pt>
                <c:pt idx="201">
                  <c:v>4.92</c:v>
                </c:pt>
                <c:pt idx="202">
                  <c:v>4.97</c:v>
                </c:pt>
                <c:pt idx="203">
                  <c:v>4.97</c:v>
                </c:pt>
                <c:pt idx="204">
                  <c:v>4.97</c:v>
                </c:pt>
                <c:pt idx="205">
                  <c:v>5.01</c:v>
                </c:pt>
                <c:pt idx="206">
                  <c:v>5.01</c:v>
                </c:pt>
                <c:pt idx="207">
                  <c:v>5.01</c:v>
                </c:pt>
                <c:pt idx="208">
                  <c:v>4.99</c:v>
                </c:pt>
                <c:pt idx="209">
                  <c:v>5.01</c:v>
                </c:pt>
                <c:pt idx="210">
                  <c:v>5.06</c:v>
                </c:pt>
                <c:pt idx="211">
                  <c:v>5.05</c:v>
                </c:pt>
                <c:pt idx="212">
                  <c:v>5.03</c:v>
                </c:pt>
                <c:pt idx="213">
                  <c:v>5.0</c:v>
                </c:pt>
                <c:pt idx="214">
                  <c:v>4.99</c:v>
                </c:pt>
                <c:pt idx="215">
                  <c:v>4.99</c:v>
                </c:pt>
                <c:pt idx="216">
                  <c:v>4.99</c:v>
                </c:pt>
                <c:pt idx="217">
                  <c:v>5.0</c:v>
                </c:pt>
                <c:pt idx="218">
                  <c:v>4.97</c:v>
                </c:pt>
                <c:pt idx="219">
                  <c:v>4.98</c:v>
                </c:pt>
                <c:pt idx="220">
                  <c:v>5.01</c:v>
                </c:pt>
                <c:pt idx="221">
                  <c:v>5.01</c:v>
                </c:pt>
                <c:pt idx="222">
                  <c:v>5.01</c:v>
                </c:pt>
                <c:pt idx="223">
                  <c:v>4.99</c:v>
                </c:pt>
                <c:pt idx="224">
                  <c:v>4.95</c:v>
                </c:pt>
                <c:pt idx="225">
                  <c:v>4.95</c:v>
                </c:pt>
                <c:pt idx="226">
                  <c:v>4.97</c:v>
                </c:pt>
                <c:pt idx="227">
                  <c:v>4.99</c:v>
                </c:pt>
                <c:pt idx="228">
                  <c:v>4.99</c:v>
                </c:pt>
                <c:pt idx="229">
                  <c:v>4.99</c:v>
                </c:pt>
                <c:pt idx="230">
                  <c:v>4.99</c:v>
                </c:pt>
                <c:pt idx="231">
                  <c:v>4.97</c:v>
                </c:pt>
                <c:pt idx="232">
                  <c:v>5.0</c:v>
                </c:pt>
                <c:pt idx="233">
                  <c:v>5.0</c:v>
                </c:pt>
                <c:pt idx="234">
                  <c:v>4.95</c:v>
                </c:pt>
                <c:pt idx="235">
                  <c:v>4.91</c:v>
                </c:pt>
                <c:pt idx="236">
                  <c:v>4.859999999999999</c:v>
                </c:pt>
                <c:pt idx="237">
                  <c:v>4.85</c:v>
                </c:pt>
                <c:pt idx="238">
                  <c:v>4.819999999999999</c:v>
                </c:pt>
                <c:pt idx="239">
                  <c:v>4.819999999999999</c:v>
                </c:pt>
                <c:pt idx="240">
                  <c:v>4.85</c:v>
                </c:pt>
                <c:pt idx="241">
                  <c:v>4.85</c:v>
                </c:pt>
                <c:pt idx="242">
                  <c:v>4.87</c:v>
                </c:pt>
                <c:pt idx="243">
                  <c:v>4.89</c:v>
                </c:pt>
                <c:pt idx="244">
                  <c:v>4.91</c:v>
                </c:pt>
                <c:pt idx="245">
                  <c:v>4.91</c:v>
                </c:pt>
                <c:pt idx="246">
                  <c:v>5.02</c:v>
                </c:pt>
                <c:pt idx="247">
                  <c:v>5.06</c:v>
                </c:pt>
                <c:pt idx="248">
                  <c:v>5.01</c:v>
                </c:pt>
                <c:pt idx="249">
                  <c:v>4.99</c:v>
                </c:pt>
                <c:pt idx="250">
                  <c:v>4.96</c:v>
                </c:pt>
                <c:pt idx="251">
                  <c:v>4.96</c:v>
                </c:pt>
                <c:pt idx="252">
                  <c:v>4.94</c:v>
                </c:pt>
                <c:pt idx="253">
                  <c:v>4.9</c:v>
                </c:pt>
                <c:pt idx="254">
                  <c:v>4.88</c:v>
                </c:pt>
                <c:pt idx="255">
                  <c:v>4.87</c:v>
                </c:pt>
                <c:pt idx="256">
                  <c:v>4.87</c:v>
                </c:pt>
                <c:pt idx="257">
                  <c:v>4.87</c:v>
                </c:pt>
                <c:pt idx="258">
                  <c:v>4.85</c:v>
                </c:pt>
                <c:pt idx="259">
                  <c:v>4.87</c:v>
                </c:pt>
                <c:pt idx="260">
                  <c:v>4.92</c:v>
                </c:pt>
                <c:pt idx="261">
                  <c:v>4.92</c:v>
                </c:pt>
                <c:pt idx="262">
                  <c:v>4.91</c:v>
                </c:pt>
                <c:pt idx="263">
                  <c:v>4.95</c:v>
                </c:pt>
                <c:pt idx="264">
                  <c:v>4.97</c:v>
                </c:pt>
                <c:pt idx="265">
                  <c:v>4.97</c:v>
                </c:pt>
                <c:pt idx="266">
                  <c:v>4.97</c:v>
                </c:pt>
                <c:pt idx="267">
                  <c:v>4.95</c:v>
                </c:pt>
                <c:pt idx="268">
                  <c:v>4.93</c:v>
                </c:pt>
                <c:pt idx="269">
                  <c:v>4.89</c:v>
                </c:pt>
                <c:pt idx="270">
                  <c:v>4.859999999999999</c:v>
                </c:pt>
                <c:pt idx="271">
                  <c:v>4.87</c:v>
                </c:pt>
                <c:pt idx="272">
                  <c:v>4.9</c:v>
                </c:pt>
                <c:pt idx="273">
                  <c:v>4.819999999999999</c:v>
                </c:pt>
                <c:pt idx="274">
                  <c:v>4.87</c:v>
                </c:pt>
                <c:pt idx="275">
                  <c:v>4.88</c:v>
                </c:pt>
                <c:pt idx="276">
                  <c:v>4.87</c:v>
                </c:pt>
                <c:pt idx="277">
                  <c:v>4.819999999999999</c:v>
                </c:pt>
                <c:pt idx="278">
                  <c:v>4.79</c:v>
                </c:pt>
                <c:pt idx="279">
                  <c:v>4.769999999999999</c:v>
                </c:pt>
                <c:pt idx="280">
                  <c:v>4.769999999999999</c:v>
                </c:pt>
                <c:pt idx="281">
                  <c:v>4.78</c:v>
                </c:pt>
                <c:pt idx="282">
                  <c:v>4.75</c:v>
                </c:pt>
                <c:pt idx="283">
                  <c:v>4.73</c:v>
                </c:pt>
                <c:pt idx="284">
                  <c:v>4.71</c:v>
                </c:pt>
                <c:pt idx="285">
                  <c:v>4.689999999999999</c:v>
                </c:pt>
                <c:pt idx="286">
                  <c:v>4.68</c:v>
                </c:pt>
                <c:pt idx="287">
                  <c:v>4.63</c:v>
                </c:pt>
                <c:pt idx="288">
                  <c:v>4.63</c:v>
                </c:pt>
                <c:pt idx="289">
                  <c:v>4.649999999999999</c:v>
                </c:pt>
                <c:pt idx="290">
                  <c:v>4.67</c:v>
                </c:pt>
                <c:pt idx="291">
                  <c:v>4.67</c:v>
                </c:pt>
                <c:pt idx="292">
                  <c:v>4.75</c:v>
                </c:pt>
                <c:pt idx="293">
                  <c:v>4.769999999999999</c:v>
                </c:pt>
                <c:pt idx="294">
                  <c:v>4.75</c:v>
                </c:pt>
                <c:pt idx="295">
                  <c:v>4.78</c:v>
                </c:pt>
                <c:pt idx="296">
                  <c:v>4.83</c:v>
                </c:pt>
                <c:pt idx="297">
                  <c:v>4.83</c:v>
                </c:pt>
                <c:pt idx="298">
                  <c:v>4.8</c:v>
                </c:pt>
                <c:pt idx="299">
                  <c:v>4.85</c:v>
                </c:pt>
                <c:pt idx="300">
                  <c:v>4.83</c:v>
                </c:pt>
                <c:pt idx="301">
                  <c:v>4.78</c:v>
                </c:pt>
                <c:pt idx="302">
                  <c:v>4.78</c:v>
                </c:pt>
                <c:pt idx="303">
                  <c:v>4.81</c:v>
                </c:pt>
                <c:pt idx="304">
                  <c:v>4.83</c:v>
                </c:pt>
                <c:pt idx="305">
                  <c:v>5.04</c:v>
                </c:pt>
                <c:pt idx="306">
                  <c:v>5.08</c:v>
                </c:pt>
                <c:pt idx="307">
                  <c:v>5.119999999999999</c:v>
                </c:pt>
                <c:pt idx="308">
                  <c:v>5.14</c:v>
                </c:pt>
                <c:pt idx="309">
                  <c:v>5.149999999999999</c:v>
                </c:pt>
                <c:pt idx="310">
                  <c:v>5.25</c:v>
                </c:pt>
                <c:pt idx="311">
                  <c:v>5.24</c:v>
                </c:pt>
                <c:pt idx="312">
                  <c:v>5.21</c:v>
                </c:pt>
                <c:pt idx="313">
                  <c:v>5.18</c:v>
                </c:pt>
                <c:pt idx="314">
                  <c:v>5.149999999999999</c:v>
                </c:pt>
                <c:pt idx="315">
                  <c:v>5.13</c:v>
                </c:pt>
                <c:pt idx="316">
                  <c:v>5.09</c:v>
                </c:pt>
                <c:pt idx="317">
                  <c:v>5.09</c:v>
                </c:pt>
                <c:pt idx="318">
                  <c:v>5.1</c:v>
                </c:pt>
                <c:pt idx="319">
                  <c:v>5.149999999999999</c:v>
                </c:pt>
                <c:pt idx="320">
                  <c:v>5.14</c:v>
                </c:pt>
                <c:pt idx="321">
                  <c:v>5.119999999999999</c:v>
                </c:pt>
                <c:pt idx="322">
                  <c:v>5.1</c:v>
                </c:pt>
                <c:pt idx="323">
                  <c:v>5.1</c:v>
                </c:pt>
                <c:pt idx="324">
                  <c:v>5.149999999999999</c:v>
                </c:pt>
                <c:pt idx="325">
                  <c:v>5.28</c:v>
                </c:pt>
                <c:pt idx="326">
                  <c:v>5.35</c:v>
                </c:pt>
                <c:pt idx="327">
                  <c:v>5.33</c:v>
                </c:pt>
                <c:pt idx="328">
                  <c:v>5.35</c:v>
                </c:pt>
                <c:pt idx="329">
                  <c:v>5.37</c:v>
                </c:pt>
                <c:pt idx="330">
                  <c:v>5.189999999999999</c:v>
                </c:pt>
                <c:pt idx="331">
                  <c:v>5.14</c:v>
                </c:pt>
                <c:pt idx="332">
                  <c:v>5.13</c:v>
                </c:pt>
                <c:pt idx="333">
                  <c:v>5.23</c:v>
                </c:pt>
                <c:pt idx="334">
                  <c:v>5.27</c:v>
                </c:pt>
                <c:pt idx="335">
                  <c:v>5.25</c:v>
                </c:pt>
                <c:pt idx="336">
                  <c:v>5.2</c:v>
                </c:pt>
                <c:pt idx="337">
                  <c:v>5.22</c:v>
                </c:pt>
                <c:pt idx="338">
                  <c:v>5.2</c:v>
                </c:pt>
                <c:pt idx="339">
                  <c:v>5.2</c:v>
                </c:pt>
                <c:pt idx="340">
                  <c:v>5.189999999999999</c:v>
                </c:pt>
                <c:pt idx="341">
                  <c:v>5.22</c:v>
                </c:pt>
                <c:pt idx="342">
                  <c:v>5.27</c:v>
                </c:pt>
                <c:pt idx="343">
                  <c:v>5.27</c:v>
                </c:pt>
                <c:pt idx="344">
                  <c:v>5.38</c:v>
                </c:pt>
                <c:pt idx="345">
                  <c:v>5.41</c:v>
                </c:pt>
                <c:pt idx="346">
                  <c:v>5.41</c:v>
                </c:pt>
                <c:pt idx="347">
                  <c:v>5.44</c:v>
                </c:pt>
                <c:pt idx="348">
                  <c:v>5.43</c:v>
                </c:pt>
                <c:pt idx="349">
                  <c:v>5.43</c:v>
                </c:pt>
                <c:pt idx="350">
                  <c:v>5.359999999999999</c:v>
                </c:pt>
                <c:pt idx="351">
                  <c:v>5.359999999999999</c:v>
                </c:pt>
                <c:pt idx="352">
                  <c:v>5.31</c:v>
                </c:pt>
                <c:pt idx="353">
                  <c:v>5.29</c:v>
                </c:pt>
                <c:pt idx="354">
                  <c:v>5.35</c:v>
                </c:pt>
                <c:pt idx="355">
                  <c:v>5.3</c:v>
                </c:pt>
                <c:pt idx="356">
                  <c:v>5.25</c:v>
                </c:pt>
                <c:pt idx="357">
                  <c:v>5.23</c:v>
                </c:pt>
                <c:pt idx="358">
                  <c:v>5.25</c:v>
                </c:pt>
                <c:pt idx="359">
                  <c:v>5.26</c:v>
                </c:pt>
                <c:pt idx="360">
                  <c:v>5.25</c:v>
                </c:pt>
                <c:pt idx="361">
                  <c:v>5.25</c:v>
                </c:pt>
                <c:pt idx="362">
                  <c:v>5.25</c:v>
                </c:pt>
                <c:pt idx="363">
                  <c:v>5.29</c:v>
                </c:pt>
                <c:pt idx="364">
                  <c:v>5.35</c:v>
                </c:pt>
                <c:pt idx="365">
                  <c:v>5.42</c:v>
                </c:pt>
                <c:pt idx="366">
                  <c:v>5.45</c:v>
                </c:pt>
                <c:pt idx="367">
                  <c:v>5.43</c:v>
                </c:pt>
                <c:pt idx="368">
                  <c:v>5.43</c:v>
                </c:pt>
                <c:pt idx="369">
                  <c:v>5.35</c:v>
                </c:pt>
                <c:pt idx="370">
                  <c:v>5.53</c:v>
                </c:pt>
                <c:pt idx="371">
                  <c:v>5.53</c:v>
                </c:pt>
                <c:pt idx="372">
                  <c:v>5.5</c:v>
                </c:pt>
                <c:pt idx="373">
                  <c:v>5.5</c:v>
                </c:pt>
                <c:pt idx="374">
                  <c:v>5.47</c:v>
                </c:pt>
                <c:pt idx="375">
                  <c:v>5.42</c:v>
                </c:pt>
                <c:pt idx="376">
                  <c:v>5.39</c:v>
                </c:pt>
                <c:pt idx="377">
                  <c:v>5.38</c:v>
                </c:pt>
                <c:pt idx="378">
                  <c:v>5.38</c:v>
                </c:pt>
                <c:pt idx="379">
                  <c:v>5.41</c:v>
                </c:pt>
                <c:pt idx="380">
                  <c:v>5.41</c:v>
                </c:pt>
                <c:pt idx="381">
                  <c:v>5.41</c:v>
                </c:pt>
                <c:pt idx="382">
                  <c:v>5.39</c:v>
                </c:pt>
                <c:pt idx="383">
                  <c:v>5.359999999999999</c:v>
                </c:pt>
                <c:pt idx="384">
                  <c:v>5.359999999999999</c:v>
                </c:pt>
                <c:pt idx="385">
                  <c:v>5.27</c:v>
                </c:pt>
                <c:pt idx="386">
                  <c:v>5.27</c:v>
                </c:pt>
                <c:pt idx="387">
                  <c:v>5.31</c:v>
                </c:pt>
                <c:pt idx="388">
                  <c:v>5.319999999999999</c:v>
                </c:pt>
                <c:pt idx="389">
                  <c:v>5.319999999999999</c:v>
                </c:pt>
                <c:pt idx="390">
                  <c:v>5.48</c:v>
                </c:pt>
                <c:pt idx="391">
                  <c:v>5.49</c:v>
                </c:pt>
                <c:pt idx="392">
                  <c:v>5.46</c:v>
                </c:pt>
                <c:pt idx="393">
                  <c:v>5.46</c:v>
                </c:pt>
                <c:pt idx="394">
                  <c:v>5.43</c:v>
                </c:pt>
                <c:pt idx="395">
                  <c:v>5.38</c:v>
                </c:pt>
                <c:pt idx="396">
                  <c:v>5.35</c:v>
                </c:pt>
                <c:pt idx="397">
                  <c:v>5.33</c:v>
                </c:pt>
                <c:pt idx="398">
                  <c:v>5.3</c:v>
                </c:pt>
                <c:pt idx="399">
                  <c:v>5.24</c:v>
                </c:pt>
                <c:pt idx="400">
                  <c:v>5.24</c:v>
                </c:pt>
                <c:pt idx="401">
                  <c:v>5.24</c:v>
                </c:pt>
                <c:pt idx="402">
                  <c:v>5.22</c:v>
                </c:pt>
                <c:pt idx="403">
                  <c:v>5.2</c:v>
                </c:pt>
                <c:pt idx="404">
                  <c:v>5.2</c:v>
                </c:pt>
                <c:pt idx="405">
                  <c:v>5.2</c:v>
                </c:pt>
                <c:pt idx="406">
                  <c:v>5.23</c:v>
                </c:pt>
                <c:pt idx="407">
                  <c:v>5.22</c:v>
                </c:pt>
                <c:pt idx="408">
                  <c:v>5.149999999999999</c:v>
                </c:pt>
                <c:pt idx="409">
                  <c:v>5.09</c:v>
                </c:pt>
                <c:pt idx="410">
                  <c:v>5.02</c:v>
                </c:pt>
                <c:pt idx="411">
                  <c:v>5.02</c:v>
                </c:pt>
                <c:pt idx="412">
                  <c:v>5.01</c:v>
                </c:pt>
                <c:pt idx="413">
                  <c:v>5.01</c:v>
                </c:pt>
                <c:pt idx="414">
                  <c:v>5.0</c:v>
                </c:pt>
                <c:pt idx="415">
                  <c:v>4.98</c:v>
                </c:pt>
                <c:pt idx="416">
                  <c:v>4.98</c:v>
                </c:pt>
                <c:pt idx="417">
                  <c:v>5.03</c:v>
                </c:pt>
                <c:pt idx="418">
                  <c:v>5.03</c:v>
                </c:pt>
                <c:pt idx="419">
                  <c:v>5.05</c:v>
                </c:pt>
                <c:pt idx="420">
                  <c:v>5.03</c:v>
                </c:pt>
                <c:pt idx="421">
                  <c:v>5.05</c:v>
                </c:pt>
                <c:pt idx="422">
                  <c:v>5.05</c:v>
                </c:pt>
                <c:pt idx="423">
                  <c:v>5.07</c:v>
                </c:pt>
                <c:pt idx="424">
                  <c:v>5.08</c:v>
                </c:pt>
                <c:pt idx="425">
                  <c:v>5.13</c:v>
                </c:pt>
                <c:pt idx="426">
                  <c:v>5.149999999999999</c:v>
                </c:pt>
                <c:pt idx="427">
                  <c:v>5.149999999999999</c:v>
                </c:pt>
                <c:pt idx="428">
                  <c:v>5.14</c:v>
                </c:pt>
                <c:pt idx="429">
                  <c:v>5.189999999999999</c:v>
                </c:pt>
                <c:pt idx="430">
                  <c:v>5.24</c:v>
                </c:pt>
                <c:pt idx="431">
                  <c:v>5.24</c:v>
                </c:pt>
                <c:pt idx="432">
                  <c:v>5.27</c:v>
                </c:pt>
                <c:pt idx="433">
                  <c:v>5.27</c:v>
                </c:pt>
                <c:pt idx="434">
                  <c:v>5.319999999999999</c:v>
                </c:pt>
                <c:pt idx="435">
                  <c:v>5.3</c:v>
                </c:pt>
                <c:pt idx="436">
                  <c:v>5.3</c:v>
                </c:pt>
                <c:pt idx="437">
                  <c:v>5.3</c:v>
                </c:pt>
                <c:pt idx="438">
                  <c:v>5.319999999999999</c:v>
                </c:pt>
                <c:pt idx="439">
                  <c:v>5.28</c:v>
                </c:pt>
                <c:pt idx="440">
                  <c:v>5.21</c:v>
                </c:pt>
                <c:pt idx="441">
                  <c:v>5.2</c:v>
                </c:pt>
                <c:pt idx="442">
                  <c:v>5.23</c:v>
                </c:pt>
                <c:pt idx="443">
                  <c:v>5.25</c:v>
                </c:pt>
                <c:pt idx="444">
                  <c:v>5.28</c:v>
                </c:pt>
                <c:pt idx="445">
                  <c:v>5.28</c:v>
                </c:pt>
                <c:pt idx="446">
                  <c:v>5.29</c:v>
                </c:pt>
                <c:pt idx="447">
                  <c:v>5.24</c:v>
                </c:pt>
                <c:pt idx="448">
                  <c:v>5.23</c:v>
                </c:pt>
                <c:pt idx="449">
                  <c:v>5.2</c:v>
                </c:pt>
                <c:pt idx="450">
                  <c:v>5.18</c:v>
                </c:pt>
                <c:pt idx="451">
                  <c:v>5.2</c:v>
                </c:pt>
                <c:pt idx="452">
                  <c:v>5.17</c:v>
                </c:pt>
                <c:pt idx="453">
                  <c:v>5.159999999999999</c:v>
                </c:pt>
                <c:pt idx="454">
                  <c:v>5.159999999999999</c:v>
                </c:pt>
                <c:pt idx="455">
                  <c:v>5.1</c:v>
                </c:pt>
                <c:pt idx="456">
                  <c:v>5.149999999999999</c:v>
                </c:pt>
                <c:pt idx="457">
                  <c:v>5.18</c:v>
                </c:pt>
                <c:pt idx="458">
                  <c:v>5.2</c:v>
                </c:pt>
                <c:pt idx="459">
                  <c:v>5.22</c:v>
                </c:pt>
                <c:pt idx="460">
                  <c:v>5.2</c:v>
                </c:pt>
                <c:pt idx="461">
                  <c:v>5.2</c:v>
                </c:pt>
                <c:pt idx="462">
                  <c:v>5.2</c:v>
                </c:pt>
                <c:pt idx="463">
                  <c:v>5.23</c:v>
                </c:pt>
                <c:pt idx="464">
                  <c:v>5.21</c:v>
                </c:pt>
                <c:pt idx="465">
                  <c:v>5.189999999999999</c:v>
                </c:pt>
                <c:pt idx="466">
                  <c:v>5.189999999999999</c:v>
                </c:pt>
                <c:pt idx="467">
                  <c:v>5.18</c:v>
                </c:pt>
                <c:pt idx="468">
                  <c:v>5.18</c:v>
                </c:pt>
                <c:pt idx="469">
                  <c:v>5.21</c:v>
                </c:pt>
                <c:pt idx="470">
                  <c:v>5.18</c:v>
                </c:pt>
                <c:pt idx="471">
                  <c:v>5.189999999999999</c:v>
                </c:pt>
                <c:pt idx="472">
                  <c:v>5.189999999999999</c:v>
                </c:pt>
                <c:pt idx="473">
                  <c:v>5.13</c:v>
                </c:pt>
                <c:pt idx="474">
                  <c:v>5.119999999999999</c:v>
                </c:pt>
                <c:pt idx="475">
                  <c:v>5.14</c:v>
                </c:pt>
                <c:pt idx="476">
                  <c:v>5.109999999999999</c:v>
                </c:pt>
                <c:pt idx="477">
                  <c:v>5.06</c:v>
                </c:pt>
                <c:pt idx="478">
                  <c:v>5.06</c:v>
                </c:pt>
                <c:pt idx="479">
                  <c:v>5.04</c:v>
                </c:pt>
                <c:pt idx="480">
                  <c:v>5.02</c:v>
                </c:pt>
                <c:pt idx="481">
                  <c:v>5.02</c:v>
                </c:pt>
                <c:pt idx="482">
                  <c:v>4.99</c:v>
                </c:pt>
                <c:pt idx="483">
                  <c:v>4.99</c:v>
                </c:pt>
                <c:pt idx="484">
                  <c:v>4.97</c:v>
                </c:pt>
                <c:pt idx="485">
                  <c:v>4.99</c:v>
                </c:pt>
                <c:pt idx="486">
                  <c:v>5.01</c:v>
                </c:pt>
                <c:pt idx="487">
                  <c:v>4.99</c:v>
                </c:pt>
                <c:pt idx="488">
                  <c:v>5.0</c:v>
                </c:pt>
                <c:pt idx="489">
                  <c:v>4.98</c:v>
                </c:pt>
                <c:pt idx="490">
                  <c:v>4.96</c:v>
                </c:pt>
                <c:pt idx="491">
                  <c:v>4.94</c:v>
                </c:pt>
                <c:pt idx="492">
                  <c:v>4.93</c:v>
                </c:pt>
                <c:pt idx="493">
                  <c:v>4.93</c:v>
                </c:pt>
                <c:pt idx="494">
                  <c:v>4.89</c:v>
                </c:pt>
                <c:pt idx="495">
                  <c:v>4.91</c:v>
                </c:pt>
                <c:pt idx="496">
                  <c:v>4.91</c:v>
                </c:pt>
                <c:pt idx="497">
                  <c:v>4.92</c:v>
                </c:pt>
                <c:pt idx="498">
                  <c:v>4.97</c:v>
                </c:pt>
                <c:pt idx="499">
                  <c:v>5.01</c:v>
                </c:pt>
                <c:pt idx="500">
                  <c:v>4.98</c:v>
                </c:pt>
                <c:pt idx="501">
                  <c:v>4.98</c:v>
                </c:pt>
                <c:pt idx="502">
                  <c:v>5.06</c:v>
                </c:pt>
                <c:pt idx="503">
                  <c:v>5.06</c:v>
                </c:pt>
                <c:pt idx="504">
                  <c:v>5.06</c:v>
                </c:pt>
                <c:pt idx="505">
                  <c:v>5.07</c:v>
                </c:pt>
                <c:pt idx="506">
                  <c:v>5.149999999999999</c:v>
                </c:pt>
                <c:pt idx="507">
                  <c:v>5.149999999999999</c:v>
                </c:pt>
                <c:pt idx="508">
                  <c:v>5.109999999999999</c:v>
                </c:pt>
                <c:pt idx="509">
                  <c:v>5.109999999999999</c:v>
                </c:pt>
                <c:pt idx="510">
                  <c:v>5.1</c:v>
                </c:pt>
                <c:pt idx="511">
                  <c:v>5.1</c:v>
                </c:pt>
                <c:pt idx="512">
                  <c:v>5.1</c:v>
                </c:pt>
                <c:pt idx="513">
                  <c:v>5.1</c:v>
                </c:pt>
                <c:pt idx="514">
                  <c:v>5.06</c:v>
                </c:pt>
                <c:pt idx="515">
                  <c:v>5.04</c:v>
                </c:pt>
                <c:pt idx="516">
                  <c:v>5.09</c:v>
                </c:pt>
                <c:pt idx="517">
                  <c:v>5.09</c:v>
                </c:pt>
                <c:pt idx="518">
                  <c:v>5.14</c:v>
                </c:pt>
                <c:pt idx="519">
                  <c:v>5.13</c:v>
                </c:pt>
                <c:pt idx="520">
                  <c:v>5.149999999999999</c:v>
                </c:pt>
                <c:pt idx="521">
                  <c:v>5.18</c:v>
                </c:pt>
                <c:pt idx="522">
                  <c:v>5.18</c:v>
                </c:pt>
                <c:pt idx="523">
                  <c:v>5.18</c:v>
                </c:pt>
                <c:pt idx="524">
                  <c:v>5.23</c:v>
                </c:pt>
                <c:pt idx="525">
                  <c:v>5.23</c:v>
                </c:pt>
                <c:pt idx="526">
                  <c:v>5.149999999999999</c:v>
                </c:pt>
                <c:pt idx="527">
                  <c:v>5.159999999999999</c:v>
                </c:pt>
                <c:pt idx="528">
                  <c:v>5.159999999999999</c:v>
                </c:pt>
                <c:pt idx="529">
                  <c:v>5.159999999999999</c:v>
                </c:pt>
                <c:pt idx="530">
                  <c:v>5.159999999999999</c:v>
                </c:pt>
                <c:pt idx="531">
                  <c:v>5.17</c:v>
                </c:pt>
                <c:pt idx="532">
                  <c:v>5.17</c:v>
                </c:pt>
                <c:pt idx="533">
                  <c:v>5.17</c:v>
                </c:pt>
                <c:pt idx="534">
                  <c:v>5.21</c:v>
                </c:pt>
                <c:pt idx="535">
                  <c:v>5.22</c:v>
                </c:pt>
                <c:pt idx="536">
                  <c:v>5.189999999999999</c:v>
                </c:pt>
                <c:pt idx="537">
                  <c:v>5.22</c:v>
                </c:pt>
                <c:pt idx="538">
                  <c:v>5.21</c:v>
                </c:pt>
                <c:pt idx="539">
                  <c:v>5.17</c:v>
                </c:pt>
                <c:pt idx="540">
                  <c:v>5.149999999999999</c:v>
                </c:pt>
                <c:pt idx="541">
                  <c:v>5.149999999999999</c:v>
                </c:pt>
                <c:pt idx="542">
                  <c:v>5.149999999999999</c:v>
                </c:pt>
                <c:pt idx="543">
                  <c:v>5.149999999999999</c:v>
                </c:pt>
                <c:pt idx="544">
                  <c:v>5.109999999999999</c:v>
                </c:pt>
                <c:pt idx="545">
                  <c:v>5.109999999999999</c:v>
                </c:pt>
                <c:pt idx="546">
                  <c:v>5.06</c:v>
                </c:pt>
                <c:pt idx="547">
                  <c:v>5.04</c:v>
                </c:pt>
                <c:pt idx="548">
                  <c:v>5.04</c:v>
                </c:pt>
                <c:pt idx="549">
                  <c:v>4.99</c:v>
                </c:pt>
                <c:pt idx="550">
                  <c:v>4.99</c:v>
                </c:pt>
                <c:pt idx="551">
                  <c:v>4.98</c:v>
                </c:pt>
                <c:pt idx="552">
                  <c:v>4.98</c:v>
                </c:pt>
                <c:pt idx="553">
                  <c:v>4.99</c:v>
                </c:pt>
                <c:pt idx="554">
                  <c:v>5.01</c:v>
                </c:pt>
                <c:pt idx="555">
                  <c:v>5.03</c:v>
                </c:pt>
                <c:pt idx="556">
                  <c:v>5.03</c:v>
                </c:pt>
                <c:pt idx="557">
                  <c:v>5.05</c:v>
                </c:pt>
                <c:pt idx="558">
                  <c:v>5.05</c:v>
                </c:pt>
                <c:pt idx="559">
                  <c:v>5.05</c:v>
                </c:pt>
                <c:pt idx="560">
                  <c:v>5.07</c:v>
                </c:pt>
                <c:pt idx="561">
                  <c:v>5.07</c:v>
                </c:pt>
                <c:pt idx="562">
                  <c:v>5.1</c:v>
                </c:pt>
                <c:pt idx="563">
                  <c:v>5.1</c:v>
                </c:pt>
                <c:pt idx="564">
                  <c:v>5.09</c:v>
                </c:pt>
                <c:pt idx="565">
                  <c:v>5.09</c:v>
                </c:pt>
                <c:pt idx="566">
                  <c:v>5.13</c:v>
                </c:pt>
                <c:pt idx="567">
                  <c:v>5.13</c:v>
                </c:pt>
                <c:pt idx="568">
                  <c:v>5.17</c:v>
                </c:pt>
                <c:pt idx="569">
                  <c:v>5.149999999999999</c:v>
                </c:pt>
                <c:pt idx="570">
                  <c:v>5.17</c:v>
                </c:pt>
                <c:pt idx="571">
                  <c:v>5.17</c:v>
                </c:pt>
                <c:pt idx="572">
                  <c:v>5.189999999999999</c:v>
                </c:pt>
                <c:pt idx="573">
                  <c:v>5.24</c:v>
                </c:pt>
                <c:pt idx="574">
                  <c:v>5.24</c:v>
                </c:pt>
                <c:pt idx="575">
                  <c:v>5.24</c:v>
                </c:pt>
                <c:pt idx="576">
                  <c:v>5.22</c:v>
                </c:pt>
                <c:pt idx="577">
                  <c:v>5.27</c:v>
                </c:pt>
                <c:pt idx="578">
                  <c:v>5.319999999999999</c:v>
                </c:pt>
                <c:pt idx="579">
                  <c:v>5.319999999999999</c:v>
                </c:pt>
                <c:pt idx="580">
                  <c:v>5.35</c:v>
                </c:pt>
                <c:pt idx="581">
                  <c:v>5.35</c:v>
                </c:pt>
                <c:pt idx="582">
                  <c:v>5.35</c:v>
                </c:pt>
                <c:pt idx="583">
                  <c:v>5.35</c:v>
                </c:pt>
                <c:pt idx="584">
                  <c:v>5.38</c:v>
                </c:pt>
                <c:pt idx="585">
                  <c:v>5.37</c:v>
                </c:pt>
                <c:pt idx="586">
                  <c:v>5.38</c:v>
                </c:pt>
                <c:pt idx="587">
                  <c:v>5.359999999999999</c:v>
                </c:pt>
                <c:pt idx="588">
                  <c:v>5.38</c:v>
                </c:pt>
                <c:pt idx="589">
                  <c:v>5.38</c:v>
                </c:pt>
                <c:pt idx="590">
                  <c:v>5.43</c:v>
                </c:pt>
                <c:pt idx="591">
                  <c:v>5.38</c:v>
                </c:pt>
                <c:pt idx="592">
                  <c:v>5.4</c:v>
                </c:pt>
                <c:pt idx="593">
                  <c:v>5.37</c:v>
                </c:pt>
                <c:pt idx="594">
                  <c:v>5.37</c:v>
                </c:pt>
                <c:pt idx="595">
                  <c:v>5.37</c:v>
                </c:pt>
                <c:pt idx="596">
                  <c:v>5.359999999999999</c:v>
                </c:pt>
                <c:pt idx="597">
                  <c:v>5.359999999999999</c:v>
                </c:pt>
                <c:pt idx="598">
                  <c:v>5.37</c:v>
                </c:pt>
                <c:pt idx="599">
                  <c:v>5.39</c:v>
                </c:pt>
                <c:pt idx="600">
                  <c:v>5.39</c:v>
                </c:pt>
                <c:pt idx="601">
                  <c:v>5.29</c:v>
                </c:pt>
                <c:pt idx="602">
                  <c:v>5.28</c:v>
                </c:pt>
                <c:pt idx="603">
                  <c:v>5.29</c:v>
                </c:pt>
                <c:pt idx="604">
                  <c:v>5.29</c:v>
                </c:pt>
                <c:pt idx="605">
                  <c:v>5.29</c:v>
                </c:pt>
                <c:pt idx="606">
                  <c:v>5.24</c:v>
                </c:pt>
                <c:pt idx="607">
                  <c:v>5.24</c:v>
                </c:pt>
                <c:pt idx="608">
                  <c:v>5.21</c:v>
                </c:pt>
                <c:pt idx="609">
                  <c:v>5.189999999999999</c:v>
                </c:pt>
                <c:pt idx="610">
                  <c:v>5.18</c:v>
                </c:pt>
                <c:pt idx="611">
                  <c:v>5.189999999999999</c:v>
                </c:pt>
                <c:pt idx="612">
                  <c:v>5.159999999999999</c:v>
                </c:pt>
                <c:pt idx="613">
                  <c:v>5.149999999999999</c:v>
                </c:pt>
                <c:pt idx="614">
                  <c:v>5.149999999999999</c:v>
                </c:pt>
                <c:pt idx="615">
                  <c:v>5.14</c:v>
                </c:pt>
                <c:pt idx="616">
                  <c:v>5.14</c:v>
                </c:pt>
                <c:pt idx="617">
                  <c:v>5.159999999999999</c:v>
                </c:pt>
                <c:pt idx="618">
                  <c:v>5.159999999999999</c:v>
                </c:pt>
                <c:pt idx="619">
                  <c:v>5.159999999999999</c:v>
                </c:pt>
                <c:pt idx="620">
                  <c:v>5.159999999999999</c:v>
                </c:pt>
                <c:pt idx="621">
                  <c:v>5.18</c:v>
                </c:pt>
                <c:pt idx="622">
                  <c:v>5.17</c:v>
                </c:pt>
                <c:pt idx="623">
                  <c:v>5.159999999999999</c:v>
                </c:pt>
                <c:pt idx="624">
                  <c:v>5.13</c:v>
                </c:pt>
                <c:pt idx="625">
                  <c:v>5.13</c:v>
                </c:pt>
                <c:pt idx="626">
                  <c:v>5.119999999999999</c:v>
                </c:pt>
                <c:pt idx="627">
                  <c:v>5.109999999999999</c:v>
                </c:pt>
                <c:pt idx="628">
                  <c:v>5.08</c:v>
                </c:pt>
                <c:pt idx="629">
                  <c:v>5.04</c:v>
                </c:pt>
                <c:pt idx="630">
                  <c:v>5.04</c:v>
                </c:pt>
                <c:pt idx="631">
                  <c:v>4.99</c:v>
                </c:pt>
                <c:pt idx="632">
                  <c:v>4.98</c:v>
                </c:pt>
                <c:pt idx="633">
                  <c:v>4.93</c:v>
                </c:pt>
                <c:pt idx="634">
                  <c:v>4.9</c:v>
                </c:pt>
                <c:pt idx="635">
                  <c:v>4.89</c:v>
                </c:pt>
                <c:pt idx="636">
                  <c:v>4.9</c:v>
                </c:pt>
                <c:pt idx="637">
                  <c:v>4.9</c:v>
                </c:pt>
                <c:pt idx="638">
                  <c:v>4.88</c:v>
                </c:pt>
                <c:pt idx="639">
                  <c:v>4.859999999999999</c:v>
                </c:pt>
                <c:pt idx="640">
                  <c:v>4.88</c:v>
                </c:pt>
                <c:pt idx="641">
                  <c:v>4.9</c:v>
                </c:pt>
                <c:pt idx="642">
                  <c:v>4.92</c:v>
                </c:pt>
                <c:pt idx="643">
                  <c:v>4.94</c:v>
                </c:pt>
                <c:pt idx="644">
                  <c:v>4.92</c:v>
                </c:pt>
                <c:pt idx="645">
                  <c:v>4.95</c:v>
                </c:pt>
                <c:pt idx="646">
                  <c:v>4.93</c:v>
                </c:pt>
                <c:pt idx="647">
                  <c:v>4.91</c:v>
                </c:pt>
                <c:pt idx="648">
                  <c:v>4.9</c:v>
                </c:pt>
                <c:pt idx="649">
                  <c:v>4.9</c:v>
                </c:pt>
                <c:pt idx="650">
                  <c:v>4.85</c:v>
                </c:pt>
                <c:pt idx="651">
                  <c:v>4.85</c:v>
                </c:pt>
                <c:pt idx="652">
                  <c:v>4.83</c:v>
                </c:pt>
                <c:pt idx="653">
                  <c:v>4.83</c:v>
                </c:pt>
                <c:pt idx="654">
                  <c:v>4.819999999999999</c:v>
                </c:pt>
                <c:pt idx="655">
                  <c:v>4.819999999999999</c:v>
                </c:pt>
                <c:pt idx="656">
                  <c:v>4.819999999999999</c:v>
                </c:pt>
                <c:pt idx="657">
                  <c:v>4.78</c:v>
                </c:pt>
                <c:pt idx="658">
                  <c:v>4.76</c:v>
                </c:pt>
                <c:pt idx="659">
                  <c:v>4.78</c:v>
                </c:pt>
                <c:pt idx="660">
                  <c:v>4.79</c:v>
                </c:pt>
                <c:pt idx="661">
                  <c:v>4.79</c:v>
                </c:pt>
                <c:pt idx="662">
                  <c:v>4.7</c:v>
                </c:pt>
                <c:pt idx="663">
                  <c:v>4.71</c:v>
                </c:pt>
                <c:pt idx="664">
                  <c:v>4.71</c:v>
                </c:pt>
                <c:pt idx="665">
                  <c:v>4.71</c:v>
                </c:pt>
                <c:pt idx="666">
                  <c:v>4.7</c:v>
                </c:pt>
                <c:pt idx="667">
                  <c:v>4.67</c:v>
                </c:pt>
                <c:pt idx="668">
                  <c:v>4.67</c:v>
                </c:pt>
                <c:pt idx="669">
                  <c:v>4.75</c:v>
                </c:pt>
                <c:pt idx="670">
                  <c:v>4.79</c:v>
                </c:pt>
                <c:pt idx="671">
                  <c:v>4.8</c:v>
                </c:pt>
                <c:pt idx="672">
                  <c:v>4.8</c:v>
                </c:pt>
                <c:pt idx="673">
                  <c:v>4.79</c:v>
                </c:pt>
                <c:pt idx="674">
                  <c:v>4.87</c:v>
                </c:pt>
                <c:pt idx="675">
                  <c:v>4.9</c:v>
                </c:pt>
                <c:pt idx="676">
                  <c:v>4.9</c:v>
                </c:pt>
                <c:pt idx="677">
                  <c:v>4.9</c:v>
                </c:pt>
                <c:pt idx="678">
                  <c:v>4.87</c:v>
                </c:pt>
                <c:pt idx="679">
                  <c:v>4.87</c:v>
                </c:pt>
                <c:pt idx="680">
                  <c:v>4.85</c:v>
                </c:pt>
                <c:pt idx="681">
                  <c:v>4.83</c:v>
                </c:pt>
                <c:pt idx="682">
                  <c:v>4.84</c:v>
                </c:pt>
                <c:pt idx="683">
                  <c:v>4.859999999999999</c:v>
                </c:pt>
                <c:pt idx="684">
                  <c:v>4.91</c:v>
                </c:pt>
                <c:pt idx="685">
                  <c:v>4.91</c:v>
                </c:pt>
                <c:pt idx="686">
                  <c:v>4.91</c:v>
                </c:pt>
                <c:pt idx="687">
                  <c:v>4.89</c:v>
                </c:pt>
                <c:pt idx="688">
                  <c:v>4.84</c:v>
                </c:pt>
                <c:pt idx="689">
                  <c:v>4.859999999999999</c:v>
                </c:pt>
                <c:pt idx="690">
                  <c:v>4.859999999999999</c:v>
                </c:pt>
                <c:pt idx="691">
                  <c:v>4.85</c:v>
                </c:pt>
                <c:pt idx="692">
                  <c:v>4.84</c:v>
                </c:pt>
                <c:pt idx="693">
                  <c:v>4.83</c:v>
                </c:pt>
                <c:pt idx="694">
                  <c:v>4.84</c:v>
                </c:pt>
                <c:pt idx="695">
                  <c:v>4.819999999999999</c:v>
                </c:pt>
                <c:pt idx="696">
                  <c:v>4.8</c:v>
                </c:pt>
                <c:pt idx="697">
                  <c:v>4.819999999999999</c:v>
                </c:pt>
                <c:pt idx="698">
                  <c:v>4.84</c:v>
                </c:pt>
                <c:pt idx="699">
                  <c:v>4.81</c:v>
                </c:pt>
                <c:pt idx="700">
                  <c:v>4.78</c:v>
                </c:pt>
                <c:pt idx="701">
                  <c:v>4.72</c:v>
                </c:pt>
                <c:pt idx="702">
                  <c:v>4.72</c:v>
                </c:pt>
                <c:pt idx="703">
                  <c:v>4.72</c:v>
                </c:pt>
                <c:pt idx="704">
                  <c:v>4.73</c:v>
                </c:pt>
                <c:pt idx="705">
                  <c:v>4.73</c:v>
                </c:pt>
                <c:pt idx="706">
                  <c:v>4.75</c:v>
                </c:pt>
                <c:pt idx="707">
                  <c:v>4.73</c:v>
                </c:pt>
                <c:pt idx="708">
                  <c:v>4.75</c:v>
                </c:pt>
                <c:pt idx="709">
                  <c:v>4.73</c:v>
                </c:pt>
                <c:pt idx="710">
                  <c:v>4.74</c:v>
                </c:pt>
                <c:pt idx="711">
                  <c:v>4.76</c:v>
                </c:pt>
                <c:pt idx="712">
                  <c:v>4.73</c:v>
                </c:pt>
                <c:pt idx="713">
                  <c:v>4.72</c:v>
                </c:pt>
                <c:pt idx="714">
                  <c:v>4.7</c:v>
                </c:pt>
                <c:pt idx="715">
                  <c:v>4.67</c:v>
                </c:pt>
                <c:pt idx="716">
                  <c:v>4.67</c:v>
                </c:pt>
                <c:pt idx="717">
                  <c:v>4.75</c:v>
                </c:pt>
                <c:pt idx="718">
                  <c:v>4.76</c:v>
                </c:pt>
                <c:pt idx="719">
                  <c:v>4.79</c:v>
                </c:pt>
                <c:pt idx="720">
                  <c:v>4.79</c:v>
                </c:pt>
                <c:pt idx="721">
                  <c:v>4.79</c:v>
                </c:pt>
                <c:pt idx="722">
                  <c:v>4.81</c:v>
                </c:pt>
                <c:pt idx="723">
                  <c:v>4.79</c:v>
                </c:pt>
                <c:pt idx="724">
                  <c:v>4.81</c:v>
                </c:pt>
                <c:pt idx="725">
                  <c:v>4.81</c:v>
                </c:pt>
                <c:pt idx="726">
                  <c:v>4.87</c:v>
                </c:pt>
                <c:pt idx="727">
                  <c:v>4.83</c:v>
                </c:pt>
                <c:pt idx="728">
                  <c:v>4.76</c:v>
                </c:pt>
                <c:pt idx="729">
                  <c:v>4.76</c:v>
                </c:pt>
                <c:pt idx="730">
                  <c:v>4.72</c:v>
                </c:pt>
                <c:pt idx="731">
                  <c:v>4.74</c:v>
                </c:pt>
                <c:pt idx="732">
                  <c:v>4.71</c:v>
                </c:pt>
                <c:pt idx="733">
                  <c:v>4.689999999999999</c:v>
                </c:pt>
                <c:pt idx="734">
                  <c:v>4.689999999999999</c:v>
                </c:pt>
                <c:pt idx="735">
                  <c:v>4.71</c:v>
                </c:pt>
                <c:pt idx="736">
                  <c:v>4.73</c:v>
                </c:pt>
                <c:pt idx="737">
                  <c:v>4.73</c:v>
                </c:pt>
                <c:pt idx="738">
                  <c:v>4.769999999999999</c:v>
                </c:pt>
                <c:pt idx="739">
                  <c:v>4.769999999999999</c:v>
                </c:pt>
                <c:pt idx="740">
                  <c:v>4.769999999999999</c:v>
                </c:pt>
                <c:pt idx="741">
                  <c:v>4.769999999999999</c:v>
                </c:pt>
                <c:pt idx="742">
                  <c:v>4.76</c:v>
                </c:pt>
                <c:pt idx="743">
                  <c:v>4.8</c:v>
                </c:pt>
                <c:pt idx="744">
                  <c:v>4.78</c:v>
                </c:pt>
                <c:pt idx="745">
                  <c:v>4.78</c:v>
                </c:pt>
                <c:pt idx="746">
                  <c:v>4.78</c:v>
                </c:pt>
                <c:pt idx="747">
                  <c:v>4.769999999999999</c:v>
                </c:pt>
                <c:pt idx="748">
                  <c:v>4.769999999999999</c:v>
                </c:pt>
                <c:pt idx="749">
                  <c:v>4.76</c:v>
                </c:pt>
                <c:pt idx="750">
                  <c:v>4.769999999999999</c:v>
                </c:pt>
                <c:pt idx="751">
                  <c:v>4.76</c:v>
                </c:pt>
                <c:pt idx="752">
                  <c:v>4.76</c:v>
                </c:pt>
                <c:pt idx="753">
                  <c:v>4.76</c:v>
                </c:pt>
                <c:pt idx="754">
                  <c:v>4.76</c:v>
                </c:pt>
                <c:pt idx="755">
                  <c:v>4.74</c:v>
                </c:pt>
                <c:pt idx="756">
                  <c:v>4.74</c:v>
                </c:pt>
                <c:pt idx="757">
                  <c:v>4.72</c:v>
                </c:pt>
                <c:pt idx="758">
                  <c:v>4.7</c:v>
                </c:pt>
                <c:pt idx="759">
                  <c:v>4.73</c:v>
                </c:pt>
                <c:pt idx="760">
                  <c:v>4.75</c:v>
                </c:pt>
                <c:pt idx="761">
                  <c:v>4.73</c:v>
                </c:pt>
                <c:pt idx="762">
                  <c:v>4.73</c:v>
                </c:pt>
                <c:pt idx="763">
                  <c:v>4.67</c:v>
                </c:pt>
                <c:pt idx="764">
                  <c:v>4.64</c:v>
                </c:pt>
                <c:pt idx="765">
                  <c:v>4.64</c:v>
                </c:pt>
                <c:pt idx="766">
                  <c:v>4.64</c:v>
                </c:pt>
                <c:pt idx="767">
                  <c:v>4.67</c:v>
                </c:pt>
                <c:pt idx="768">
                  <c:v>4.659999999999999</c:v>
                </c:pt>
                <c:pt idx="769">
                  <c:v>4.609999999999999</c:v>
                </c:pt>
                <c:pt idx="770">
                  <c:v>4.609999999999999</c:v>
                </c:pt>
                <c:pt idx="771">
                  <c:v>4.609999999999999</c:v>
                </c:pt>
                <c:pt idx="772">
                  <c:v>4.609999999999999</c:v>
                </c:pt>
                <c:pt idx="773">
                  <c:v>4.609999999999999</c:v>
                </c:pt>
                <c:pt idx="774">
                  <c:v>4.609999999999999</c:v>
                </c:pt>
                <c:pt idx="775">
                  <c:v>4.609999999999999</c:v>
                </c:pt>
                <c:pt idx="776">
                  <c:v>4.619999999999999</c:v>
                </c:pt>
                <c:pt idx="777">
                  <c:v>4.6</c:v>
                </c:pt>
                <c:pt idx="778">
                  <c:v>4.6</c:v>
                </c:pt>
                <c:pt idx="779">
                  <c:v>4.57</c:v>
                </c:pt>
                <c:pt idx="780">
                  <c:v>4.54</c:v>
                </c:pt>
                <c:pt idx="781">
                  <c:v>4.56</c:v>
                </c:pt>
                <c:pt idx="782">
                  <c:v>4.54</c:v>
                </c:pt>
                <c:pt idx="783">
                  <c:v>4.52</c:v>
                </c:pt>
                <c:pt idx="784">
                  <c:v>4.44</c:v>
                </c:pt>
                <c:pt idx="785">
                  <c:v>4.42</c:v>
                </c:pt>
                <c:pt idx="786">
                  <c:v>4.41</c:v>
                </c:pt>
                <c:pt idx="787">
                  <c:v>4.41</c:v>
                </c:pt>
                <c:pt idx="788">
                  <c:v>4.4</c:v>
                </c:pt>
                <c:pt idx="789">
                  <c:v>4.43</c:v>
                </c:pt>
                <c:pt idx="790">
                  <c:v>4.43</c:v>
                </c:pt>
                <c:pt idx="791">
                  <c:v>4.43</c:v>
                </c:pt>
                <c:pt idx="792">
                  <c:v>4.43</c:v>
                </c:pt>
                <c:pt idx="793">
                  <c:v>4.45</c:v>
                </c:pt>
                <c:pt idx="794">
                  <c:v>4.53</c:v>
                </c:pt>
                <c:pt idx="795">
                  <c:v>4.5</c:v>
                </c:pt>
                <c:pt idx="796">
                  <c:v>4.5</c:v>
                </c:pt>
                <c:pt idx="797">
                  <c:v>4.52</c:v>
                </c:pt>
                <c:pt idx="798">
                  <c:v>4.51</c:v>
                </c:pt>
                <c:pt idx="799">
                  <c:v>4.51</c:v>
                </c:pt>
                <c:pt idx="800">
                  <c:v>4.55</c:v>
                </c:pt>
                <c:pt idx="801">
                  <c:v>4.53</c:v>
                </c:pt>
                <c:pt idx="802">
                  <c:v>4.53</c:v>
                </c:pt>
                <c:pt idx="803">
                  <c:v>4.53</c:v>
                </c:pt>
                <c:pt idx="804">
                  <c:v>4.53</c:v>
                </c:pt>
                <c:pt idx="805">
                  <c:v>4.55</c:v>
                </c:pt>
                <c:pt idx="806">
                  <c:v>4.53</c:v>
                </c:pt>
                <c:pt idx="807">
                  <c:v>4.51</c:v>
                </c:pt>
                <c:pt idx="808">
                  <c:v>4.51</c:v>
                </c:pt>
                <c:pt idx="809">
                  <c:v>4.51</c:v>
                </c:pt>
                <c:pt idx="810">
                  <c:v>4.51</c:v>
                </c:pt>
                <c:pt idx="811">
                  <c:v>4.43</c:v>
                </c:pt>
                <c:pt idx="812">
                  <c:v>4.43</c:v>
                </c:pt>
                <c:pt idx="813">
                  <c:v>4.43</c:v>
                </c:pt>
                <c:pt idx="814">
                  <c:v>4.45</c:v>
                </c:pt>
                <c:pt idx="815">
                  <c:v>4.46</c:v>
                </c:pt>
                <c:pt idx="816">
                  <c:v>4.48</c:v>
                </c:pt>
                <c:pt idx="817">
                  <c:v>4.46</c:v>
                </c:pt>
                <c:pt idx="818">
                  <c:v>4.49</c:v>
                </c:pt>
                <c:pt idx="819">
                  <c:v>4.56</c:v>
                </c:pt>
                <c:pt idx="820">
                  <c:v>4.59</c:v>
                </c:pt>
                <c:pt idx="821">
                  <c:v>4.619999999999999</c:v>
                </c:pt>
                <c:pt idx="822">
                  <c:v>4.619999999999999</c:v>
                </c:pt>
                <c:pt idx="823">
                  <c:v>4.64</c:v>
                </c:pt>
                <c:pt idx="824">
                  <c:v>4.63</c:v>
                </c:pt>
                <c:pt idx="825">
                  <c:v>4.619999999999999</c:v>
                </c:pt>
                <c:pt idx="826">
                  <c:v>4.63</c:v>
                </c:pt>
                <c:pt idx="827">
                  <c:v>4.619999999999999</c:v>
                </c:pt>
                <c:pt idx="828">
                  <c:v>4.609999999999999</c:v>
                </c:pt>
                <c:pt idx="829">
                  <c:v>4.609999999999999</c:v>
                </c:pt>
                <c:pt idx="830">
                  <c:v>4.58</c:v>
                </c:pt>
                <c:pt idx="831">
                  <c:v>4.6</c:v>
                </c:pt>
                <c:pt idx="832">
                  <c:v>4.6</c:v>
                </c:pt>
                <c:pt idx="833">
                  <c:v>4.6</c:v>
                </c:pt>
                <c:pt idx="834">
                  <c:v>4.58</c:v>
                </c:pt>
                <c:pt idx="835">
                  <c:v>4.59</c:v>
                </c:pt>
                <c:pt idx="836">
                  <c:v>4.59</c:v>
                </c:pt>
                <c:pt idx="837">
                  <c:v>4.609999999999999</c:v>
                </c:pt>
                <c:pt idx="838">
                  <c:v>4.609999999999999</c:v>
                </c:pt>
                <c:pt idx="839">
                  <c:v>4.609999999999999</c:v>
                </c:pt>
                <c:pt idx="840">
                  <c:v>4.63</c:v>
                </c:pt>
                <c:pt idx="841">
                  <c:v>4.63</c:v>
                </c:pt>
                <c:pt idx="842">
                  <c:v>4.63</c:v>
                </c:pt>
                <c:pt idx="843">
                  <c:v>4.619999999999999</c:v>
                </c:pt>
                <c:pt idx="844">
                  <c:v>4.57</c:v>
                </c:pt>
                <c:pt idx="845">
                  <c:v>4.59</c:v>
                </c:pt>
                <c:pt idx="846">
                  <c:v>4.59</c:v>
                </c:pt>
                <c:pt idx="847">
                  <c:v>4.609999999999999</c:v>
                </c:pt>
                <c:pt idx="848">
                  <c:v>4.609999999999999</c:v>
                </c:pt>
                <c:pt idx="849">
                  <c:v>4.609999999999999</c:v>
                </c:pt>
                <c:pt idx="850">
                  <c:v>4.649999999999999</c:v>
                </c:pt>
                <c:pt idx="851">
                  <c:v>4.649999999999999</c:v>
                </c:pt>
                <c:pt idx="852">
                  <c:v>4.649999999999999</c:v>
                </c:pt>
                <c:pt idx="853">
                  <c:v>4.64</c:v>
                </c:pt>
                <c:pt idx="854">
                  <c:v>4.64</c:v>
                </c:pt>
                <c:pt idx="855">
                  <c:v>4.68</c:v>
                </c:pt>
                <c:pt idx="856">
                  <c:v>4.68</c:v>
                </c:pt>
                <c:pt idx="857">
                  <c:v>4.71</c:v>
                </c:pt>
                <c:pt idx="858">
                  <c:v>4.72</c:v>
                </c:pt>
                <c:pt idx="859">
                  <c:v>4.71</c:v>
                </c:pt>
                <c:pt idx="860">
                  <c:v>4.76</c:v>
                </c:pt>
                <c:pt idx="861">
                  <c:v>4.8</c:v>
                </c:pt>
                <c:pt idx="862">
                  <c:v>4.859999999999999</c:v>
                </c:pt>
                <c:pt idx="863">
                  <c:v>4.81</c:v>
                </c:pt>
                <c:pt idx="864">
                  <c:v>4.79</c:v>
                </c:pt>
                <c:pt idx="865">
                  <c:v>4.79</c:v>
                </c:pt>
                <c:pt idx="866">
                  <c:v>4.79</c:v>
                </c:pt>
                <c:pt idx="867">
                  <c:v>4.78</c:v>
                </c:pt>
                <c:pt idx="868">
                  <c:v>4.78</c:v>
                </c:pt>
                <c:pt idx="869">
                  <c:v>4.79</c:v>
                </c:pt>
                <c:pt idx="870">
                  <c:v>4.769999999999999</c:v>
                </c:pt>
                <c:pt idx="871">
                  <c:v>4.75</c:v>
                </c:pt>
                <c:pt idx="872">
                  <c:v>4.75</c:v>
                </c:pt>
                <c:pt idx="873">
                  <c:v>4.72</c:v>
                </c:pt>
                <c:pt idx="874">
                  <c:v>4.689999999999999</c:v>
                </c:pt>
                <c:pt idx="875">
                  <c:v>4.689999999999999</c:v>
                </c:pt>
                <c:pt idx="876">
                  <c:v>4.689999999999999</c:v>
                </c:pt>
                <c:pt idx="877">
                  <c:v>4.689999999999999</c:v>
                </c:pt>
                <c:pt idx="878">
                  <c:v>4.689999999999999</c:v>
                </c:pt>
                <c:pt idx="879">
                  <c:v>4.689999999999999</c:v>
                </c:pt>
                <c:pt idx="880">
                  <c:v>4.649999999999999</c:v>
                </c:pt>
                <c:pt idx="881">
                  <c:v>4.64</c:v>
                </c:pt>
                <c:pt idx="882">
                  <c:v>4.64</c:v>
                </c:pt>
                <c:pt idx="883">
                  <c:v>4.63</c:v>
                </c:pt>
                <c:pt idx="884">
                  <c:v>4.619999999999999</c:v>
                </c:pt>
                <c:pt idx="885">
                  <c:v>4.63</c:v>
                </c:pt>
                <c:pt idx="886">
                  <c:v>4.63</c:v>
                </c:pt>
                <c:pt idx="887">
                  <c:v>4.63</c:v>
                </c:pt>
                <c:pt idx="888">
                  <c:v>4.64</c:v>
                </c:pt>
                <c:pt idx="889">
                  <c:v>4.64</c:v>
                </c:pt>
                <c:pt idx="890">
                  <c:v>4.64</c:v>
                </c:pt>
                <c:pt idx="891">
                  <c:v>4.54</c:v>
                </c:pt>
                <c:pt idx="892">
                  <c:v>4.53</c:v>
                </c:pt>
                <c:pt idx="893">
                  <c:v>4.53</c:v>
                </c:pt>
                <c:pt idx="894">
                  <c:v>4.5</c:v>
                </c:pt>
                <c:pt idx="895">
                  <c:v>4.51</c:v>
                </c:pt>
                <c:pt idx="896">
                  <c:v>4.56</c:v>
                </c:pt>
                <c:pt idx="897">
                  <c:v>4.56</c:v>
                </c:pt>
                <c:pt idx="898">
                  <c:v>4.53</c:v>
                </c:pt>
                <c:pt idx="899">
                  <c:v>4.53</c:v>
                </c:pt>
                <c:pt idx="900">
                  <c:v>4.5</c:v>
                </c:pt>
                <c:pt idx="901">
                  <c:v>4.53</c:v>
                </c:pt>
                <c:pt idx="902">
                  <c:v>4.53</c:v>
                </c:pt>
                <c:pt idx="903">
                  <c:v>4.51</c:v>
                </c:pt>
                <c:pt idx="904">
                  <c:v>4.51</c:v>
                </c:pt>
                <c:pt idx="905">
                  <c:v>4.51</c:v>
                </c:pt>
                <c:pt idx="906">
                  <c:v>4.51</c:v>
                </c:pt>
                <c:pt idx="907">
                  <c:v>4.49</c:v>
                </c:pt>
                <c:pt idx="908">
                  <c:v>4.49</c:v>
                </c:pt>
                <c:pt idx="909">
                  <c:v>4.54</c:v>
                </c:pt>
                <c:pt idx="910">
                  <c:v>4.54</c:v>
                </c:pt>
                <c:pt idx="911">
                  <c:v>4.55</c:v>
                </c:pt>
                <c:pt idx="912">
                  <c:v>4.53</c:v>
                </c:pt>
                <c:pt idx="913">
                  <c:v>4.53</c:v>
                </c:pt>
                <c:pt idx="914">
                  <c:v>4.57</c:v>
                </c:pt>
                <c:pt idx="915">
                  <c:v>4.6</c:v>
                </c:pt>
                <c:pt idx="916">
                  <c:v>4.6</c:v>
                </c:pt>
                <c:pt idx="917">
                  <c:v>4.63</c:v>
                </c:pt>
                <c:pt idx="918">
                  <c:v>4.63</c:v>
                </c:pt>
                <c:pt idx="919">
                  <c:v>4.63</c:v>
                </c:pt>
                <c:pt idx="920">
                  <c:v>4.63</c:v>
                </c:pt>
                <c:pt idx="921">
                  <c:v>4.63</c:v>
                </c:pt>
                <c:pt idx="922">
                  <c:v>4.63</c:v>
                </c:pt>
                <c:pt idx="923">
                  <c:v>4.63</c:v>
                </c:pt>
                <c:pt idx="924">
                  <c:v>4.63</c:v>
                </c:pt>
                <c:pt idx="925">
                  <c:v>4.64</c:v>
                </c:pt>
                <c:pt idx="926">
                  <c:v>4.64</c:v>
                </c:pt>
                <c:pt idx="927">
                  <c:v>4.63</c:v>
                </c:pt>
                <c:pt idx="928">
                  <c:v>4.63</c:v>
                </c:pt>
                <c:pt idx="929">
                  <c:v>4.609999999999999</c:v>
                </c:pt>
                <c:pt idx="930">
                  <c:v>4.609999999999999</c:v>
                </c:pt>
                <c:pt idx="931">
                  <c:v>4.609999999999999</c:v>
                </c:pt>
                <c:pt idx="932">
                  <c:v>4.609999999999999</c:v>
                </c:pt>
                <c:pt idx="933">
                  <c:v>4.56</c:v>
                </c:pt>
                <c:pt idx="934">
                  <c:v>4.56</c:v>
                </c:pt>
                <c:pt idx="935">
                  <c:v>4.56</c:v>
                </c:pt>
                <c:pt idx="936">
                  <c:v>4.56</c:v>
                </c:pt>
                <c:pt idx="937">
                  <c:v>4.57</c:v>
                </c:pt>
                <c:pt idx="938">
                  <c:v>4.56</c:v>
                </c:pt>
                <c:pt idx="939">
                  <c:v>4.56</c:v>
                </c:pt>
                <c:pt idx="940">
                  <c:v>4.56</c:v>
                </c:pt>
                <c:pt idx="941">
                  <c:v>4.56</c:v>
                </c:pt>
                <c:pt idx="942">
                  <c:v>4.54</c:v>
                </c:pt>
                <c:pt idx="943">
                  <c:v>4.5</c:v>
                </c:pt>
                <c:pt idx="944">
                  <c:v>4.5</c:v>
                </c:pt>
                <c:pt idx="945">
                  <c:v>4.5</c:v>
                </c:pt>
                <c:pt idx="946">
                  <c:v>4.47</c:v>
                </c:pt>
                <c:pt idx="947">
                  <c:v>4.47</c:v>
                </c:pt>
                <c:pt idx="948">
                  <c:v>4.47</c:v>
                </c:pt>
                <c:pt idx="949">
                  <c:v>4.44</c:v>
                </c:pt>
                <c:pt idx="950">
                  <c:v>4.46</c:v>
                </c:pt>
                <c:pt idx="951">
                  <c:v>4.46</c:v>
                </c:pt>
                <c:pt idx="952">
                  <c:v>4.46</c:v>
                </c:pt>
                <c:pt idx="953">
                  <c:v>4.46</c:v>
                </c:pt>
                <c:pt idx="954">
                  <c:v>4.46</c:v>
                </c:pt>
                <c:pt idx="955">
                  <c:v>4.48</c:v>
                </c:pt>
                <c:pt idx="956">
                  <c:v>4.44</c:v>
                </c:pt>
                <c:pt idx="957">
                  <c:v>4.44</c:v>
                </c:pt>
                <c:pt idx="958">
                  <c:v>4.45</c:v>
                </c:pt>
                <c:pt idx="959">
                  <c:v>4.47</c:v>
                </c:pt>
                <c:pt idx="960">
                  <c:v>4.46</c:v>
                </c:pt>
                <c:pt idx="961">
                  <c:v>4.46</c:v>
                </c:pt>
                <c:pt idx="962">
                  <c:v>4.43</c:v>
                </c:pt>
                <c:pt idx="963">
                  <c:v>4.42</c:v>
                </c:pt>
                <c:pt idx="964">
                  <c:v>4.4</c:v>
                </c:pt>
                <c:pt idx="965">
                  <c:v>4.4</c:v>
                </c:pt>
                <c:pt idx="966">
                  <c:v>4.4</c:v>
                </c:pt>
                <c:pt idx="967">
                  <c:v>4.4</c:v>
                </c:pt>
                <c:pt idx="968">
                  <c:v>4.35</c:v>
                </c:pt>
                <c:pt idx="969">
                  <c:v>4.35</c:v>
                </c:pt>
                <c:pt idx="970">
                  <c:v>4.33</c:v>
                </c:pt>
                <c:pt idx="971">
                  <c:v>4.27</c:v>
                </c:pt>
                <c:pt idx="972">
                  <c:v>4.24</c:v>
                </c:pt>
                <c:pt idx="973">
                  <c:v>4.22</c:v>
                </c:pt>
                <c:pt idx="974">
                  <c:v>4.17</c:v>
                </c:pt>
                <c:pt idx="975">
                  <c:v>4.149999999999999</c:v>
                </c:pt>
                <c:pt idx="976">
                  <c:v>4.13</c:v>
                </c:pt>
                <c:pt idx="977">
                  <c:v>4.13</c:v>
                </c:pt>
                <c:pt idx="978">
                  <c:v>4.22</c:v>
                </c:pt>
                <c:pt idx="979">
                  <c:v>4.22</c:v>
                </c:pt>
                <c:pt idx="980">
                  <c:v>4.21</c:v>
                </c:pt>
                <c:pt idx="981">
                  <c:v>4.189999999999999</c:v>
                </c:pt>
                <c:pt idx="982">
                  <c:v>4.189999999999999</c:v>
                </c:pt>
                <c:pt idx="983">
                  <c:v>4.189999999999999</c:v>
                </c:pt>
                <c:pt idx="984">
                  <c:v>4.189999999999999</c:v>
                </c:pt>
                <c:pt idx="985">
                  <c:v>4.23</c:v>
                </c:pt>
                <c:pt idx="986">
                  <c:v>4.23</c:v>
                </c:pt>
                <c:pt idx="987">
                  <c:v>4.25</c:v>
                </c:pt>
                <c:pt idx="988">
                  <c:v>4.29</c:v>
                </c:pt>
                <c:pt idx="989">
                  <c:v>4.26</c:v>
                </c:pt>
                <c:pt idx="990">
                  <c:v>4.26</c:v>
                </c:pt>
                <c:pt idx="991">
                  <c:v>4.26</c:v>
                </c:pt>
                <c:pt idx="992">
                  <c:v>4.26</c:v>
                </c:pt>
                <c:pt idx="993">
                  <c:v>4.27</c:v>
                </c:pt>
                <c:pt idx="994">
                  <c:v>4.31</c:v>
                </c:pt>
                <c:pt idx="995">
                  <c:v>4.29</c:v>
                </c:pt>
                <c:pt idx="996">
                  <c:v>4.33</c:v>
                </c:pt>
                <c:pt idx="997">
                  <c:v>4.33</c:v>
                </c:pt>
                <c:pt idx="998">
                  <c:v>4.35</c:v>
                </c:pt>
                <c:pt idx="999">
                  <c:v>4.33</c:v>
                </c:pt>
                <c:pt idx="1000">
                  <c:v>4.31</c:v>
                </c:pt>
                <c:pt idx="1001">
                  <c:v>4.31</c:v>
                </c:pt>
                <c:pt idx="1002">
                  <c:v>4.31</c:v>
                </c:pt>
                <c:pt idx="1003">
                  <c:v>4.33</c:v>
                </c:pt>
                <c:pt idx="1004">
                  <c:v>4.33</c:v>
                </c:pt>
                <c:pt idx="1005">
                  <c:v>4.33</c:v>
                </c:pt>
                <c:pt idx="1006">
                  <c:v>4.3</c:v>
                </c:pt>
                <c:pt idx="1007">
                  <c:v>4.3</c:v>
                </c:pt>
                <c:pt idx="1008">
                  <c:v>4.29</c:v>
                </c:pt>
                <c:pt idx="1009">
                  <c:v>4.33</c:v>
                </c:pt>
                <c:pt idx="1010">
                  <c:v>4.33</c:v>
                </c:pt>
                <c:pt idx="1011">
                  <c:v>4.33</c:v>
                </c:pt>
                <c:pt idx="1012">
                  <c:v>4.33</c:v>
                </c:pt>
                <c:pt idx="1013">
                  <c:v>4.33</c:v>
                </c:pt>
                <c:pt idx="1014">
                  <c:v>4.3</c:v>
                </c:pt>
                <c:pt idx="1015">
                  <c:v>4.3</c:v>
                </c:pt>
                <c:pt idx="1016">
                  <c:v>4.28</c:v>
                </c:pt>
                <c:pt idx="1017">
                  <c:v>4.28</c:v>
                </c:pt>
                <c:pt idx="1018">
                  <c:v>4.3</c:v>
                </c:pt>
                <c:pt idx="1019">
                  <c:v>4.3</c:v>
                </c:pt>
                <c:pt idx="1020">
                  <c:v>4.27</c:v>
                </c:pt>
                <c:pt idx="1021">
                  <c:v>4.24</c:v>
                </c:pt>
                <c:pt idx="1022">
                  <c:v>4.23</c:v>
                </c:pt>
                <c:pt idx="1023">
                  <c:v>4.23</c:v>
                </c:pt>
                <c:pt idx="1024">
                  <c:v>4.2</c:v>
                </c:pt>
                <c:pt idx="1025">
                  <c:v>4.2</c:v>
                </c:pt>
                <c:pt idx="1026">
                  <c:v>4.21</c:v>
                </c:pt>
                <c:pt idx="1027">
                  <c:v>4.21</c:v>
                </c:pt>
                <c:pt idx="1028">
                  <c:v>4.21</c:v>
                </c:pt>
                <c:pt idx="1029">
                  <c:v>4.24</c:v>
                </c:pt>
                <c:pt idx="1030">
                  <c:v>4.24</c:v>
                </c:pt>
                <c:pt idx="1031">
                  <c:v>4.24</c:v>
                </c:pt>
                <c:pt idx="1032">
                  <c:v>4.24</c:v>
                </c:pt>
                <c:pt idx="1033">
                  <c:v>4.24</c:v>
                </c:pt>
                <c:pt idx="1034">
                  <c:v>4.24</c:v>
                </c:pt>
                <c:pt idx="1035">
                  <c:v>4.319999999999999</c:v>
                </c:pt>
                <c:pt idx="1036">
                  <c:v>4.319999999999999</c:v>
                </c:pt>
                <c:pt idx="1037">
                  <c:v>4.319999999999999</c:v>
                </c:pt>
                <c:pt idx="1038">
                  <c:v>4.319999999999999</c:v>
                </c:pt>
                <c:pt idx="1039">
                  <c:v>4.319999999999999</c:v>
                </c:pt>
                <c:pt idx="1040">
                  <c:v>4.33</c:v>
                </c:pt>
                <c:pt idx="1041">
                  <c:v>4.319999999999999</c:v>
                </c:pt>
                <c:pt idx="1042">
                  <c:v>4.34</c:v>
                </c:pt>
                <c:pt idx="1043">
                  <c:v>4.35</c:v>
                </c:pt>
                <c:pt idx="1044">
                  <c:v>4.39</c:v>
                </c:pt>
                <c:pt idx="1045">
                  <c:v>4.37</c:v>
                </c:pt>
                <c:pt idx="1046">
                  <c:v>4.35</c:v>
                </c:pt>
                <c:pt idx="1047">
                  <c:v>4.35</c:v>
                </c:pt>
                <c:pt idx="1048">
                  <c:v>4.33</c:v>
                </c:pt>
                <c:pt idx="1049">
                  <c:v>4.33</c:v>
                </c:pt>
                <c:pt idx="1050">
                  <c:v>4.33</c:v>
                </c:pt>
                <c:pt idx="1051">
                  <c:v>4.35</c:v>
                </c:pt>
                <c:pt idx="1052">
                  <c:v>4.3</c:v>
                </c:pt>
                <c:pt idx="1053">
                  <c:v>4.26</c:v>
                </c:pt>
                <c:pt idx="1054">
                  <c:v>4.22</c:v>
                </c:pt>
                <c:pt idx="1055">
                  <c:v>4.189999999999999</c:v>
                </c:pt>
                <c:pt idx="1056">
                  <c:v>4.17</c:v>
                </c:pt>
                <c:pt idx="1057">
                  <c:v>4.17</c:v>
                </c:pt>
                <c:pt idx="1058">
                  <c:v>4.189999999999999</c:v>
                </c:pt>
                <c:pt idx="1059">
                  <c:v>4.2</c:v>
                </c:pt>
                <c:pt idx="1060">
                  <c:v>4.2</c:v>
                </c:pt>
                <c:pt idx="1061">
                  <c:v>4.2</c:v>
                </c:pt>
                <c:pt idx="1062">
                  <c:v>4.189999999999999</c:v>
                </c:pt>
                <c:pt idx="1063">
                  <c:v>4.18</c:v>
                </c:pt>
                <c:pt idx="1064">
                  <c:v>4.18</c:v>
                </c:pt>
                <c:pt idx="1065">
                  <c:v>4.18</c:v>
                </c:pt>
                <c:pt idx="1066">
                  <c:v>4.2</c:v>
                </c:pt>
                <c:pt idx="1067">
                  <c:v>4.2</c:v>
                </c:pt>
                <c:pt idx="1068">
                  <c:v>4.189999999999999</c:v>
                </c:pt>
                <c:pt idx="1069">
                  <c:v>4.17</c:v>
                </c:pt>
                <c:pt idx="1070">
                  <c:v>4.17</c:v>
                </c:pt>
                <c:pt idx="1071">
                  <c:v>4.18</c:v>
                </c:pt>
                <c:pt idx="1072">
                  <c:v>4.18</c:v>
                </c:pt>
                <c:pt idx="1073">
                  <c:v>4.2</c:v>
                </c:pt>
                <c:pt idx="1074">
                  <c:v>4.21</c:v>
                </c:pt>
                <c:pt idx="1075">
                  <c:v>4.24</c:v>
                </c:pt>
                <c:pt idx="1076">
                  <c:v>4.23</c:v>
                </c:pt>
                <c:pt idx="1077">
                  <c:v>4.28</c:v>
                </c:pt>
                <c:pt idx="1078">
                  <c:v>4.28</c:v>
                </c:pt>
                <c:pt idx="1079">
                  <c:v>4.29</c:v>
                </c:pt>
                <c:pt idx="1080">
                  <c:v>4.31</c:v>
                </c:pt>
                <c:pt idx="1081">
                  <c:v>4.29</c:v>
                </c:pt>
                <c:pt idx="1082">
                  <c:v>4.29</c:v>
                </c:pt>
                <c:pt idx="1083">
                  <c:v>4.35</c:v>
                </c:pt>
                <c:pt idx="1084">
                  <c:v>4.35</c:v>
                </c:pt>
                <c:pt idx="1085">
                  <c:v>4.35</c:v>
                </c:pt>
                <c:pt idx="1086">
                  <c:v>4.34</c:v>
                </c:pt>
                <c:pt idx="1087">
                  <c:v>4.34</c:v>
                </c:pt>
                <c:pt idx="1088">
                  <c:v>4.319999999999999</c:v>
                </c:pt>
                <c:pt idx="1089">
                  <c:v>4.319999999999999</c:v>
                </c:pt>
                <c:pt idx="1090">
                  <c:v>4.31</c:v>
                </c:pt>
                <c:pt idx="1091">
                  <c:v>4.31</c:v>
                </c:pt>
                <c:pt idx="1092">
                  <c:v>4.31</c:v>
                </c:pt>
                <c:pt idx="1093">
                  <c:v>4.31</c:v>
                </c:pt>
                <c:pt idx="1094">
                  <c:v>4.31</c:v>
                </c:pt>
                <c:pt idx="1095">
                  <c:v>4.33</c:v>
                </c:pt>
                <c:pt idx="1096">
                  <c:v>4.33</c:v>
                </c:pt>
                <c:pt idx="1097">
                  <c:v>4.35</c:v>
                </c:pt>
                <c:pt idx="1098">
                  <c:v>4.35</c:v>
                </c:pt>
                <c:pt idx="1099">
                  <c:v>4.359999999999999</c:v>
                </c:pt>
                <c:pt idx="1100">
                  <c:v>4.38</c:v>
                </c:pt>
                <c:pt idx="1101">
                  <c:v>4.38</c:v>
                </c:pt>
                <c:pt idx="1102">
                  <c:v>4.37</c:v>
                </c:pt>
                <c:pt idx="1103">
                  <c:v>4.35</c:v>
                </c:pt>
                <c:pt idx="1104">
                  <c:v>4.35</c:v>
                </c:pt>
                <c:pt idx="1105">
                  <c:v>4.34</c:v>
                </c:pt>
                <c:pt idx="1106">
                  <c:v>4.34</c:v>
                </c:pt>
                <c:pt idx="1107">
                  <c:v>4.319999999999999</c:v>
                </c:pt>
                <c:pt idx="1108">
                  <c:v>4.34</c:v>
                </c:pt>
                <c:pt idx="1109">
                  <c:v>4.34</c:v>
                </c:pt>
                <c:pt idx="1110">
                  <c:v>4.34</c:v>
                </c:pt>
                <c:pt idx="1111">
                  <c:v>4.35</c:v>
                </c:pt>
                <c:pt idx="1112">
                  <c:v>4.35</c:v>
                </c:pt>
                <c:pt idx="1113">
                  <c:v>4.35</c:v>
                </c:pt>
                <c:pt idx="1114">
                  <c:v>4.35</c:v>
                </c:pt>
                <c:pt idx="1115">
                  <c:v>4.359999999999999</c:v>
                </c:pt>
                <c:pt idx="1116">
                  <c:v>4.359999999999999</c:v>
                </c:pt>
                <c:pt idx="1117">
                  <c:v>4.37</c:v>
                </c:pt>
                <c:pt idx="1118">
                  <c:v>4.37</c:v>
                </c:pt>
                <c:pt idx="1119">
                  <c:v>4.37</c:v>
                </c:pt>
                <c:pt idx="1120">
                  <c:v>4.35</c:v>
                </c:pt>
                <c:pt idx="1121">
                  <c:v>4.38</c:v>
                </c:pt>
                <c:pt idx="1122">
                  <c:v>4.38</c:v>
                </c:pt>
                <c:pt idx="1123">
                  <c:v>4.4</c:v>
                </c:pt>
                <c:pt idx="1124">
                  <c:v>4.4</c:v>
                </c:pt>
                <c:pt idx="1125">
                  <c:v>4.43</c:v>
                </c:pt>
                <c:pt idx="1126">
                  <c:v>4.43</c:v>
                </c:pt>
                <c:pt idx="1127">
                  <c:v>4.43</c:v>
                </c:pt>
                <c:pt idx="1128">
                  <c:v>4.46</c:v>
                </c:pt>
                <c:pt idx="1129">
                  <c:v>4.46</c:v>
                </c:pt>
                <c:pt idx="1130">
                  <c:v>4.44</c:v>
                </c:pt>
                <c:pt idx="1131">
                  <c:v>4.5</c:v>
                </c:pt>
                <c:pt idx="1132">
                  <c:v>4.5</c:v>
                </c:pt>
                <c:pt idx="1133">
                  <c:v>4.5</c:v>
                </c:pt>
                <c:pt idx="1134">
                  <c:v>4.48</c:v>
                </c:pt>
                <c:pt idx="1135">
                  <c:v>4.48</c:v>
                </c:pt>
                <c:pt idx="1136">
                  <c:v>4.48</c:v>
                </c:pt>
                <c:pt idx="1137">
                  <c:v>4.48</c:v>
                </c:pt>
                <c:pt idx="1138">
                  <c:v>4.54</c:v>
                </c:pt>
                <c:pt idx="1139">
                  <c:v>4.56</c:v>
                </c:pt>
                <c:pt idx="1140">
                  <c:v>4.56</c:v>
                </c:pt>
                <c:pt idx="1141">
                  <c:v>4.56</c:v>
                </c:pt>
                <c:pt idx="1142">
                  <c:v>4.6</c:v>
                </c:pt>
                <c:pt idx="1143">
                  <c:v>4.6</c:v>
                </c:pt>
                <c:pt idx="1144">
                  <c:v>4.619999999999999</c:v>
                </c:pt>
                <c:pt idx="1145">
                  <c:v>4.609999999999999</c:v>
                </c:pt>
                <c:pt idx="1146">
                  <c:v>4.609999999999999</c:v>
                </c:pt>
                <c:pt idx="1147">
                  <c:v>4.63</c:v>
                </c:pt>
                <c:pt idx="1148">
                  <c:v>4.649999999999999</c:v>
                </c:pt>
                <c:pt idx="1149">
                  <c:v>4.68</c:v>
                </c:pt>
                <c:pt idx="1150">
                  <c:v>4.73</c:v>
                </c:pt>
                <c:pt idx="1151">
                  <c:v>4.73</c:v>
                </c:pt>
                <c:pt idx="1152">
                  <c:v>4.76</c:v>
                </c:pt>
                <c:pt idx="1153">
                  <c:v>4.76</c:v>
                </c:pt>
                <c:pt idx="1154">
                  <c:v>4.76</c:v>
                </c:pt>
                <c:pt idx="1155">
                  <c:v>4.76</c:v>
                </c:pt>
                <c:pt idx="1156">
                  <c:v>4.78</c:v>
                </c:pt>
                <c:pt idx="1157">
                  <c:v>4.819999999999999</c:v>
                </c:pt>
                <c:pt idx="1158">
                  <c:v>4.88</c:v>
                </c:pt>
                <c:pt idx="1159">
                  <c:v>4.91</c:v>
                </c:pt>
                <c:pt idx="1160">
                  <c:v>4.91</c:v>
                </c:pt>
                <c:pt idx="1161">
                  <c:v>4.91</c:v>
                </c:pt>
                <c:pt idx="1162">
                  <c:v>4.91</c:v>
                </c:pt>
                <c:pt idx="1163">
                  <c:v>4.9</c:v>
                </c:pt>
                <c:pt idx="1164">
                  <c:v>4.92</c:v>
                </c:pt>
                <c:pt idx="1165">
                  <c:v>4.92</c:v>
                </c:pt>
                <c:pt idx="1166">
                  <c:v>4.92</c:v>
                </c:pt>
                <c:pt idx="1167">
                  <c:v>4.94</c:v>
                </c:pt>
                <c:pt idx="1168">
                  <c:v>4.94</c:v>
                </c:pt>
                <c:pt idx="1169">
                  <c:v>4.93</c:v>
                </c:pt>
                <c:pt idx="1170">
                  <c:v>4.92</c:v>
                </c:pt>
                <c:pt idx="1171">
                  <c:v>4.91</c:v>
                </c:pt>
                <c:pt idx="1172">
                  <c:v>4.91</c:v>
                </c:pt>
                <c:pt idx="1173">
                  <c:v>4.91</c:v>
                </c:pt>
                <c:pt idx="1174">
                  <c:v>4.91</c:v>
                </c:pt>
                <c:pt idx="1175">
                  <c:v>4.9</c:v>
                </c:pt>
                <c:pt idx="1176">
                  <c:v>4.9</c:v>
                </c:pt>
                <c:pt idx="1177">
                  <c:v>4.9</c:v>
                </c:pt>
                <c:pt idx="1178">
                  <c:v>4.9</c:v>
                </c:pt>
                <c:pt idx="1179">
                  <c:v>4.9</c:v>
                </c:pt>
                <c:pt idx="1180">
                  <c:v>4.9</c:v>
                </c:pt>
                <c:pt idx="1181">
                  <c:v>4.9</c:v>
                </c:pt>
                <c:pt idx="1182">
                  <c:v>4.9</c:v>
                </c:pt>
                <c:pt idx="1183">
                  <c:v>4.9</c:v>
                </c:pt>
                <c:pt idx="1184">
                  <c:v>4.9</c:v>
                </c:pt>
                <c:pt idx="1185">
                  <c:v>4.91</c:v>
                </c:pt>
                <c:pt idx="1186">
                  <c:v>4.91</c:v>
                </c:pt>
                <c:pt idx="1187">
                  <c:v>4.91</c:v>
                </c:pt>
                <c:pt idx="1188">
                  <c:v>4.9</c:v>
                </c:pt>
                <c:pt idx="1189">
                  <c:v>4.9</c:v>
                </c:pt>
                <c:pt idx="1190">
                  <c:v>4.9</c:v>
                </c:pt>
                <c:pt idx="1191">
                  <c:v>4.9</c:v>
                </c:pt>
                <c:pt idx="1192">
                  <c:v>4.9</c:v>
                </c:pt>
                <c:pt idx="1193">
                  <c:v>5.03</c:v>
                </c:pt>
                <c:pt idx="1194">
                  <c:v>5.05</c:v>
                </c:pt>
                <c:pt idx="1195">
                  <c:v>5.05</c:v>
                </c:pt>
                <c:pt idx="1196">
                  <c:v>5.08</c:v>
                </c:pt>
                <c:pt idx="1197">
                  <c:v>5.109999999999999</c:v>
                </c:pt>
                <c:pt idx="1198">
                  <c:v>5.109999999999999</c:v>
                </c:pt>
                <c:pt idx="1199">
                  <c:v>5.13</c:v>
                </c:pt>
                <c:pt idx="1200">
                  <c:v>5.13</c:v>
                </c:pt>
                <c:pt idx="1201">
                  <c:v>5.13</c:v>
                </c:pt>
                <c:pt idx="1202">
                  <c:v>5.13</c:v>
                </c:pt>
                <c:pt idx="1203">
                  <c:v>5.09</c:v>
                </c:pt>
                <c:pt idx="1204">
                  <c:v>5.07</c:v>
                </c:pt>
                <c:pt idx="1205">
                  <c:v>5.07</c:v>
                </c:pt>
                <c:pt idx="1206">
                  <c:v>5.09</c:v>
                </c:pt>
                <c:pt idx="1207">
                  <c:v>5.109999999999999</c:v>
                </c:pt>
                <c:pt idx="1208">
                  <c:v>5.109999999999999</c:v>
                </c:pt>
                <c:pt idx="1209">
                  <c:v>5.13</c:v>
                </c:pt>
                <c:pt idx="1210">
                  <c:v>5.09</c:v>
                </c:pt>
                <c:pt idx="1211">
                  <c:v>5.09</c:v>
                </c:pt>
                <c:pt idx="1212">
                  <c:v>5.09</c:v>
                </c:pt>
                <c:pt idx="1213">
                  <c:v>5.09</c:v>
                </c:pt>
                <c:pt idx="1214">
                  <c:v>5.109999999999999</c:v>
                </c:pt>
                <c:pt idx="1215">
                  <c:v>5.109999999999999</c:v>
                </c:pt>
                <c:pt idx="1216">
                  <c:v>5.119999999999999</c:v>
                </c:pt>
                <c:pt idx="1217">
                  <c:v>5.13</c:v>
                </c:pt>
                <c:pt idx="1218">
                  <c:v>5.13</c:v>
                </c:pt>
                <c:pt idx="1219">
                  <c:v>5.13</c:v>
                </c:pt>
                <c:pt idx="1220">
                  <c:v>5.13</c:v>
                </c:pt>
                <c:pt idx="1221">
                  <c:v>5.09</c:v>
                </c:pt>
                <c:pt idx="1222">
                  <c:v>5.09</c:v>
                </c:pt>
                <c:pt idx="1223">
                  <c:v>5.06</c:v>
                </c:pt>
                <c:pt idx="1224">
                  <c:v>5.06</c:v>
                </c:pt>
                <c:pt idx="1225">
                  <c:v>5.04</c:v>
                </c:pt>
                <c:pt idx="1226">
                  <c:v>5.04</c:v>
                </c:pt>
                <c:pt idx="1227">
                  <c:v>5.06</c:v>
                </c:pt>
                <c:pt idx="1228">
                  <c:v>5.07</c:v>
                </c:pt>
                <c:pt idx="1229">
                  <c:v>5.04</c:v>
                </c:pt>
                <c:pt idx="1230">
                  <c:v>5.08</c:v>
                </c:pt>
                <c:pt idx="1231">
                  <c:v>5.09</c:v>
                </c:pt>
                <c:pt idx="1232">
                  <c:v>5.13</c:v>
                </c:pt>
                <c:pt idx="1233">
                  <c:v>5.13</c:v>
                </c:pt>
                <c:pt idx="1234">
                  <c:v>5.109999999999999</c:v>
                </c:pt>
                <c:pt idx="1235">
                  <c:v>5.109999999999999</c:v>
                </c:pt>
                <c:pt idx="1236">
                  <c:v>5.109999999999999</c:v>
                </c:pt>
                <c:pt idx="1237">
                  <c:v>5.13</c:v>
                </c:pt>
                <c:pt idx="1238">
                  <c:v>5.159999999999999</c:v>
                </c:pt>
                <c:pt idx="1239">
                  <c:v>5.189999999999999</c:v>
                </c:pt>
                <c:pt idx="1240">
                  <c:v>5.189999999999999</c:v>
                </c:pt>
                <c:pt idx="1241">
                  <c:v>5.22</c:v>
                </c:pt>
                <c:pt idx="1242">
                  <c:v>5.23</c:v>
                </c:pt>
                <c:pt idx="1243">
                  <c:v>5.189999999999999</c:v>
                </c:pt>
                <c:pt idx="1244">
                  <c:v>5.21</c:v>
                </c:pt>
                <c:pt idx="1245">
                  <c:v>5.21</c:v>
                </c:pt>
                <c:pt idx="1246">
                  <c:v>5.25</c:v>
                </c:pt>
                <c:pt idx="1247">
                  <c:v>5.28</c:v>
                </c:pt>
                <c:pt idx="1248">
                  <c:v>5.3</c:v>
                </c:pt>
                <c:pt idx="1249">
                  <c:v>5.3</c:v>
                </c:pt>
                <c:pt idx="1250">
                  <c:v>5.27</c:v>
                </c:pt>
                <c:pt idx="1251">
                  <c:v>5.27</c:v>
                </c:pt>
                <c:pt idx="1252">
                  <c:v>5.23</c:v>
                </c:pt>
                <c:pt idx="1253">
                  <c:v>5.26</c:v>
                </c:pt>
                <c:pt idx="1254">
                  <c:v>5.24</c:v>
                </c:pt>
                <c:pt idx="1255">
                  <c:v>5.21</c:v>
                </c:pt>
                <c:pt idx="1256">
                  <c:v>#N/A</c:v>
                </c:pt>
                <c:pt idx="1257">
                  <c:v>5.18</c:v>
                </c:pt>
                <c:pt idx="1258">
                  <c:v>5.18</c:v>
                </c:pt>
                <c:pt idx="1259">
                  <c:v>5.13</c:v>
                </c:pt>
                <c:pt idx="1260">
                  <c:v>5.1</c:v>
                </c:pt>
                <c:pt idx="1261">
                  <c:v>5.1</c:v>
                </c:pt>
                <c:pt idx="1262">
                  <c:v>5.13</c:v>
                </c:pt>
                <c:pt idx="1263">
                  <c:v>5.119999999999999</c:v>
                </c:pt>
                <c:pt idx="1264">
                  <c:v>5.119999999999999</c:v>
                </c:pt>
                <c:pt idx="1265">
                  <c:v>5.13</c:v>
                </c:pt>
                <c:pt idx="1266">
                  <c:v>5.13</c:v>
                </c:pt>
                <c:pt idx="1267">
                  <c:v>5.13</c:v>
                </c:pt>
                <c:pt idx="1268">
                  <c:v>5.13</c:v>
                </c:pt>
                <c:pt idx="1269">
                  <c:v>5.13</c:v>
                </c:pt>
                <c:pt idx="1270">
                  <c:v>5.149999999999999</c:v>
                </c:pt>
                <c:pt idx="1271">
                  <c:v>5.14</c:v>
                </c:pt>
                <c:pt idx="1272">
                  <c:v>5.14</c:v>
                </c:pt>
                <c:pt idx="1273">
                  <c:v>5.159999999999999</c:v>
                </c:pt>
                <c:pt idx="1274">
                  <c:v>5.159999999999999</c:v>
                </c:pt>
                <c:pt idx="1275">
                  <c:v>5.159999999999999</c:v>
                </c:pt>
                <c:pt idx="1276">
                  <c:v>5.159999999999999</c:v>
                </c:pt>
                <c:pt idx="1277">
                  <c:v>5.18</c:v>
                </c:pt>
                <c:pt idx="1278">
                  <c:v>5.159999999999999</c:v>
                </c:pt>
                <c:pt idx="1279">
                  <c:v>5.149999999999999</c:v>
                </c:pt>
                <c:pt idx="1280">
                  <c:v>5.149999999999999</c:v>
                </c:pt>
                <c:pt idx="1281">
                  <c:v>5.18</c:v>
                </c:pt>
                <c:pt idx="1282">
                  <c:v>5.2</c:v>
                </c:pt>
                <c:pt idx="1283">
                  <c:v>5.22</c:v>
                </c:pt>
                <c:pt idx="1284">
                  <c:v>5.22</c:v>
                </c:pt>
                <c:pt idx="1285">
                  <c:v>5.22</c:v>
                </c:pt>
                <c:pt idx="1286">
                  <c:v>5.25</c:v>
                </c:pt>
                <c:pt idx="1287">
                  <c:v>5.25</c:v>
                </c:pt>
                <c:pt idx="1288">
                  <c:v>5.25</c:v>
                </c:pt>
                <c:pt idx="1289">
                  <c:v>5.25</c:v>
                </c:pt>
                <c:pt idx="1290">
                  <c:v>5.25</c:v>
                </c:pt>
                <c:pt idx="1291">
                  <c:v>5.25</c:v>
                </c:pt>
                <c:pt idx="1292">
                  <c:v>5.25</c:v>
                </c:pt>
                <c:pt idx="1293">
                  <c:v>5.25</c:v>
                </c:pt>
                <c:pt idx="1294">
                  <c:v>5.25</c:v>
                </c:pt>
                <c:pt idx="1295">
                  <c:v>5.28</c:v>
                </c:pt>
                <c:pt idx="1296">
                  <c:v>5.28</c:v>
                </c:pt>
                <c:pt idx="1297">
                  <c:v>5.31</c:v>
                </c:pt>
                <c:pt idx="1298">
                  <c:v>5.34</c:v>
                </c:pt>
                <c:pt idx="1299">
                  <c:v>5.34</c:v>
                </c:pt>
                <c:pt idx="1300">
                  <c:v>5.34</c:v>
                </c:pt>
                <c:pt idx="1301">
                  <c:v>5.37</c:v>
                </c:pt>
                <c:pt idx="1302">
                  <c:v>5.38</c:v>
                </c:pt>
                <c:pt idx="1303">
                  <c:v>5.38</c:v>
                </c:pt>
                <c:pt idx="1304">
                  <c:v>5.38</c:v>
                </c:pt>
                <c:pt idx="1305">
                  <c:v>5.38</c:v>
                </c:pt>
                <c:pt idx="1306">
                  <c:v>5.39</c:v>
                </c:pt>
                <c:pt idx="1307">
                  <c:v>5.39</c:v>
                </c:pt>
                <c:pt idx="1308">
                  <c:v>5.41</c:v>
                </c:pt>
                <c:pt idx="1309">
                  <c:v>5.41</c:v>
                </c:pt>
                <c:pt idx="1310">
                  <c:v>5.41</c:v>
                </c:pt>
                <c:pt idx="1311">
                  <c:v>5.41</c:v>
                </c:pt>
                <c:pt idx="1312">
                  <c:v>5.41</c:v>
                </c:pt>
                <c:pt idx="1313">
                  <c:v>5.41</c:v>
                </c:pt>
                <c:pt idx="1314">
                  <c:v>5.43</c:v>
                </c:pt>
                <c:pt idx="1315">
                  <c:v>5.45</c:v>
                </c:pt>
                <c:pt idx="1316">
                  <c:v>5.45</c:v>
                </c:pt>
                <c:pt idx="1317">
                  <c:v>5.43</c:v>
                </c:pt>
                <c:pt idx="1318">
                  <c:v>5.4</c:v>
                </c:pt>
                <c:pt idx="1319">
                  <c:v>5.4</c:v>
                </c:pt>
                <c:pt idx="1320">
                  <c:v>5.42</c:v>
                </c:pt>
                <c:pt idx="1321">
                  <c:v>5.4</c:v>
                </c:pt>
                <c:pt idx="1322">
                  <c:v>5.4</c:v>
                </c:pt>
                <c:pt idx="1323">
                  <c:v>5.4</c:v>
                </c:pt>
                <c:pt idx="1324">
                  <c:v>5.38</c:v>
                </c:pt>
                <c:pt idx="1325">
                  <c:v>5.38</c:v>
                </c:pt>
                <c:pt idx="1326">
                  <c:v>5.38</c:v>
                </c:pt>
                <c:pt idx="1327">
                  <c:v>5.38</c:v>
                </c:pt>
                <c:pt idx="1328">
                  <c:v>5.38</c:v>
                </c:pt>
                <c:pt idx="1329">
                  <c:v>5.38</c:v>
                </c:pt>
                <c:pt idx="1330">
                  <c:v>5.38</c:v>
                </c:pt>
                <c:pt idx="1331">
                  <c:v>5.38</c:v>
                </c:pt>
                <c:pt idx="1332">
                  <c:v>5.39</c:v>
                </c:pt>
                <c:pt idx="1333">
                  <c:v>5.39</c:v>
                </c:pt>
                <c:pt idx="1334">
                  <c:v>5.39</c:v>
                </c:pt>
                <c:pt idx="1335">
                  <c:v>5.39</c:v>
                </c:pt>
                <c:pt idx="1336">
                  <c:v>5.359999999999999</c:v>
                </c:pt>
                <c:pt idx="1337">
                  <c:v>5.359999999999999</c:v>
                </c:pt>
                <c:pt idx="1338">
                  <c:v>5.359999999999999</c:v>
                </c:pt>
                <c:pt idx="1339">
                  <c:v>5.319999999999999</c:v>
                </c:pt>
                <c:pt idx="1340">
                  <c:v>5.319999999999999</c:v>
                </c:pt>
                <c:pt idx="1341">
                  <c:v>5.319999999999999</c:v>
                </c:pt>
                <c:pt idx="1342">
                  <c:v>5.319999999999999</c:v>
                </c:pt>
                <c:pt idx="1343">
                  <c:v>5.31</c:v>
                </c:pt>
                <c:pt idx="1344">
                  <c:v>5.31</c:v>
                </c:pt>
                <c:pt idx="1345">
                  <c:v>5.31</c:v>
                </c:pt>
                <c:pt idx="1346">
                  <c:v>5.27</c:v>
                </c:pt>
                <c:pt idx="1347">
                  <c:v>5.29</c:v>
                </c:pt>
                <c:pt idx="1348">
                  <c:v>5.29</c:v>
                </c:pt>
                <c:pt idx="1349">
                  <c:v>5.29</c:v>
                </c:pt>
                <c:pt idx="1350">
                  <c:v>5.29</c:v>
                </c:pt>
                <c:pt idx="1351">
                  <c:v>5.29</c:v>
                </c:pt>
                <c:pt idx="1352">
                  <c:v>5.27</c:v>
                </c:pt>
                <c:pt idx="1353">
                  <c:v>5.24</c:v>
                </c:pt>
                <c:pt idx="1354">
                  <c:v>5.26</c:v>
                </c:pt>
                <c:pt idx="1355">
                  <c:v>5.27</c:v>
                </c:pt>
                <c:pt idx="1356">
                  <c:v>5.27</c:v>
                </c:pt>
                <c:pt idx="1357">
                  <c:v>5.2</c:v>
                </c:pt>
                <c:pt idx="1358">
                  <c:v>5.17</c:v>
                </c:pt>
                <c:pt idx="1359">
                  <c:v>5.17</c:v>
                </c:pt>
                <c:pt idx="1360">
                  <c:v>5.17</c:v>
                </c:pt>
                <c:pt idx="1361">
                  <c:v>5.149999999999999</c:v>
                </c:pt>
                <c:pt idx="1362">
                  <c:v>5.119999999999999</c:v>
                </c:pt>
                <c:pt idx="1363">
                  <c:v>5.119999999999999</c:v>
                </c:pt>
                <c:pt idx="1364">
                  <c:v>5.109999999999999</c:v>
                </c:pt>
                <c:pt idx="1365">
                  <c:v>5.109999999999999</c:v>
                </c:pt>
                <c:pt idx="1366">
                  <c:v>5.109999999999999</c:v>
                </c:pt>
                <c:pt idx="1367">
                  <c:v>5.13</c:v>
                </c:pt>
                <c:pt idx="1368">
                  <c:v>5.13</c:v>
                </c:pt>
                <c:pt idx="1369">
                  <c:v>5.13</c:v>
                </c:pt>
                <c:pt idx="1370">
                  <c:v>5.13</c:v>
                </c:pt>
                <c:pt idx="1371">
                  <c:v>5.149999999999999</c:v>
                </c:pt>
                <c:pt idx="1372">
                  <c:v>5.149999999999999</c:v>
                </c:pt>
                <c:pt idx="1373">
                  <c:v>5.149999999999999</c:v>
                </c:pt>
                <c:pt idx="1374">
                  <c:v>5.149999999999999</c:v>
                </c:pt>
                <c:pt idx="1375">
                  <c:v>5.149999999999999</c:v>
                </c:pt>
                <c:pt idx="1376">
                  <c:v>5.17</c:v>
                </c:pt>
                <c:pt idx="1377">
                  <c:v>5.2</c:v>
                </c:pt>
                <c:pt idx="1378">
                  <c:v>5.23</c:v>
                </c:pt>
                <c:pt idx="1379">
                  <c:v>5.23</c:v>
                </c:pt>
                <c:pt idx="1380">
                  <c:v>5.24</c:v>
                </c:pt>
                <c:pt idx="1381">
                  <c:v>5.26</c:v>
                </c:pt>
                <c:pt idx="1382">
                  <c:v>5.29</c:v>
                </c:pt>
                <c:pt idx="1383">
                  <c:v>5.31</c:v>
                </c:pt>
                <c:pt idx="1384">
                  <c:v>5.37</c:v>
                </c:pt>
                <c:pt idx="1385">
                  <c:v>5.39</c:v>
                </c:pt>
                <c:pt idx="1386">
                  <c:v>5.39</c:v>
                </c:pt>
                <c:pt idx="1387">
                  <c:v>5.42</c:v>
                </c:pt>
                <c:pt idx="1388">
                  <c:v>5.42</c:v>
                </c:pt>
                <c:pt idx="1389">
                  <c:v>5.41</c:v>
                </c:pt>
                <c:pt idx="1390">
                  <c:v>5.41</c:v>
                </c:pt>
                <c:pt idx="1391">
                  <c:v>5.45</c:v>
                </c:pt>
                <c:pt idx="1392">
                  <c:v>5.45</c:v>
                </c:pt>
                <c:pt idx="1393">
                  <c:v>5.44</c:v>
                </c:pt>
                <c:pt idx="1394">
                  <c:v>5.44</c:v>
                </c:pt>
                <c:pt idx="1395">
                  <c:v>5.44</c:v>
                </c:pt>
                <c:pt idx="1396">
                  <c:v>5.44</c:v>
                </c:pt>
                <c:pt idx="1397">
                  <c:v>5.42</c:v>
                </c:pt>
                <c:pt idx="1398">
                  <c:v>5.42</c:v>
                </c:pt>
                <c:pt idx="1399">
                  <c:v>5.42</c:v>
                </c:pt>
                <c:pt idx="1400">
                  <c:v>5.39</c:v>
                </c:pt>
                <c:pt idx="1401">
                  <c:v>5.39</c:v>
                </c:pt>
                <c:pt idx="1402">
                  <c:v>5.35</c:v>
                </c:pt>
                <c:pt idx="1403">
                  <c:v>5.34</c:v>
                </c:pt>
                <c:pt idx="1404">
                  <c:v>5.34</c:v>
                </c:pt>
                <c:pt idx="1405">
                  <c:v>5.31</c:v>
                </c:pt>
                <c:pt idx="1406">
                  <c:v>5.31</c:v>
                </c:pt>
                <c:pt idx="1407">
                  <c:v>5.31</c:v>
                </c:pt>
                <c:pt idx="1408">
                  <c:v>5.31</c:v>
                </c:pt>
                <c:pt idx="1409">
                  <c:v>5.29</c:v>
                </c:pt>
                <c:pt idx="1410">
                  <c:v>5.28</c:v>
                </c:pt>
                <c:pt idx="1411">
                  <c:v>5.28</c:v>
                </c:pt>
                <c:pt idx="1412">
                  <c:v>5.26</c:v>
                </c:pt>
                <c:pt idx="1413">
                  <c:v>5.26</c:v>
                </c:pt>
                <c:pt idx="1414">
                  <c:v>5.24</c:v>
                </c:pt>
                <c:pt idx="1415">
                  <c:v>5.26</c:v>
                </c:pt>
                <c:pt idx="1416">
                  <c:v>5.24</c:v>
                </c:pt>
                <c:pt idx="1417">
                  <c:v>5.26</c:v>
                </c:pt>
                <c:pt idx="1418">
                  <c:v>5.26</c:v>
                </c:pt>
                <c:pt idx="1419">
                  <c:v>5.26</c:v>
                </c:pt>
                <c:pt idx="1420">
                  <c:v>5.26</c:v>
                </c:pt>
                <c:pt idx="1421">
                  <c:v>5.26</c:v>
                </c:pt>
                <c:pt idx="1422">
                  <c:v>5.26</c:v>
                </c:pt>
                <c:pt idx="1423">
                  <c:v>5.26</c:v>
                </c:pt>
                <c:pt idx="1424">
                  <c:v>5.26</c:v>
                </c:pt>
                <c:pt idx="1425">
                  <c:v>5.24</c:v>
                </c:pt>
                <c:pt idx="1426">
                  <c:v>5.24</c:v>
                </c:pt>
                <c:pt idx="1427">
                  <c:v>5.22</c:v>
                </c:pt>
                <c:pt idx="1428">
                  <c:v>5.22</c:v>
                </c:pt>
                <c:pt idx="1429">
                  <c:v>5.189999999999999</c:v>
                </c:pt>
                <c:pt idx="1430">
                  <c:v>5.17</c:v>
                </c:pt>
                <c:pt idx="1431">
                  <c:v>5.14</c:v>
                </c:pt>
                <c:pt idx="1432">
                  <c:v>5.159999999999999</c:v>
                </c:pt>
                <c:pt idx="1433">
                  <c:v>5.18</c:v>
                </c:pt>
                <c:pt idx="1434">
                  <c:v>5.13</c:v>
                </c:pt>
                <c:pt idx="1435">
                  <c:v>5.109999999999999</c:v>
                </c:pt>
                <c:pt idx="1436">
                  <c:v>5.09</c:v>
                </c:pt>
                <c:pt idx="1437">
                  <c:v>5.09</c:v>
                </c:pt>
                <c:pt idx="1438">
                  <c:v>5.09</c:v>
                </c:pt>
                <c:pt idx="1439">
                  <c:v>5.09</c:v>
                </c:pt>
                <c:pt idx="1440">
                  <c:v>5.09</c:v>
                </c:pt>
                <c:pt idx="1441">
                  <c:v>5.07</c:v>
                </c:pt>
                <c:pt idx="1442">
                  <c:v>5.07</c:v>
                </c:pt>
                <c:pt idx="1443">
                  <c:v>5.07</c:v>
                </c:pt>
                <c:pt idx="1444">
                  <c:v>5.06</c:v>
                </c:pt>
                <c:pt idx="1445">
                  <c:v>5.06</c:v>
                </c:pt>
                <c:pt idx="1446">
                  <c:v>5.04</c:v>
                </c:pt>
                <c:pt idx="1447">
                  <c:v>5.03</c:v>
                </c:pt>
                <c:pt idx="1448">
                  <c:v>5.03</c:v>
                </c:pt>
                <c:pt idx="1449">
                  <c:v>5.0</c:v>
                </c:pt>
                <c:pt idx="1450">
                  <c:v>5.0</c:v>
                </c:pt>
                <c:pt idx="1451">
                  <c:v>5.0</c:v>
                </c:pt>
                <c:pt idx="1452">
                  <c:v>4.99</c:v>
                </c:pt>
                <c:pt idx="1453">
                  <c:v>4.99</c:v>
                </c:pt>
                <c:pt idx="1454">
                  <c:v>4.99</c:v>
                </c:pt>
                <c:pt idx="1455">
                  <c:v>4.99</c:v>
                </c:pt>
                <c:pt idx="1456">
                  <c:v>4.99</c:v>
                </c:pt>
                <c:pt idx="1457">
                  <c:v>4.95</c:v>
                </c:pt>
                <c:pt idx="1458">
                  <c:v>4.95</c:v>
                </c:pt>
                <c:pt idx="1459">
                  <c:v>4.93</c:v>
                </c:pt>
                <c:pt idx="1460">
                  <c:v>4.89</c:v>
                </c:pt>
                <c:pt idx="1461">
                  <c:v>4.89</c:v>
                </c:pt>
                <c:pt idx="1462">
                  <c:v>4.89</c:v>
                </c:pt>
                <c:pt idx="1463">
                  <c:v>4.91</c:v>
                </c:pt>
                <c:pt idx="1464">
                  <c:v>4.89</c:v>
                </c:pt>
                <c:pt idx="1465">
                  <c:v>4.89</c:v>
                </c:pt>
                <c:pt idx="1466">
                  <c:v>4.87</c:v>
                </c:pt>
                <c:pt idx="1467">
                  <c:v>4.87</c:v>
                </c:pt>
                <c:pt idx="1468">
                  <c:v>4.87</c:v>
                </c:pt>
                <c:pt idx="1469">
                  <c:v>4.859999999999999</c:v>
                </c:pt>
                <c:pt idx="1470">
                  <c:v>4.859999999999999</c:v>
                </c:pt>
                <c:pt idx="1471">
                  <c:v>4.859999999999999</c:v>
                </c:pt>
                <c:pt idx="1472">
                  <c:v>4.859999999999999</c:v>
                </c:pt>
                <c:pt idx="1473">
                  <c:v>4.859999999999999</c:v>
                </c:pt>
                <c:pt idx="1474">
                  <c:v>4.89</c:v>
                </c:pt>
                <c:pt idx="1475">
                  <c:v>4.92</c:v>
                </c:pt>
                <c:pt idx="1476">
                  <c:v>4.93</c:v>
                </c:pt>
                <c:pt idx="1477">
                  <c:v>4.93</c:v>
                </c:pt>
                <c:pt idx="1478">
                  <c:v>4.95</c:v>
                </c:pt>
                <c:pt idx="1479">
                  <c:v>4.95</c:v>
                </c:pt>
                <c:pt idx="1480">
                  <c:v>4.95</c:v>
                </c:pt>
                <c:pt idx="1481">
                  <c:v>4.95</c:v>
                </c:pt>
                <c:pt idx="1482">
                  <c:v>4.95</c:v>
                </c:pt>
                <c:pt idx="1483">
                  <c:v>4.97</c:v>
                </c:pt>
                <c:pt idx="1484">
                  <c:v>4.97</c:v>
                </c:pt>
                <c:pt idx="1485">
                  <c:v>4.97</c:v>
                </c:pt>
                <c:pt idx="1486">
                  <c:v>4.97</c:v>
                </c:pt>
                <c:pt idx="1487">
                  <c:v>4.97</c:v>
                </c:pt>
                <c:pt idx="1488">
                  <c:v>4.97</c:v>
                </c:pt>
                <c:pt idx="1489">
                  <c:v>4.97</c:v>
                </c:pt>
                <c:pt idx="1490">
                  <c:v>4.97</c:v>
                </c:pt>
                <c:pt idx="1491">
                  <c:v>4.97</c:v>
                </c:pt>
                <c:pt idx="1492">
                  <c:v>4.97</c:v>
                </c:pt>
                <c:pt idx="1493">
                  <c:v>4.98</c:v>
                </c:pt>
                <c:pt idx="1494">
                  <c:v>4.99</c:v>
                </c:pt>
                <c:pt idx="1495">
                  <c:v>4.99</c:v>
                </c:pt>
                <c:pt idx="1496">
                  <c:v>4.99</c:v>
                </c:pt>
                <c:pt idx="1497">
                  <c:v>4.97</c:v>
                </c:pt>
                <c:pt idx="1498">
                  <c:v>4.95</c:v>
                </c:pt>
                <c:pt idx="1499">
                  <c:v>4.95</c:v>
                </c:pt>
                <c:pt idx="1500">
                  <c:v>4.93</c:v>
                </c:pt>
                <c:pt idx="1501">
                  <c:v>4.93</c:v>
                </c:pt>
                <c:pt idx="1502">
                  <c:v>4.93</c:v>
                </c:pt>
                <c:pt idx="1503">
                  <c:v>4.93</c:v>
                </c:pt>
                <c:pt idx="1504">
                  <c:v>4.93</c:v>
                </c:pt>
                <c:pt idx="1505">
                  <c:v>4.93</c:v>
                </c:pt>
                <c:pt idx="1506">
                  <c:v>4.93</c:v>
                </c:pt>
                <c:pt idx="1507">
                  <c:v>4.92</c:v>
                </c:pt>
                <c:pt idx="1508">
                  <c:v>4.92</c:v>
                </c:pt>
                <c:pt idx="1509">
                  <c:v>4.92</c:v>
                </c:pt>
                <c:pt idx="1510">
                  <c:v>4.94</c:v>
                </c:pt>
                <c:pt idx="1511">
                  <c:v>4.96</c:v>
                </c:pt>
                <c:pt idx="1512">
                  <c:v>4.96</c:v>
                </c:pt>
                <c:pt idx="1513">
                  <c:v>4.96</c:v>
                </c:pt>
                <c:pt idx="1514">
                  <c:v>4.96</c:v>
                </c:pt>
                <c:pt idx="1515">
                  <c:v>4.96</c:v>
                </c:pt>
                <c:pt idx="1516">
                  <c:v>4.96</c:v>
                </c:pt>
                <c:pt idx="1517">
                  <c:v>4.98</c:v>
                </c:pt>
                <c:pt idx="1518">
                  <c:v>4.96</c:v>
                </c:pt>
                <c:pt idx="1519">
                  <c:v>4.96</c:v>
                </c:pt>
                <c:pt idx="1520">
                  <c:v>4.96</c:v>
                </c:pt>
                <c:pt idx="1521">
                  <c:v>4.96</c:v>
                </c:pt>
                <c:pt idx="1522">
                  <c:v>4.96</c:v>
                </c:pt>
                <c:pt idx="1523">
                  <c:v>4.95</c:v>
                </c:pt>
                <c:pt idx="1524">
                  <c:v>4.95</c:v>
                </c:pt>
                <c:pt idx="1525">
                  <c:v>4.95</c:v>
                </c:pt>
                <c:pt idx="1526">
                  <c:v>4.95</c:v>
                </c:pt>
                <c:pt idx="1527">
                  <c:v>4.95</c:v>
                </c:pt>
                <c:pt idx="1528">
                  <c:v>4.95</c:v>
                </c:pt>
                <c:pt idx="1529">
                  <c:v>4.92</c:v>
                </c:pt>
                <c:pt idx="1530">
                  <c:v>4.92</c:v>
                </c:pt>
                <c:pt idx="1531">
                  <c:v>4.92</c:v>
                </c:pt>
                <c:pt idx="1532">
                  <c:v>4.9</c:v>
                </c:pt>
                <c:pt idx="1533">
                  <c:v>4.87</c:v>
                </c:pt>
                <c:pt idx="1534">
                  <c:v>4.87</c:v>
                </c:pt>
                <c:pt idx="1535">
                  <c:v>4.87</c:v>
                </c:pt>
                <c:pt idx="1536">
                  <c:v>4.859999999999999</c:v>
                </c:pt>
                <c:pt idx="1537">
                  <c:v>4.859999999999999</c:v>
                </c:pt>
                <c:pt idx="1538">
                  <c:v>4.859999999999999</c:v>
                </c:pt>
                <c:pt idx="1539">
                  <c:v>4.819999999999999</c:v>
                </c:pt>
                <c:pt idx="1540">
                  <c:v>4.819999999999999</c:v>
                </c:pt>
                <c:pt idx="1541">
                  <c:v>4.8</c:v>
                </c:pt>
                <c:pt idx="1542">
                  <c:v>4.74</c:v>
                </c:pt>
                <c:pt idx="1543">
                  <c:v>4.72</c:v>
                </c:pt>
                <c:pt idx="1544">
                  <c:v>4.72</c:v>
                </c:pt>
                <c:pt idx="1545">
                  <c:v>4.72</c:v>
                </c:pt>
                <c:pt idx="1546">
                  <c:v>4.72</c:v>
                </c:pt>
                <c:pt idx="1547">
                  <c:v>4.72</c:v>
                </c:pt>
                <c:pt idx="1548">
                  <c:v>4.72</c:v>
                </c:pt>
                <c:pt idx="1549">
                  <c:v>4.72</c:v>
                </c:pt>
                <c:pt idx="1550">
                  <c:v>4.72</c:v>
                </c:pt>
                <c:pt idx="1551">
                  <c:v>4.67</c:v>
                </c:pt>
                <c:pt idx="1552">
                  <c:v>4.67</c:v>
                </c:pt>
                <c:pt idx="1553">
                  <c:v>4.64</c:v>
                </c:pt>
                <c:pt idx="1554">
                  <c:v>4.6</c:v>
                </c:pt>
                <c:pt idx="1555">
                  <c:v>4.54</c:v>
                </c:pt>
                <c:pt idx="1556">
                  <c:v>4.49</c:v>
                </c:pt>
                <c:pt idx="1557">
                  <c:v>4.45</c:v>
                </c:pt>
                <c:pt idx="1558">
                  <c:v>4.4</c:v>
                </c:pt>
                <c:pt idx="1559">
                  <c:v>4.42</c:v>
                </c:pt>
                <c:pt idx="1560">
                  <c:v>4.42</c:v>
                </c:pt>
                <c:pt idx="1561">
                  <c:v>4.43</c:v>
                </c:pt>
                <c:pt idx="1562">
                  <c:v>4.43</c:v>
                </c:pt>
                <c:pt idx="1563">
                  <c:v>4.41</c:v>
                </c:pt>
                <c:pt idx="1564">
                  <c:v>4.41</c:v>
                </c:pt>
                <c:pt idx="1565">
                  <c:v>4.42</c:v>
                </c:pt>
                <c:pt idx="1566">
                  <c:v>4.43</c:v>
                </c:pt>
                <c:pt idx="1567">
                  <c:v>4.46</c:v>
                </c:pt>
                <c:pt idx="1568">
                  <c:v>4.49</c:v>
                </c:pt>
                <c:pt idx="1569">
                  <c:v>4.49</c:v>
                </c:pt>
                <c:pt idx="1570">
                  <c:v>4.52</c:v>
                </c:pt>
                <c:pt idx="1571">
                  <c:v>4.52</c:v>
                </c:pt>
                <c:pt idx="1572">
                  <c:v>4.48</c:v>
                </c:pt>
                <c:pt idx="1573">
                  <c:v>4.45</c:v>
                </c:pt>
                <c:pt idx="1574">
                  <c:v>4.45</c:v>
                </c:pt>
                <c:pt idx="1575">
                  <c:v>4.45</c:v>
                </c:pt>
                <c:pt idx="1576">
                  <c:v>4.45</c:v>
                </c:pt>
                <c:pt idx="1577">
                  <c:v>4.45</c:v>
                </c:pt>
                <c:pt idx="1578">
                  <c:v>4.46</c:v>
                </c:pt>
                <c:pt idx="1579">
                  <c:v>4.46</c:v>
                </c:pt>
                <c:pt idx="1580">
                  <c:v>4.47</c:v>
                </c:pt>
                <c:pt idx="1581">
                  <c:v>4.47</c:v>
                </c:pt>
                <c:pt idx="1582">
                  <c:v>4.47</c:v>
                </c:pt>
                <c:pt idx="1583">
                  <c:v>4.5</c:v>
                </c:pt>
                <c:pt idx="1584">
                  <c:v>4.5</c:v>
                </c:pt>
                <c:pt idx="1585">
                  <c:v>4.5</c:v>
                </c:pt>
                <c:pt idx="1586">
                  <c:v>4.51</c:v>
                </c:pt>
                <c:pt idx="1587">
                  <c:v>4.52</c:v>
                </c:pt>
                <c:pt idx="1588">
                  <c:v>4.52</c:v>
                </c:pt>
                <c:pt idx="1589">
                  <c:v>4.53</c:v>
                </c:pt>
                <c:pt idx="1590">
                  <c:v>4.53</c:v>
                </c:pt>
                <c:pt idx="1591">
                  <c:v>4.52</c:v>
                </c:pt>
                <c:pt idx="1592">
                  <c:v>4.52</c:v>
                </c:pt>
                <c:pt idx="1593">
                  <c:v>4.51</c:v>
                </c:pt>
                <c:pt idx="1594">
                  <c:v>4.51</c:v>
                </c:pt>
                <c:pt idx="1595">
                  <c:v>4.51</c:v>
                </c:pt>
                <c:pt idx="1596">
                  <c:v>4.51</c:v>
                </c:pt>
                <c:pt idx="1597">
                  <c:v>4.52</c:v>
                </c:pt>
                <c:pt idx="1598">
                  <c:v>4.5</c:v>
                </c:pt>
                <c:pt idx="1599">
                  <c:v>4.5</c:v>
                </c:pt>
                <c:pt idx="1600">
                  <c:v>4.5</c:v>
                </c:pt>
                <c:pt idx="1601">
                  <c:v>4.5</c:v>
                </c:pt>
                <c:pt idx="1602">
                  <c:v>4.48</c:v>
                </c:pt>
                <c:pt idx="1603">
                  <c:v>4.48</c:v>
                </c:pt>
                <c:pt idx="1604">
                  <c:v>4.46</c:v>
                </c:pt>
                <c:pt idx="1605">
                  <c:v>4.46</c:v>
                </c:pt>
                <c:pt idx="1606">
                  <c:v>4.44</c:v>
                </c:pt>
                <c:pt idx="1607">
                  <c:v>4.43</c:v>
                </c:pt>
                <c:pt idx="1608">
                  <c:v>4.38</c:v>
                </c:pt>
                <c:pt idx="1609">
                  <c:v>4.39</c:v>
                </c:pt>
                <c:pt idx="1610">
                  <c:v>4.42</c:v>
                </c:pt>
                <c:pt idx="1611">
                  <c:v>4.42</c:v>
                </c:pt>
                <c:pt idx="1612">
                  <c:v>4.43</c:v>
                </c:pt>
                <c:pt idx="1613">
                  <c:v>4.44</c:v>
                </c:pt>
                <c:pt idx="1614">
                  <c:v>4.44</c:v>
                </c:pt>
                <c:pt idx="1615">
                  <c:v>4.47</c:v>
                </c:pt>
                <c:pt idx="1616">
                  <c:v>4.47</c:v>
                </c:pt>
                <c:pt idx="1617">
                  <c:v>4.48</c:v>
                </c:pt>
                <c:pt idx="1618">
                  <c:v>4.49</c:v>
                </c:pt>
                <c:pt idx="1619">
                  <c:v>4.48</c:v>
                </c:pt>
                <c:pt idx="1620">
                  <c:v>4.49</c:v>
                </c:pt>
                <c:pt idx="1621">
                  <c:v>4.54</c:v>
                </c:pt>
                <c:pt idx="1622">
                  <c:v>4.55</c:v>
                </c:pt>
                <c:pt idx="1623">
                  <c:v>4.53</c:v>
                </c:pt>
                <c:pt idx="1624">
                  <c:v>4.53</c:v>
                </c:pt>
                <c:pt idx="1625">
                  <c:v>4.6</c:v>
                </c:pt>
                <c:pt idx="1626">
                  <c:v>4.6</c:v>
                </c:pt>
                <c:pt idx="1627">
                  <c:v>4.619999999999999</c:v>
                </c:pt>
                <c:pt idx="1628">
                  <c:v>4.659999999999999</c:v>
                </c:pt>
                <c:pt idx="1629">
                  <c:v>4.67</c:v>
                </c:pt>
                <c:pt idx="1630">
                  <c:v>4.67</c:v>
                </c:pt>
                <c:pt idx="1631">
                  <c:v>4.67</c:v>
                </c:pt>
                <c:pt idx="1632">
                  <c:v>4.67</c:v>
                </c:pt>
                <c:pt idx="1633">
                  <c:v>4.659999999999999</c:v>
                </c:pt>
                <c:pt idx="1634">
                  <c:v>4.689999999999999</c:v>
                </c:pt>
                <c:pt idx="1635">
                  <c:v>4.689999999999999</c:v>
                </c:pt>
                <c:pt idx="1636">
                  <c:v>4.689999999999999</c:v>
                </c:pt>
                <c:pt idx="1637">
                  <c:v>4.68</c:v>
                </c:pt>
                <c:pt idx="1638">
                  <c:v>4.619999999999999</c:v>
                </c:pt>
                <c:pt idx="1639">
                  <c:v>4.6</c:v>
                </c:pt>
                <c:pt idx="1640">
                  <c:v>4.6</c:v>
                </c:pt>
                <c:pt idx="1641">
                  <c:v>4.6</c:v>
                </c:pt>
                <c:pt idx="1642">
                  <c:v>4.58</c:v>
                </c:pt>
                <c:pt idx="1643">
                  <c:v>4.58</c:v>
                </c:pt>
                <c:pt idx="1644">
                  <c:v>4.59</c:v>
                </c:pt>
                <c:pt idx="1645">
                  <c:v>4.56</c:v>
                </c:pt>
                <c:pt idx="1646">
                  <c:v>4.609999999999999</c:v>
                </c:pt>
                <c:pt idx="1647">
                  <c:v>4.609999999999999</c:v>
                </c:pt>
                <c:pt idx="1648">
                  <c:v>4.609999999999999</c:v>
                </c:pt>
                <c:pt idx="1649">
                  <c:v>4.6</c:v>
                </c:pt>
                <c:pt idx="1650">
                  <c:v>4.6</c:v>
                </c:pt>
                <c:pt idx="1651">
                  <c:v>4.6</c:v>
                </c:pt>
                <c:pt idx="1652">
                  <c:v>4.6</c:v>
                </c:pt>
                <c:pt idx="1653">
                  <c:v>4.6</c:v>
                </c:pt>
                <c:pt idx="1654">
                  <c:v>4.6</c:v>
                </c:pt>
                <c:pt idx="1655">
                  <c:v>4.6</c:v>
                </c:pt>
                <c:pt idx="1656">
                  <c:v>4.6</c:v>
                </c:pt>
                <c:pt idx="1657">
                  <c:v>4.56</c:v>
                </c:pt>
                <c:pt idx="1658">
                  <c:v>4.55</c:v>
                </c:pt>
                <c:pt idx="1659">
                  <c:v>4.53</c:v>
                </c:pt>
                <c:pt idx="1660">
                  <c:v>4.56</c:v>
                </c:pt>
                <c:pt idx="1661">
                  <c:v>4.52</c:v>
                </c:pt>
                <c:pt idx="1662">
                  <c:v>4.52</c:v>
                </c:pt>
                <c:pt idx="1663">
                  <c:v>4.52</c:v>
                </c:pt>
                <c:pt idx="1664">
                  <c:v>4.49</c:v>
                </c:pt>
                <c:pt idx="1665">
                  <c:v>4.48</c:v>
                </c:pt>
                <c:pt idx="1666">
                  <c:v>4.48</c:v>
                </c:pt>
                <c:pt idx="1667">
                  <c:v>4.48</c:v>
                </c:pt>
                <c:pt idx="1668">
                  <c:v>4.48</c:v>
                </c:pt>
                <c:pt idx="1669">
                  <c:v>4.5</c:v>
                </c:pt>
                <c:pt idx="1670">
                  <c:v>4.5</c:v>
                </c:pt>
                <c:pt idx="1671">
                  <c:v>4.5</c:v>
                </c:pt>
                <c:pt idx="1672">
                  <c:v>4.49</c:v>
                </c:pt>
                <c:pt idx="1673">
                  <c:v>4.49</c:v>
                </c:pt>
                <c:pt idx="1674">
                  <c:v>4.49</c:v>
                </c:pt>
                <c:pt idx="1675">
                  <c:v>4.52</c:v>
                </c:pt>
                <c:pt idx="1676">
                  <c:v>4.52</c:v>
                </c:pt>
                <c:pt idx="1677">
                  <c:v>4.54</c:v>
                </c:pt>
                <c:pt idx="1678">
                  <c:v>4.56</c:v>
                </c:pt>
                <c:pt idx="1679">
                  <c:v>4.55</c:v>
                </c:pt>
                <c:pt idx="1680">
                  <c:v>4.55</c:v>
                </c:pt>
                <c:pt idx="1681">
                  <c:v>4.55</c:v>
                </c:pt>
                <c:pt idx="1682">
                  <c:v>4.55</c:v>
                </c:pt>
                <c:pt idx="1683">
                  <c:v>4.55</c:v>
                </c:pt>
                <c:pt idx="1684">
                  <c:v>4.55</c:v>
                </c:pt>
                <c:pt idx="1685">
                  <c:v>4.54</c:v>
                </c:pt>
                <c:pt idx="1686">
                  <c:v>4.54</c:v>
                </c:pt>
                <c:pt idx="1687">
                  <c:v>4.53</c:v>
                </c:pt>
                <c:pt idx="1688">
                  <c:v>4.53</c:v>
                </c:pt>
                <c:pt idx="1689">
                  <c:v>4.53</c:v>
                </c:pt>
                <c:pt idx="1690">
                  <c:v>4.54</c:v>
                </c:pt>
                <c:pt idx="1691">
                  <c:v>4.51</c:v>
                </c:pt>
                <c:pt idx="1692">
                  <c:v>4.5</c:v>
                </c:pt>
                <c:pt idx="1693">
                  <c:v>4.49</c:v>
                </c:pt>
                <c:pt idx="1694">
                  <c:v>4.48</c:v>
                </c:pt>
                <c:pt idx="1695">
                  <c:v>4.44</c:v>
                </c:pt>
                <c:pt idx="1696">
                  <c:v>4.43</c:v>
                </c:pt>
                <c:pt idx="1697">
                  <c:v>4.42</c:v>
                </c:pt>
                <c:pt idx="1698">
                  <c:v>4.4</c:v>
                </c:pt>
                <c:pt idx="1699">
                  <c:v>4.4</c:v>
                </c:pt>
                <c:pt idx="1700">
                  <c:v>4.38</c:v>
                </c:pt>
                <c:pt idx="1701">
                  <c:v>4.38</c:v>
                </c:pt>
                <c:pt idx="1702">
                  <c:v>4.38</c:v>
                </c:pt>
                <c:pt idx="1703">
                  <c:v>4.38</c:v>
                </c:pt>
                <c:pt idx="1704">
                  <c:v>4.38</c:v>
                </c:pt>
                <c:pt idx="1705">
                  <c:v>4.38</c:v>
                </c:pt>
                <c:pt idx="1706">
                  <c:v>4.359999999999999</c:v>
                </c:pt>
                <c:pt idx="1707">
                  <c:v>4.34</c:v>
                </c:pt>
                <c:pt idx="1708">
                  <c:v>4.33</c:v>
                </c:pt>
                <c:pt idx="1709">
                  <c:v>4.33</c:v>
                </c:pt>
                <c:pt idx="1710">
                  <c:v>4.33</c:v>
                </c:pt>
                <c:pt idx="1711">
                  <c:v>4.33</c:v>
                </c:pt>
                <c:pt idx="1712">
                  <c:v>4.319999999999999</c:v>
                </c:pt>
                <c:pt idx="1713">
                  <c:v>4.3</c:v>
                </c:pt>
                <c:pt idx="1714">
                  <c:v>4.3</c:v>
                </c:pt>
                <c:pt idx="1715">
                  <c:v>4.3</c:v>
                </c:pt>
                <c:pt idx="1716">
                  <c:v>4.29</c:v>
                </c:pt>
                <c:pt idx="1717">
                  <c:v>4.28</c:v>
                </c:pt>
                <c:pt idx="1718">
                  <c:v>4.28</c:v>
                </c:pt>
                <c:pt idx="1719">
                  <c:v>4.28</c:v>
                </c:pt>
                <c:pt idx="1720">
                  <c:v>4.26</c:v>
                </c:pt>
                <c:pt idx="1721">
                  <c:v>4.2</c:v>
                </c:pt>
                <c:pt idx="1722">
                  <c:v>4.2</c:v>
                </c:pt>
                <c:pt idx="1723">
                  <c:v>4.2</c:v>
                </c:pt>
                <c:pt idx="1724">
                  <c:v>4.2</c:v>
                </c:pt>
                <c:pt idx="1725">
                  <c:v>4.22</c:v>
                </c:pt>
                <c:pt idx="1726">
                  <c:v>4.2</c:v>
                </c:pt>
                <c:pt idx="1727">
                  <c:v>4.2</c:v>
                </c:pt>
                <c:pt idx="1728">
                  <c:v>4.18</c:v>
                </c:pt>
                <c:pt idx="1729">
                  <c:v>4.149999999999999</c:v>
                </c:pt>
                <c:pt idx="1730">
                  <c:v>4.189999999999999</c:v>
                </c:pt>
                <c:pt idx="1731">
                  <c:v>4.21</c:v>
                </c:pt>
                <c:pt idx="1732">
                  <c:v>4.2</c:v>
                </c:pt>
                <c:pt idx="1733">
                  <c:v>4.22</c:v>
                </c:pt>
                <c:pt idx="1734">
                  <c:v>4.25</c:v>
                </c:pt>
                <c:pt idx="1735">
                  <c:v>4.29</c:v>
                </c:pt>
                <c:pt idx="1736">
                  <c:v>4.3</c:v>
                </c:pt>
                <c:pt idx="1737">
                  <c:v>4.31</c:v>
                </c:pt>
                <c:pt idx="1738">
                  <c:v>4.319999999999999</c:v>
                </c:pt>
                <c:pt idx="1739">
                  <c:v>4.319999999999999</c:v>
                </c:pt>
                <c:pt idx="1740">
                  <c:v>4.319999999999999</c:v>
                </c:pt>
                <c:pt idx="1741">
                  <c:v>4.28</c:v>
                </c:pt>
                <c:pt idx="1742">
                  <c:v>4.27</c:v>
                </c:pt>
                <c:pt idx="1743">
                  <c:v>4.27</c:v>
                </c:pt>
                <c:pt idx="1744">
                  <c:v>4.25</c:v>
                </c:pt>
                <c:pt idx="1745">
                  <c:v>4.23</c:v>
                </c:pt>
                <c:pt idx="1746">
                  <c:v>4.21</c:v>
                </c:pt>
                <c:pt idx="1747">
                  <c:v>4.2</c:v>
                </c:pt>
                <c:pt idx="1748">
                  <c:v>4.2</c:v>
                </c:pt>
                <c:pt idx="1749">
                  <c:v>4.2</c:v>
                </c:pt>
                <c:pt idx="1750">
                  <c:v>4.21</c:v>
                </c:pt>
                <c:pt idx="1751">
                  <c:v>4.22</c:v>
                </c:pt>
                <c:pt idx="1752">
                  <c:v>4.22</c:v>
                </c:pt>
                <c:pt idx="1753">
                  <c:v>4.22</c:v>
                </c:pt>
                <c:pt idx="1754">
                  <c:v>4.22</c:v>
                </c:pt>
                <c:pt idx="1755">
                  <c:v>4.22</c:v>
                </c:pt>
                <c:pt idx="1756">
                  <c:v>4.22</c:v>
                </c:pt>
                <c:pt idx="1757">
                  <c:v>4.23</c:v>
                </c:pt>
                <c:pt idx="1758">
                  <c:v>4.24</c:v>
                </c:pt>
                <c:pt idx="1759">
                  <c:v>4.24</c:v>
                </c:pt>
                <c:pt idx="1760">
                  <c:v>4.25</c:v>
                </c:pt>
                <c:pt idx="1761">
                  <c:v>4.24</c:v>
                </c:pt>
                <c:pt idx="1762">
                  <c:v>4.21</c:v>
                </c:pt>
                <c:pt idx="1763">
                  <c:v>4.17</c:v>
                </c:pt>
                <c:pt idx="1764">
                  <c:v>4.17</c:v>
                </c:pt>
                <c:pt idx="1765">
                  <c:v>4.17</c:v>
                </c:pt>
                <c:pt idx="1766">
                  <c:v>4.159999999999999</c:v>
                </c:pt>
                <c:pt idx="1767">
                  <c:v>4.14</c:v>
                </c:pt>
                <c:pt idx="1768">
                  <c:v>4.14</c:v>
                </c:pt>
                <c:pt idx="1769">
                  <c:v>4.13</c:v>
                </c:pt>
                <c:pt idx="1770">
                  <c:v>4.13</c:v>
                </c:pt>
                <c:pt idx="1771">
                  <c:v>4.149999999999999</c:v>
                </c:pt>
                <c:pt idx="1772">
                  <c:v>4.17</c:v>
                </c:pt>
                <c:pt idx="1773">
                  <c:v>4.21</c:v>
                </c:pt>
                <c:pt idx="1774">
                  <c:v>4.24</c:v>
                </c:pt>
                <c:pt idx="1775">
                  <c:v>4.25</c:v>
                </c:pt>
                <c:pt idx="1776">
                  <c:v>4.34</c:v>
                </c:pt>
                <c:pt idx="1777">
                  <c:v>4.4</c:v>
                </c:pt>
                <c:pt idx="1778">
                  <c:v>4.4</c:v>
                </c:pt>
                <c:pt idx="1779">
                  <c:v>4.42</c:v>
                </c:pt>
                <c:pt idx="1780">
                  <c:v>4.42</c:v>
                </c:pt>
                <c:pt idx="1781">
                  <c:v>4.45</c:v>
                </c:pt>
                <c:pt idx="1782">
                  <c:v>4.47</c:v>
                </c:pt>
                <c:pt idx="1783">
                  <c:v>4.48</c:v>
                </c:pt>
                <c:pt idx="1784">
                  <c:v>4.5</c:v>
                </c:pt>
                <c:pt idx="1785">
                  <c:v>4.53</c:v>
                </c:pt>
                <c:pt idx="1786">
                  <c:v>4.53</c:v>
                </c:pt>
                <c:pt idx="1787">
                  <c:v>4.58</c:v>
                </c:pt>
                <c:pt idx="1788">
                  <c:v>4.58</c:v>
                </c:pt>
                <c:pt idx="1789">
                  <c:v>4.68</c:v>
                </c:pt>
                <c:pt idx="1790">
                  <c:v>4.649999999999999</c:v>
                </c:pt>
                <c:pt idx="1791">
                  <c:v>4.67</c:v>
                </c:pt>
                <c:pt idx="1792">
                  <c:v>4.68</c:v>
                </c:pt>
                <c:pt idx="1793">
                  <c:v>4.72</c:v>
                </c:pt>
                <c:pt idx="1794">
                  <c:v>4.72</c:v>
                </c:pt>
                <c:pt idx="1795">
                  <c:v>4.769999999999999</c:v>
                </c:pt>
                <c:pt idx="1796">
                  <c:v>4.769999999999999</c:v>
                </c:pt>
                <c:pt idx="1797">
                  <c:v>4.81</c:v>
                </c:pt>
                <c:pt idx="1798">
                  <c:v>4.78</c:v>
                </c:pt>
                <c:pt idx="1799">
                  <c:v>4.769999999999999</c:v>
                </c:pt>
                <c:pt idx="1800">
                  <c:v>4.75</c:v>
                </c:pt>
                <c:pt idx="1801">
                  <c:v>4.75</c:v>
                </c:pt>
                <c:pt idx="1802">
                  <c:v>4.73</c:v>
                </c:pt>
                <c:pt idx="1803">
                  <c:v>4.74</c:v>
                </c:pt>
                <c:pt idx="1804">
                  <c:v>4.75</c:v>
                </c:pt>
                <c:pt idx="1805">
                  <c:v>4.75</c:v>
                </c:pt>
                <c:pt idx="1806">
                  <c:v>4.75</c:v>
                </c:pt>
                <c:pt idx="1807">
                  <c:v>4.75</c:v>
                </c:pt>
                <c:pt idx="1808">
                  <c:v>4.74</c:v>
                </c:pt>
                <c:pt idx="1809">
                  <c:v>4.7</c:v>
                </c:pt>
                <c:pt idx="1810">
                  <c:v>4.68</c:v>
                </c:pt>
                <c:pt idx="1811">
                  <c:v>4.659999999999999</c:v>
                </c:pt>
                <c:pt idx="1812">
                  <c:v>4.64</c:v>
                </c:pt>
                <c:pt idx="1813">
                  <c:v>4.6</c:v>
                </c:pt>
                <c:pt idx="1814">
                  <c:v>4.55</c:v>
                </c:pt>
                <c:pt idx="1815">
                  <c:v>4.49</c:v>
                </c:pt>
                <c:pt idx="1816">
                  <c:v>4.49</c:v>
                </c:pt>
                <c:pt idx="1817">
                  <c:v>4.47</c:v>
                </c:pt>
                <c:pt idx="1818">
                  <c:v>4.44</c:v>
                </c:pt>
                <c:pt idx="1819">
                  <c:v>4.4</c:v>
                </c:pt>
                <c:pt idx="1820">
                  <c:v>4.4</c:v>
                </c:pt>
                <c:pt idx="1821">
                  <c:v>4.41</c:v>
                </c:pt>
                <c:pt idx="1822">
                  <c:v>4.43</c:v>
                </c:pt>
                <c:pt idx="1823">
                  <c:v>4.45</c:v>
                </c:pt>
                <c:pt idx="1824">
                  <c:v>4.46</c:v>
                </c:pt>
                <c:pt idx="1825">
                  <c:v>4.46</c:v>
                </c:pt>
                <c:pt idx="1826">
                  <c:v>4.46</c:v>
                </c:pt>
                <c:pt idx="1827">
                  <c:v>4.49</c:v>
                </c:pt>
                <c:pt idx="1828">
                  <c:v>4.5</c:v>
                </c:pt>
                <c:pt idx="1829">
                  <c:v>4.5</c:v>
                </c:pt>
                <c:pt idx="1830">
                  <c:v>4.5</c:v>
                </c:pt>
                <c:pt idx="1831">
                  <c:v>4.51</c:v>
                </c:pt>
                <c:pt idx="1832">
                  <c:v>4.47</c:v>
                </c:pt>
                <c:pt idx="1833">
                  <c:v>4.45</c:v>
                </c:pt>
                <c:pt idx="1834">
                  <c:v>4.42</c:v>
                </c:pt>
                <c:pt idx="1835">
                  <c:v>4.359999999999999</c:v>
                </c:pt>
                <c:pt idx="1836">
                  <c:v>4.359999999999999</c:v>
                </c:pt>
                <c:pt idx="1837">
                  <c:v>4.37</c:v>
                </c:pt>
                <c:pt idx="1838">
                  <c:v>4.359999999999999</c:v>
                </c:pt>
                <c:pt idx="1839">
                  <c:v>4.35</c:v>
                </c:pt>
                <c:pt idx="1840">
                  <c:v>4.35</c:v>
                </c:pt>
                <c:pt idx="1841">
                  <c:v>4.37</c:v>
                </c:pt>
                <c:pt idx="1842">
                  <c:v>4.359999999999999</c:v>
                </c:pt>
                <c:pt idx="1843">
                  <c:v>4.34</c:v>
                </c:pt>
                <c:pt idx="1844">
                  <c:v>4.31</c:v>
                </c:pt>
                <c:pt idx="1845">
                  <c:v>4.3</c:v>
                </c:pt>
                <c:pt idx="1846">
                  <c:v>4.3</c:v>
                </c:pt>
                <c:pt idx="1847">
                  <c:v>4.28</c:v>
                </c:pt>
                <c:pt idx="1848">
                  <c:v>4.28</c:v>
                </c:pt>
                <c:pt idx="1849">
                  <c:v>4.3</c:v>
                </c:pt>
                <c:pt idx="1850">
                  <c:v>4.31</c:v>
                </c:pt>
                <c:pt idx="1851">
                  <c:v>4.31</c:v>
                </c:pt>
                <c:pt idx="1852">
                  <c:v>4.33</c:v>
                </c:pt>
                <c:pt idx="1853">
                  <c:v>4.37</c:v>
                </c:pt>
                <c:pt idx="1854">
                  <c:v>4.41</c:v>
                </c:pt>
                <c:pt idx="1855">
                  <c:v>4.46</c:v>
                </c:pt>
                <c:pt idx="1856">
                  <c:v>4.52</c:v>
                </c:pt>
                <c:pt idx="1857">
                  <c:v>4.52</c:v>
                </c:pt>
                <c:pt idx="1858">
                  <c:v>4.6</c:v>
                </c:pt>
                <c:pt idx="1859">
                  <c:v>4.6</c:v>
                </c:pt>
                <c:pt idx="1860">
                  <c:v>4.6</c:v>
                </c:pt>
                <c:pt idx="1861">
                  <c:v>4.6</c:v>
                </c:pt>
                <c:pt idx="1862">
                  <c:v>4.64</c:v>
                </c:pt>
                <c:pt idx="1863">
                  <c:v>4.64</c:v>
                </c:pt>
                <c:pt idx="1864">
                  <c:v>4.649999999999999</c:v>
                </c:pt>
                <c:pt idx="1865">
                  <c:v>4.689999999999999</c:v>
                </c:pt>
                <c:pt idx="1866">
                  <c:v>4.68</c:v>
                </c:pt>
                <c:pt idx="1867">
                  <c:v>4.67</c:v>
                </c:pt>
                <c:pt idx="1868">
                  <c:v>4.68</c:v>
                </c:pt>
                <c:pt idx="1869">
                  <c:v>4.68</c:v>
                </c:pt>
                <c:pt idx="1870">
                  <c:v>4.649999999999999</c:v>
                </c:pt>
                <c:pt idx="1871">
                  <c:v>4.64</c:v>
                </c:pt>
                <c:pt idx="1872">
                  <c:v>4.63</c:v>
                </c:pt>
                <c:pt idx="1873">
                  <c:v>4.6</c:v>
                </c:pt>
                <c:pt idx="1874">
                  <c:v>4.56</c:v>
                </c:pt>
                <c:pt idx="1875">
                  <c:v>4.56</c:v>
                </c:pt>
                <c:pt idx="1876">
                  <c:v>4.52</c:v>
                </c:pt>
                <c:pt idx="1877">
                  <c:v>4.5</c:v>
                </c:pt>
                <c:pt idx="1878">
                  <c:v>4.47</c:v>
                </c:pt>
                <c:pt idx="1879">
                  <c:v>4.41</c:v>
                </c:pt>
                <c:pt idx="1880">
                  <c:v>4.41</c:v>
                </c:pt>
                <c:pt idx="1881">
                  <c:v>4.43</c:v>
                </c:pt>
                <c:pt idx="1882">
                  <c:v>4.43</c:v>
                </c:pt>
                <c:pt idx="1883">
                  <c:v>4.42</c:v>
                </c:pt>
                <c:pt idx="1884">
                  <c:v>4.42</c:v>
                </c:pt>
                <c:pt idx="1885">
                  <c:v>4.44</c:v>
                </c:pt>
                <c:pt idx="1886">
                  <c:v>4.41</c:v>
                </c:pt>
                <c:pt idx="1887">
                  <c:v>4.39</c:v>
                </c:pt>
                <c:pt idx="1888">
                  <c:v>4.37</c:v>
                </c:pt>
                <c:pt idx="1889">
                  <c:v>4.37</c:v>
                </c:pt>
                <c:pt idx="1890">
                  <c:v>4.38</c:v>
                </c:pt>
                <c:pt idx="1891">
                  <c:v>4.359999999999999</c:v>
                </c:pt>
                <c:pt idx="1892">
                  <c:v>4.35</c:v>
                </c:pt>
                <c:pt idx="1893">
                  <c:v>4.359999999999999</c:v>
                </c:pt>
                <c:pt idx="1894">
                  <c:v>4.35</c:v>
                </c:pt>
                <c:pt idx="1895">
                  <c:v>4.37</c:v>
                </c:pt>
                <c:pt idx="1896">
                  <c:v>4.37</c:v>
                </c:pt>
                <c:pt idx="1897">
                  <c:v>4.35</c:v>
                </c:pt>
                <c:pt idx="1898">
                  <c:v>4.35</c:v>
                </c:pt>
                <c:pt idx="1899">
                  <c:v>4.35</c:v>
                </c:pt>
                <c:pt idx="1900">
                  <c:v>4.38</c:v>
                </c:pt>
                <c:pt idx="1901">
                  <c:v>4.41</c:v>
                </c:pt>
                <c:pt idx="1902">
                  <c:v>4.44</c:v>
                </c:pt>
                <c:pt idx="1903">
                  <c:v>4.46</c:v>
                </c:pt>
                <c:pt idx="1904">
                  <c:v>4.48</c:v>
                </c:pt>
                <c:pt idx="1905">
                  <c:v>4.46</c:v>
                </c:pt>
                <c:pt idx="1906">
                  <c:v>4.44</c:v>
                </c:pt>
                <c:pt idx="1907">
                  <c:v>4.45</c:v>
                </c:pt>
                <c:pt idx="1908">
                  <c:v>4.44</c:v>
                </c:pt>
                <c:pt idx="1909">
                  <c:v>4.42</c:v>
                </c:pt>
                <c:pt idx="1910">
                  <c:v>4.42</c:v>
                </c:pt>
                <c:pt idx="1911">
                  <c:v>4.42</c:v>
                </c:pt>
                <c:pt idx="1912">
                  <c:v>4.38</c:v>
                </c:pt>
                <c:pt idx="1913">
                  <c:v>4.359999999999999</c:v>
                </c:pt>
                <c:pt idx="1914">
                  <c:v>4.34</c:v>
                </c:pt>
                <c:pt idx="1915">
                  <c:v>4.34</c:v>
                </c:pt>
                <c:pt idx="1916">
                  <c:v>4.34</c:v>
                </c:pt>
                <c:pt idx="1917">
                  <c:v>4.33</c:v>
                </c:pt>
                <c:pt idx="1918">
                  <c:v>4.319999999999999</c:v>
                </c:pt>
                <c:pt idx="1919">
                  <c:v>4.33</c:v>
                </c:pt>
                <c:pt idx="1920">
                  <c:v>4.3</c:v>
                </c:pt>
                <c:pt idx="1921">
                  <c:v>4.29</c:v>
                </c:pt>
                <c:pt idx="1922">
                  <c:v>4.29</c:v>
                </c:pt>
                <c:pt idx="1923">
                  <c:v>4.27</c:v>
                </c:pt>
                <c:pt idx="1924">
                  <c:v>4.21</c:v>
                </c:pt>
                <c:pt idx="1925">
                  <c:v>4.22</c:v>
                </c:pt>
                <c:pt idx="1926">
                  <c:v>4.21</c:v>
                </c:pt>
                <c:pt idx="1927">
                  <c:v>4.18</c:v>
                </c:pt>
                <c:pt idx="1928">
                  <c:v>4.189999999999999</c:v>
                </c:pt>
                <c:pt idx="1929">
                  <c:v>4.189999999999999</c:v>
                </c:pt>
                <c:pt idx="1930">
                  <c:v>4.189999999999999</c:v>
                </c:pt>
                <c:pt idx="1931">
                  <c:v>4.21</c:v>
                </c:pt>
                <c:pt idx="1932">
                  <c:v>4.18</c:v>
                </c:pt>
                <c:pt idx="1933">
                  <c:v>4.22</c:v>
                </c:pt>
                <c:pt idx="1934">
                  <c:v>4.21</c:v>
                </c:pt>
                <c:pt idx="1935">
                  <c:v>4.23</c:v>
                </c:pt>
                <c:pt idx="1936">
                  <c:v>4.23</c:v>
                </c:pt>
                <c:pt idx="1937">
                  <c:v>4.24</c:v>
                </c:pt>
                <c:pt idx="1938">
                  <c:v>4.24</c:v>
                </c:pt>
                <c:pt idx="1939">
                  <c:v>4.24</c:v>
                </c:pt>
                <c:pt idx="1940">
                  <c:v>4.24</c:v>
                </c:pt>
                <c:pt idx="1941">
                  <c:v>4.22</c:v>
                </c:pt>
                <c:pt idx="1942">
                  <c:v>4.159999999999999</c:v>
                </c:pt>
                <c:pt idx="1943">
                  <c:v>4.149999999999999</c:v>
                </c:pt>
                <c:pt idx="1944">
                  <c:v>4.1</c:v>
                </c:pt>
                <c:pt idx="1945">
                  <c:v>4.13</c:v>
                </c:pt>
                <c:pt idx="1946">
                  <c:v>4.1</c:v>
                </c:pt>
                <c:pt idx="1947">
                  <c:v>4.09</c:v>
                </c:pt>
                <c:pt idx="1948">
                  <c:v>4.07</c:v>
                </c:pt>
                <c:pt idx="1949">
                  <c:v>4.09</c:v>
                </c:pt>
                <c:pt idx="1950">
                  <c:v>4.09</c:v>
                </c:pt>
                <c:pt idx="1951">
                  <c:v>4.08</c:v>
                </c:pt>
                <c:pt idx="1952">
                  <c:v>4.05</c:v>
                </c:pt>
                <c:pt idx="1953">
                  <c:v>4.04</c:v>
                </c:pt>
                <c:pt idx="1954">
                  <c:v>4.07</c:v>
                </c:pt>
                <c:pt idx="1955">
                  <c:v>4.07</c:v>
                </c:pt>
                <c:pt idx="1956">
                  <c:v>4.08</c:v>
                </c:pt>
                <c:pt idx="1957">
                  <c:v>4.07</c:v>
                </c:pt>
                <c:pt idx="1958">
                  <c:v>4.05</c:v>
                </c:pt>
                <c:pt idx="1959">
                  <c:v>4.05</c:v>
                </c:pt>
                <c:pt idx="1960">
                  <c:v>4.07</c:v>
                </c:pt>
                <c:pt idx="1961">
                  <c:v>4.09</c:v>
                </c:pt>
                <c:pt idx="1962">
                  <c:v>4.1</c:v>
                </c:pt>
                <c:pt idx="1963">
                  <c:v>4.07</c:v>
                </c:pt>
                <c:pt idx="1964">
                  <c:v>4.05</c:v>
                </c:pt>
                <c:pt idx="1965">
                  <c:v>4.03</c:v>
                </c:pt>
                <c:pt idx="1966">
                  <c:v>3.98</c:v>
                </c:pt>
                <c:pt idx="1967">
                  <c:v>4.01</c:v>
                </c:pt>
                <c:pt idx="1968">
                  <c:v>4.03</c:v>
                </c:pt>
                <c:pt idx="1969">
                  <c:v>4.02</c:v>
                </c:pt>
                <c:pt idx="1970">
                  <c:v>4.02</c:v>
                </c:pt>
                <c:pt idx="1971">
                  <c:v>4.04</c:v>
                </c:pt>
                <c:pt idx="1972">
                  <c:v>4.07</c:v>
                </c:pt>
                <c:pt idx="1973">
                  <c:v>4.03</c:v>
                </c:pt>
                <c:pt idx="1974">
                  <c:v>4.04</c:v>
                </c:pt>
                <c:pt idx="1975">
                  <c:v>4.05</c:v>
                </c:pt>
                <c:pt idx="1976">
                  <c:v>4.04</c:v>
                </c:pt>
                <c:pt idx="1977">
                  <c:v>4.02</c:v>
                </c:pt>
                <c:pt idx="1978">
                  <c:v>4.02</c:v>
                </c:pt>
                <c:pt idx="1979">
                  <c:v>4.02</c:v>
                </c:pt>
                <c:pt idx="1980">
                  <c:v>3.97</c:v>
                </c:pt>
                <c:pt idx="1981">
                  <c:v>3.95</c:v>
                </c:pt>
                <c:pt idx="1982">
                  <c:v>3.95</c:v>
                </c:pt>
                <c:pt idx="1983">
                  <c:v>3.93</c:v>
                </c:pt>
                <c:pt idx="1984">
                  <c:v>3.88</c:v>
                </c:pt>
                <c:pt idx="1985">
                  <c:v>3.86</c:v>
                </c:pt>
                <c:pt idx="1986">
                  <c:v>3.86</c:v>
                </c:pt>
                <c:pt idx="1987">
                  <c:v>3.81</c:v>
                </c:pt>
                <c:pt idx="1988">
                  <c:v>3.81</c:v>
                </c:pt>
                <c:pt idx="1989">
                  <c:v>3.8</c:v>
                </c:pt>
                <c:pt idx="1990">
                  <c:v>3.78</c:v>
                </c:pt>
                <c:pt idx="1991">
                  <c:v>3.75</c:v>
                </c:pt>
                <c:pt idx="1992">
                  <c:v>3.74</c:v>
                </c:pt>
                <c:pt idx="1993">
                  <c:v>3.69</c:v>
                </c:pt>
                <c:pt idx="1994">
                  <c:v>3.64</c:v>
                </c:pt>
                <c:pt idx="1995">
                  <c:v>3.64</c:v>
                </c:pt>
                <c:pt idx="1996">
                  <c:v>3.63</c:v>
                </c:pt>
                <c:pt idx="1997">
                  <c:v>3.63</c:v>
                </c:pt>
                <c:pt idx="1998">
                  <c:v>3.63</c:v>
                </c:pt>
                <c:pt idx="1999">
                  <c:v>3.65</c:v>
                </c:pt>
                <c:pt idx="2000">
                  <c:v>3.64</c:v>
                </c:pt>
                <c:pt idx="2001">
                  <c:v>3.64</c:v>
                </c:pt>
                <c:pt idx="2002">
                  <c:v>3.64</c:v>
                </c:pt>
                <c:pt idx="2003">
                  <c:v>3.64</c:v>
                </c:pt>
                <c:pt idx="2004">
                  <c:v>3.65</c:v>
                </c:pt>
                <c:pt idx="2005">
                  <c:v>3.65</c:v>
                </c:pt>
                <c:pt idx="2006">
                  <c:v>3.66</c:v>
                </c:pt>
                <c:pt idx="2007">
                  <c:v>3.69</c:v>
                </c:pt>
                <c:pt idx="2008">
                  <c:v>3.68</c:v>
                </c:pt>
                <c:pt idx="2009">
                  <c:v>3.76</c:v>
                </c:pt>
                <c:pt idx="2010">
                  <c:v>3.79</c:v>
                </c:pt>
                <c:pt idx="2011">
                  <c:v>3.91</c:v>
                </c:pt>
                <c:pt idx="2012">
                  <c:v>3.94</c:v>
                </c:pt>
                <c:pt idx="2013">
                  <c:v>4.1</c:v>
                </c:pt>
                <c:pt idx="2014">
                  <c:v>4.149999999999999</c:v>
                </c:pt>
                <c:pt idx="2015">
                  <c:v>4.2</c:v>
                </c:pt>
                <c:pt idx="2016">
                  <c:v>4.24</c:v>
                </c:pt>
                <c:pt idx="2017">
                  <c:v>4.21</c:v>
                </c:pt>
                <c:pt idx="2018">
                  <c:v>4.22</c:v>
                </c:pt>
                <c:pt idx="2019">
                  <c:v>4.14</c:v>
                </c:pt>
                <c:pt idx="2020">
                  <c:v>4.14</c:v>
                </c:pt>
                <c:pt idx="2021">
                  <c:v>4.07</c:v>
                </c:pt>
                <c:pt idx="2022">
                  <c:v>4.04</c:v>
                </c:pt>
                <c:pt idx="2023">
                  <c:v>4.02</c:v>
                </c:pt>
                <c:pt idx="2024">
                  <c:v>4.02</c:v>
                </c:pt>
                <c:pt idx="2025">
                  <c:v>4.02</c:v>
                </c:pt>
                <c:pt idx="2026">
                  <c:v>3.95</c:v>
                </c:pt>
                <c:pt idx="2027">
                  <c:v>3.94</c:v>
                </c:pt>
                <c:pt idx="2028">
                  <c:v>3.93</c:v>
                </c:pt>
                <c:pt idx="2029">
                  <c:v>3.89</c:v>
                </c:pt>
                <c:pt idx="2030">
                  <c:v>3.88</c:v>
                </c:pt>
                <c:pt idx="2031">
                  <c:v>3.95</c:v>
                </c:pt>
                <c:pt idx="2032">
                  <c:v>3.97</c:v>
                </c:pt>
                <c:pt idx="2033">
                  <c:v>3.97</c:v>
                </c:pt>
                <c:pt idx="2034">
                  <c:v>3.98</c:v>
                </c:pt>
                <c:pt idx="2035">
                  <c:v>3.98</c:v>
                </c:pt>
                <c:pt idx="2036">
                  <c:v>4.06</c:v>
                </c:pt>
                <c:pt idx="2037">
                  <c:v>4.07</c:v>
                </c:pt>
                <c:pt idx="2038">
                  <c:v>4.109999999999999</c:v>
                </c:pt>
                <c:pt idx="2039">
                  <c:v>4.109999999999999</c:v>
                </c:pt>
                <c:pt idx="2040">
                  <c:v>4.13</c:v>
                </c:pt>
                <c:pt idx="2041">
                  <c:v>4.13</c:v>
                </c:pt>
                <c:pt idx="2042">
                  <c:v>4.13</c:v>
                </c:pt>
                <c:pt idx="2043">
                  <c:v>4.149999999999999</c:v>
                </c:pt>
                <c:pt idx="2044">
                  <c:v>4.17</c:v>
                </c:pt>
                <c:pt idx="2045">
                  <c:v>4.14</c:v>
                </c:pt>
                <c:pt idx="2046">
                  <c:v>4.149999999999999</c:v>
                </c:pt>
                <c:pt idx="2047">
                  <c:v>4.119999999999999</c:v>
                </c:pt>
                <c:pt idx="2048">
                  <c:v>4.14</c:v>
                </c:pt>
                <c:pt idx="2049">
                  <c:v>4.119999999999999</c:v>
                </c:pt>
                <c:pt idx="2050">
                  <c:v>4.09</c:v>
                </c:pt>
                <c:pt idx="2051">
                  <c:v>4.08</c:v>
                </c:pt>
                <c:pt idx="2052">
                  <c:v>4.09</c:v>
                </c:pt>
                <c:pt idx="2053">
                  <c:v>4.08</c:v>
                </c:pt>
                <c:pt idx="2054">
                  <c:v>4.07</c:v>
                </c:pt>
                <c:pt idx="2055">
                  <c:v>4.02</c:v>
                </c:pt>
                <c:pt idx="2056">
                  <c:v>3.98</c:v>
                </c:pt>
                <c:pt idx="2057">
                  <c:v>4.0</c:v>
                </c:pt>
                <c:pt idx="2058">
                  <c:v>4.0</c:v>
                </c:pt>
                <c:pt idx="2059">
                  <c:v>3.98</c:v>
                </c:pt>
                <c:pt idx="2060">
                  <c:v>3.98</c:v>
                </c:pt>
                <c:pt idx="2061">
                  <c:v>3.98</c:v>
                </c:pt>
                <c:pt idx="2062">
                  <c:v>3.94</c:v>
                </c:pt>
                <c:pt idx="2063">
                  <c:v>3.94</c:v>
                </c:pt>
                <c:pt idx="2064">
                  <c:v>3.92</c:v>
                </c:pt>
                <c:pt idx="2065">
                  <c:v>3.92</c:v>
                </c:pt>
                <c:pt idx="2066">
                  <c:v>3.96</c:v>
                </c:pt>
                <c:pt idx="2067">
                  <c:v>3.96</c:v>
                </c:pt>
                <c:pt idx="2068">
                  <c:v>3.97</c:v>
                </c:pt>
                <c:pt idx="2069">
                  <c:v>3.96</c:v>
                </c:pt>
                <c:pt idx="2070">
                  <c:v>3.97</c:v>
                </c:pt>
                <c:pt idx="2071">
                  <c:v>4.02</c:v>
                </c:pt>
                <c:pt idx="2072">
                  <c:v>4.03</c:v>
                </c:pt>
                <c:pt idx="2073">
                  <c:v>4.06</c:v>
                </c:pt>
                <c:pt idx="2074">
                  <c:v>4.07</c:v>
                </c:pt>
                <c:pt idx="2075">
                  <c:v>4.07</c:v>
                </c:pt>
                <c:pt idx="2076">
                  <c:v>4.08</c:v>
                </c:pt>
                <c:pt idx="2077">
                  <c:v>4.08</c:v>
                </c:pt>
                <c:pt idx="2078">
                  <c:v>4.08</c:v>
                </c:pt>
                <c:pt idx="2079">
                  <c:v>4.07</c:v>
                </c:pt>
                <c:pt idx="2080">
                  <c:v>4.06</c:v>
                </c:pt>
                <c:pt idx="2081">
                  <c:v>4.06</c:v>
                </c:pt>
                <c:pt idx="2082">
                  <c:v>4.06</c:v>
                </c:pt>
                <c:pt idx="2083">
                  <c:v>4.06</c:v>
                </c:pt>
                <c:pt idx="2084">
                  <c:v>4.05</c:v>
                </c:pt>
                <c:pt idx="2085">
                  <c:v>4.06</c:v>
                </c:pt>
                <c:pt idx="2086">
                  <c:v>4.06</c:v>
                </c:pt>
                <c:pt idx="2087">
                  <c:v>4.07</c:v>
                </c:pt>
                <c:pt idx="2088">
                  <c:v>4.07</c:v>
                </c:pt>
                <c:pt idx="2089">
                  <c:v>4.06</c:v>
                </c:pt>
                <c:pt idx="2090">
                  <c:v>4.06</c:v>
                </c:pt>
                <c:pt idx="2091">
                  <c:v>4.05</c:v>
                </c:pt>
                <c:pt idx="2092">
                  <c:v>4.05</c:v>
                </c:pt>
                <c:pt idx="2093">
                  <c:v>4.05</c:v>
                </c:pt>
                <c:pt idx="2094">
                  <c:v>4.03</c:v>
                </c:pt>
                <c:pt idx="2095">
                  <c:v>4.02</c:v>
                </c:pt>
                <c:pt idx="2096">
                  <c:v>4.0</c:v>
                </c:pt>
                <c:pt idx="2097">
                  <c:v>4.01</c:v>
                </c:pt>
                <c:pt idx="2098">
                  <c:v>4.01</c:v>
                </c:pt>
                <c:pt idx="2099">
                  <c:v>3.99</c:v>
                </c:pt>
                <c:pt idx="2100">
                  <c:v>4.0</c:v>
                </c:pt>
                <c:pt idx="2101">
                  <c:v>4.0</c:v>
                </c:pt>
                <c:pt idx="2102">
                  <c:v>3.98</c:v>
                </c:pt>
                <c:pt idx="2103">
                  <c:v>3.96</c:v>
                </c:pt>
                <c:pt idx="2104">
                  <c:v>3.94</c:v>
                </c:pt>
                <c:pt idx="2105">
                  <c:v>3.93</c:v>
                </c:pt>
                <c:pt idx="2106">
                  <c:v>3.9</c:v>
                </c:pt>
                <c:pt idx="2107">
                  <c:v>3.89</c:v>
                </c:pt>
                <c:pt idx="2108">
                  <c:v>3.86</c:v>
                </c:pt>
                <c:pt idx="2109">
                  <c:v>3.83</c:v>
                </c:pt>
                <c:pt idx="2110">
                  <c:v>3.82</c:v>
                </c:pt>
                <c:pt idx="2111">
                  <c:v>3.8</c:v>
                </c:pt>
                <c:pt idx="2112">
                  <c:v>3.78</c:v>
                </c:pt>
                <c:pt idx="2113">
                  <c:v>3.76</c:v>
                </c:pt>
                <c:pt idx="2114">
                  <c:v>3.75</c:v>
                </c:pt>
                <c:pt idx="2115">
                  <c:v>3.77</c:v>
                </c:pt>
                <c:pt idx="2116">
                  <c:v>3.75</c:v>
                </c:pt>
                <c:pt idx="2117">
                  <c:v>3.77</c:v>
                </c:pt>
                <c:pt idx="2118">
                  <c:v>3.8</c:v>
                </c:pt>
                <c:pt idx="2119">
                  <c:v>3.87</c:v>
                </c:pt>
                <c:pt idx="2120">
                  <c:v>3.87</c:v>
                </c:pt>
                <c:pt idx="2121">
                  <c:v>3.99</c:v>
                </c:pt>
                <c:pt idx="2122">
                  <c:v>3.98</c:v>
                </c:pt>
                <c:pt idx="2123">
                  <c:v>4.02</c:v>
                </c:pt>
                <c:pt idx="2124">
                  <c:v>4.02</c:v>
                </c:pt>
                <c:pt idx="2125">
                  <c:v>4.0</c:v>
                </c:pt>
                <c:pt idx="2126">
                  <c:v>3.96</c:v>
                </c:pt>
                <c:pt idx="2127">
                  <c:v>3.91</c:v>
                </c:pt>
                <c:pt idx="2128">
                  <c:v>3.89</c:v>
                </c:pt>
                <c:pt idx="2129">
                  <c:v>3.94</c:v>
                </c:pt>
                <c:pt idx="2130">
                  <c:v>3.94</c:v>
                </c:pt>
                <c:pt idx="2131">
                  <c:v>3.94</c:v>
                </c:pt>
                <c:pt idx="2132">
                  <c:v>3.98</c:v>
                </c:pt>
                <c:pt idx="2133">
                  <c:v>3.97</c:v>
                </c:pt>
                <c:pt idx="2134">
                  <c:v>3.99</c:v>
                </c:pt>
                <c:pt idx="2135">
                  <c:v>3.99</c:v>
                </c:pt>
                <c:pt idx="2136">
                  <c:v>3.97</c:v>
                </c:pt>
                <c:pt idx="2137">
                  <c:v>3.98</c:v>
                </c:pt>
                <c:pt idx="2138">
                  <c:v>3.97</c:v>
                </c:pt>
                <c:pt idx="2139">
                  <c:v>3.96</c:v>
                </c:pt>
                <c:pt idx="2140">
                  <c:v>3.96</c:v>
                </c:pt>
                <c:pt idx="2141">
                  <c:v>3.96</c:v>
                </c:pt>
                <c:pt idx="2142">
                  <c:v>3.94</c:v>
                </c:pt>
                <c:pt idx="2143">
                  <c:v>3.94</c:v>
                </c:pt>
                <c:pt idx="2144">
                  <c:v>3.93</c:v>
                </c:pt>
                <c:pt idx="2145">
                  <c:v>3.87</c:v>
                </c:pt>
                <c:pt idx="2146">
                  <c:v>3.86</c:v>
                </c:pt>
                <c:pt idx="2147">
                  <c:v>3.86</c:v>
                </c:pt>
                <c:pt idx="2148">
                  <c:v>3.86</c:v>
                </c:pt>
                <c:pt idx="2149">
                  <c:v>3.84</c:v>
                </c:pt>
                <c:pt idx="2150">
                  <c:v>3.84</c:v>
                </c:pt>
                <c:pt idx="2151">
                  <c:v>3.83</c:v>
                </c:pt>
                <c:pt idx="2152">
                  <c:v>3.82</c:v>
                </c:pt>
                <c:pt idx="2153">
                  <c:v>3.81</c:v>
                </c:pt>
                <c:pt idx="2154">
                  <c:v>3.75</c:v>
                </c:pt>
                <c:pt idx="2155">
                  <c:v>3.72</c:v>
                </c:pt>
                <c:pt idx="2156">
                  <c:v>3.69</c:v>
                </c:pt>
                <c:pt idx="2157">
                  <c:v>3.67</c:v>
                </c:pt>
                <c:pt idx="2158">
                  <c:v>3.62</c:v>
                </c:pt>
                <c:pt idx="2159">
                  <c:v>3.55</c:v>
                </c:pt>
                <c:pt idx="2160">
                  <c:v>3.54</c:v>
                </c:pt>
                <c:pt idx="2161">
                  <c:v>3.51</c:v>
                </c:pt>
                <c:pt idx="2162">
                  <c:v>3.49</c:v>
                </c:pt>
                <c:pt idx="2163">
                  <c:v>3.48</c:v>
                </c:pt>
                <c:pt idx="2164">
                  <c:v>3.47</c:v>
                </c:pt>
                <c:pt idx="2165">
                  <c:v>3.44</c:v>
                </c:pt>
                <c:pt idx="2166">
                  <c:v>3.44</c:v>
                </c:pt>
                <c:pt idx="2167">
                  <c:v>3.44</c:v>
                </c:pt>
                <c:pt idx="2168">
                  <c:v>3.42</c:v>
                </c:pt>
                <c:pt idx="2169">
                  <c:v>3.42</c:v>
                </c:pt>
                <c:pt idx="2170">
                  <c:v>3.42</c:v>
                </c:pt>
                <c:pt idx="2171">
                  <c:v>3.45</c:v>
                </c:pt>
                <c:pt idx="2172">
                  <c:v>3.46</c:v>
                </c:pt>
                <c:pt idx="2173">
                  <c:v>3.43</c:v>
                </c:pt>
                <c:pt idx="2174">
                  <c:v>3.43</c:v>
                </c:pt>
                <c:pt idx="2175">
                  <c:v>3.42</c:v>
                </c:pt>
                <c:pt idx="2176">
                  <c:v>3.4</c:v>
                </c:pt>
                <c:pt idx="2177">
                  <c:v>3.37</c:v>
                </c:pt>
                <c:pt idx="2178">
                  <c:v>3.35</c:v>
                </c:pt>
                <c:pt idx="2179">
                  <c:v>3.35</c:v>
                </c:pt>
                <c:pt idx="2180">
                  <c:v>3.3</c:v>
                </c:pt>
                <c:pt idx="2181">
                  <c:v>3.3</c:v>
                </c:pt>
                <c:pt idx="2182">
                  <c:v>3.32</c:v>
                </c:pt>
                <c:pt idx="2183">
                  <c:v>3.34</c:v>
                </c:pt>
                <c:pt idx="2184">
                  <c:v>3.38</c:v>
                </c:pt>
                <c:pt idx="2185">
                  <c:v>3.38</c:v>
                </c:pt>
                <c:pt idx="2186">
                  <c:v>3.42</c:v>
                </c:pt>
                <c:pt idx="2187">
                  <c:v>3.44</c:v>
                </c:pt>
                <c:pt idx="2188">
                  <c:v>3.43</c:v>
                </c:pt>
                <c:pt idx="2189">
                  <c:v>3.46</c:v>
                </c:pt>
                <c:pt idx="2190">
                  <c:v>3.51</c:v>
                </c:pt>
                <c:pt idx="2191">
                  <c:v>3.51</c:v>
                </c:pt>
                <c:pt idx="2192">
                  <c:v>3.54</c:v>
                </c:pt>
                <c:pt idx="2193">
                  <c:v>3.56</c:v>
                </c:pt>
                <c:pt idx="2194">
                  <c:v>3.57</c:v>
                </c:pt>
                <c:pt idx="2195">
                  <c:v>3.62</c:v>
                </c:pt>
                <c:pt idx="2196">
                  <c:v>3.62</c:v>
                </c:pt>
                <c:pt idx="2197">
                  <c:v>3.66</c:v>
                </c:pt>
                <c:pt idx="2198">
                  <c:v>3.66</c:v>
                </c:pt>
                <c:pt idx="2199">
                  <c:v>3.67</c:v>
                </c:pt>
                <c:pt idx="2200">
                  <c:v>3.69</c:v>
                </c:pt>
                <c:pt idx="2201">
                  <c:v>3.69</c:v>
                </c:pt>
                <c:pt idx="2202">
                  <c:v>3.69</c:v>
                </c:pt>
                <c:pt idx="2203">
                  <c:v>3.76</c:v>
                </c:pt>
                <c:pt idx="2204">
                  <c:v>3.77</c:v>
                </c:pt>
                <c:pt idx="2205">
                  <c:v>3.8</c:v>
                </c:pt>
                <c:pt idx="2206">
                  <c:v>3.85</c:v>
                </c:pt>
                <c:pt idx="2207">
                  <c:v>3.9</c:v>
                </c:pt>
                <c:pt idx="2208">
                  <c:v>3.91</c:v>
                </c:pt>
                <c:pt idx="2209">
                  <c:v>3.94</c:v>
                </c:pt>
                <c:pt idx="2210">
                  <c:v>4.02</c:v>
                </c:pt>
                <c:pt idx="2211">
                  <c:v>4.03</c:v>
                </c:pt>
                <c:pt idx="2212">
                  <c:v>4.1</c:v>
                </c:pt>
                <c:pt idx="2213">
                  <c:v>4.18</c:v>
                </c:pt>
                <c:pt idx="2214">
                  <c:v>4.17</c:v>
                </c:pt>
                <c:pt idx="2215">
                  <c:v>4.28</c:v>
                </c:pt>
                <c:pt idx="2216">
                  <c:v>4.28</c:v>
                </c:pt>
                <c:pt idx="2217">
                  <c:v>4.3</c:v>
                </c:pt>
                <c:pt idx="2218">
                  <c:v>4.33</c:v>
                </c:pt>
                <c:pt idx="2219">
                  <c:v>4.28</c:v>
                </c:pt>
                <c:pt idx="2220">
                  <c:v>4.319999999999999</c:v>
                </c:pt>
                <c:pt idx="2221">
                  <c:v>4.319999999999999</c:v>
                </c:pt>
                <c:pt idx="2222">
                  <c:v>4.29</c:v>
                </c:pt>
                <c:pt idx="2223">
                  <c:v>4.28</c:v>
                </c:pt>
                <c:pt idx="2224">
                  <c:v>4.34</c:v>
                </c:pt>
                <c:pt idx="2225">
                  <c:v>4.359999999999999</c:v>
                </c:pt>
                <c:pt idx="2226">
                  <c:v>4.37</c:v>
                </c:pt>
                <c:pt idx="2227">
                  <c:v>4.33</c:v>
                </c:pt>
                <c:pt idx="2228">
                  <c:v>4.33</c:v>
                </c:pt>
                <c:pt idx="2229">
                  <c:v>4.34</c:v>
                </c:pt>
                <c:pt idx="2230">
                  <c:v>4.33</c:v>
                </c:pt>
                <c:pt idx="2231">
                  <c:v>4.33</c:v>
                </c:pt>
                <c:pt idx="2232">
                  <c:v>4.33</c:v>
                </c:pt>
                <c:pt idx="2233">
                  <c:v>4.33</c:v>
                </c:pt>
                <c:pt idx="2234">
                  <c:v>4.3</c:v>
                </c:pt>
                <c:pt idx="2235">
                  <c:v>4.31</c:v>
                </c:pt>
                <c:pt idx="2236">
                  <c:v>4.31</c:v>
                </c:pt>
                <c:pt idx="2237">
                  <c:v>4.34</c:v>
                </c:pt>
                <c:pt idx="2238">
                  <c:v>4.34</c:v>
                </c:pt>
                <c:pt idx="2239">
                  <c:v>4.33</c:v>
                </c:pt>
                <c:pt idx="2240">
                  <c:v>4.26</c:v>
                </c:pt>
                <c:pt idx="2241">
                  <c:v>4.26</c:v>
                </c:pt>
                <c:pt idx="2242">
                  <c:v>4.24</c:v>
                </c:pt>
                <c:pt idx="2243">
                  <c:v>4.2</c:v>
                </c:pt>
                <c:pt idx="2244">
                  <c:v>4.2</c:v>
                </c:pt>
                <c:pt idx="2245">
                  <c:v>4.14</c:v>
                </c:pt>
                <c:pt idx="2246">
                  <c:v>4.13</c:v>
                </c:pt>
                <c:pt idx="2247">
                  <c:v>4.14</c:v>
                </c:pt>
                <c:pt idx="2248">
                  <c:v>4.09</c:v>
                </c:pt>
                <c:pt idx="2249">
                  <c:v>4.06</c:v>
                </c:pt>
                <c:pt idx="2250">
                  <c:v>4.05</c:v>
                </c:pt>
                <c:pt idx="2251">
                  <c:v>4.04</c:v>
                </c:pt>
                <c:pt idx="2252">
                  <c:v>4.03</c:v>
                </c:pt>
                <c:pt idx="2253">
                  <c:v>4.01</c:v>
                </c:pt>
                <c:pt idx="2254">
                  <c:v>3.98</c:v>
                </c:pt>
                <c:pt idx="2255">
                  <c:v>3.94</c:v>
                </c:pt>
                <c:pt idx="2256">
                  <c:v>3.91</c:v>
                </c:pt>
                <c:pt idx="2257">
                  <c:v>3.87</c:v>
                </c:pt>
                <c:pt idx="2258">
                  <c:v>3.87</c:v>
                </c:pt>
                <c:pt idx="2259">
                  <c:v>3.85</c:v>
                </c:pt>
                <c:pt idx="2260">
                  <c:v>3.92</c:v>
                </c:pt>
                <c:pt idx="2261">
                  <c:v>3.94</c:v>
                </c:pt>
                <c:pt idx="2262">
                  <c:v>3.97</c:v>
                </c:pt>
                <c:pt idx="2263">
                  <c:v>3.97</c:v>
                </c:pt>
                <c:pt idx="2264">
                  <c:v>4.01</c:v>
                </c:pt>
                <c:pt idx="2265">
                  <c:v>4.04</c:v>
                </c:pt>
                <c:pt idx="2266">
                  <c:v>4.04</c:v>
                </c:pt>
                <c:pt idx="2267">
                  <c:v>4.06</c:v>
                </c:pt>
                <c:pt idx="2268">
                  <c:v>4.08</c:v>
                </c:pt>
                <c:pt idx="2269">
                  <c:v>4.13</c:v>
                </c:pt>
                <c:pt idx="2270">
                  <c:v>4.119999999999999</c:v>
                </c:pt>
                <c:pt idx="2271">
                  <c:v>4.14</c:v>
                </c:pt>
                <c:pt idx="2272">
                  <c:v>4.14</c:v>
                </c:pt>
                <c:pt idx="2273">
                  <c:v>4.09</c:v>
                </c:pt>
                <c:pt idx="2274">
                  <c:v>4.09</c:v>
                </c:pt>
                <c:pt idx="2275">
                  <c:v>4.04</c:v>
                </c:pt>
                <c:pt idx="2276">
                  <c:v>4.06</c:v>
                </c:pt>
                <c:pt idx="2277">
                  <c:v>4.05</c:v>
                </c:pt>
                <c:pt idx="2278">
                  <c:v>4.05</c:v>
                </c:pt>
                <c:pt idx="2279">
                  <c:v>4.07</c:v>
                </c:pt>
                <c:pt idx="2280">
                  <c:v>4.07</c:v>
                </c:pt>
                <c:pt idx="2281">
                  <c:v>4.08</c:v>
                </c:pt>
                <c:pt idx="2282">
                  <c:v>4.08</c:v>
                </c:pt>
                <c:pt idx="2283">
                  <c:v>4.08</c:v>
                </c:pt>
                <c:pt idx="2284">
                  <c:v>4.09</c:v>
                </c:pt>
                <c:pt idx="2285">
                  <c:v>4.09</c:v>
                </c:pt>
                <c:pt idx="2286">
                  <c:v>4.09</c:v>
                </c:pt>
                <c:pt idx="2287">
                  <c:v>4.09</c:v>
                </c:pt>
                <c:pt idx="2288">
                  <c:v>4.09</c:v>
                </c:pt>
                <c:pt idx="2289">
                  <c:v>4.05</c:v>
                </c:pt>
                <c:pt idx="2290">
                  <c:v>4.01</c:v>
                </c:pt>
                <c:pt idx="2291">
                  <c:v>3.96</c:v>
                </c:pt>
                <c:pt idx="2292">
                  <c:v>3.95</c:v>
                </c:pt>
                <c:pt idx="2293">
                  <c:v>3.94</c:v>
                </c:pt>
                <c:pt idx="2294">
                  <c:v>3.92</c:v>
                </c:pt>
                <c:pt idx="2295">
                  <c:v>3.9</c:v>
                </c:pt>
                <c:pt idx="2296">
                  <c:v>3.9</c:v>
                </c:pt>
                <c:pt idx="2297">
                  <c:v>3.9</c:v>
                </c:pt>
                <c:pt idx="2298">
                  <c:v>3.91</c:v>
                </c:pt>
                <c:pt idx="2299">
                  <c:v>3.91</c:v>
                </c:pt>
                <c:pt idx="2300">
                  <c:v>3.93</c:v>
                </c:pt>
                <c:pt idx="2301">
                  <c:v>3.96</c:v>
                </c:pt>
                <c:pt idx="2302">
                  <c:v>3.97</c:v>
                </c:pt>
                <c:pt idx="2303">
                  <c:v>3.99</c:v>
                </c:pt>
                <c:pt idx="2304">
                  <c:v>3.99</c:v>
                </c:pt>
                <c:pt idx="2305">
                  <c:v>3.94</c:v>
                </c:pt>
                <c:pt idx="2306">
                  <c:v>3.95</c:v>
                </c:pt>
                <c:pt idx="2307">
                  <c:v>3.96</c:v>
                </c:pt>
                <c:pt idx="2308">
                  <c:v>3.96</c:v>
                </c:pt>
                <c:pt idx="2309">
                  <c:v>3.94</c:v>
                </c:pt>
                <c:pt idx="2310">
                  <c:v>3.93</c:v>
                </c:pt>
                <c:pt idx="2311">
                  <c:v>3.94</c:v>
                </c:pt>
                <c:pt idx="2312">
                  <c:v>3.91</c:v>
                </c:pt>
                <c:pt idx="2313">
                  <c:v>3.88</c:v>
                </c:pt>
                <c:pt idx="2314">
                  <c:v>3.83</c:v>
                </c:pt>
                <c:pt idx="2315">
                  <c:v>3.83</c:v>
                </c:pt>
                <c:pt idx="2316">
                  <c:v>3.83</c:v>
                </c:pt>
                <c:pt idx="2317">
                  <c:v>3.85</c:v>
                </c:pt>
                <c:pt idx="2318">
                  <c:v>3.82</c:v>
                </c:pt>
                <c:pt idx="2319">
                  <c:v>3.82</c:v>
                </c:pt>
                <c:pt idx="2320">
                  <c:v>3.84</c:v>
                </c:pt>
                <c:pt idx="2321">
                  <c:v>3.84</c:v>
                </c:pt>
                <c:pt idx="2322">
                  <c:v>3.84</c:v>
                </c:pt>
                <c:pt idx="2323">
                  <c:v>3.84</c:v>
                </c:pt>
                <c:pt idx="2324">
                  <c:v>3.84</c:v>
                </c:pt>
                <c:pt idx="2325">
                  <c:v>3.92</c:v>
                </c:pt>
                <c:pt idx="2326">
                  <c:v>3.9</c:v>
                </c:pt>
                <c:pt idx="2327">
                  <c:v>3.85</c:v>
                </c:pt>
                <c:pt idx="2328">
                  <c:v>3.81</c:v>
                </c:pt>
                <c:pt idx="2329">
                  <c:v>3.8</c:v>
                </c:pt>
                <c:pt idx="2330">
                  <c:v>3.72</c:v>
                </c:pt>
                <c:pt idx="2331">
                  <c:v>3.7</c:v>
                </c:pt>
                <c:pt idx="2332">
                  <c:v>3.68</c:v>
                </c:pt>
                <c:pt idx="2333">
                  <c:v>3.63</c:v>
                </c:pt>
                <c:pt idx="2334">
                  <c:v>3.59</c:v>
                </c:pt>
                <c:pt idx="2335">
                  <c:v>3.59</c:v>
                </c:pt>
                <c:pt idx="2336">
                  <c:v>3.57</c:v>
                </c:pt>
                <c:pt idx="2337">
                  <c:v>3.57</c:v>
                </c:pt>
                <c:pt idx="2338">
                  <c:v>3.57</c:v>
                </c:pt>
                <c:pt idx="2339">
                  <c:v>3.59</c:v>
                </c:pt>
                <c:pt idx="2340">
                  <c:v>3.63</c:v>
                </c:pt>
                <c:pt idx="2341">
                  <c:v>3.64</c:v>
                </c:pt>
                <c:pt idx="2342">
                  <c:v>3.72</c:v>
                </c:pt>
                <c:pt idx="2343">
                  <c:v>3.73</c:v>
                </c:pt>
                <c:pt idx="2344">
                  <c:v>3.77</c:v>
                </c:pt>
                <c:pt idx="2345">
                  <c:v>3.77</c:v>
                </c:pt>
                <c:pt idx="2346">
                  <c:v>3.75</c:v>
                </c:pt>
                <c:pt idx="2347">
                  <c:v>3.75</c:v>
                </c:pt>
                <c:pt idx="2348">
                  <c:v>3.73</c:v>
                </c:pt>
                <c:pt idx="2349">
                  <c:v>3.71</c:v>
                </c:pt>
                <c:pt idx="2350">
                  <c:v>3.7</c:v>
                </c:pt>
                <c:pt idx="2351">
                  <c:v>3.66</c:v>
                </c:pt>
                <c:pt idx="2352">
                  <c:v>3.66</c:v>
                </c:pt>
                <c:pt idx="2353">
                  <c:v>3.62</c:v>
                </c:pt>
                <c:pt idx="2354">
                  <c:v>3.62</c:v>
                </c:pt>
                <c:pt idx="2355">
                  <c:v>3.61</c:v>
                </c:pt>
                <c:pt idx="2356">
                  <c:v>3.6</c:v>
                </c:pt>
                <c:pt idx="2357">
                  <c:v>3.6</c:v>
                </c:pt>
                <c:pt idx="2358">
                  <c:v>3.6</c:v>
                </c:pt>
                <c:pt idx="2359">
                  <c:v>3.59</c:v>
                </c:pt>
                <c:pt idx="2360">
                  <c:v>3.58</c:v>
                </c:pt>
                <c:pt idx="2361">
                  <c:v>3.56</c:v>
                </c:pt>
                <c:pt idx="2362">
                  <c:v>3.54</c:v>
                </c:pt>
                <c:pt idx="2363">
                  <c:v>3.53</c:v>
                </c:pt>
                <c:pt idx="2364">
                  <c:v>3.54</c:v>
                </c:pt>
                <c:pt idx="2365">
                  <c:v>3.57</c:v>
                </c:pt>
                <c:pt idx="2366">
                  <c:v>3.57</c:v>
                </c:pt>
                <c:pt idx="2367">
                  <c:v>3.58</c:v>
                </c:pt>
                <c:pt idx="2368">
                  <c:v>3.53</c:v>
                </c:pt>
                <c:pt idx="2369">
                  <c:v>3.48</c:v>
                </c:pt>
                <c:pt idx="2370">
                  <c:v>3.46</c:v>
                </c:pt>
                <c:pt idx="2371">
                  <c:v>3.46</c:v>
                </c:pt>
                <c:pt idx="2372">
                  <c:v>3.46</c:v>
                </c:pt>
                <c:pt idx="2373">
                  <c:v>3.47</c:v>
                </c:pt>
                <c:pt idx="2374">
                  <c:v>3.47</c:v>
                </c:pt>
                <c:pt idx="2375">
                  <c:v>3.47</c:v>
                </c:pt>
                <c:pt idx="2376">
                  <c:v>3.49</c:v>
                </c:pt>
                <c:pt idx="2377">
                  <c:v>3.51</c:v>
                </c:pt>
                <c:pt idx="2378">
                  <c:v>3.51</c:v>
                </c:pt>
                <c:pt idx="2379">
                  <c:v>3.52</c:v>
                </c:pt>
                <c:pt idx="2380">
                  <c:v>3.52</c:v>
                </c:pt>
                <c:pt idx="2381">
                  <c:v>3.54</c:v>
                </c:pt>
                <c:pt idx="2382">
                  <c:v>3.58</c:v>
                </c:pt>
                <c:pt idx="2383">
                  <c:v>3.63</c:v>
                </c:pt>
                <c:pt idx="2384">
                  <c:v>3.69</c:v>
                </c:pt>
                <c:pt idx="2385">
                  <c:v>3.72</c:v>
                </c:pt>
                <c:pt idx="2386">
                  <c:v>3.75</c:v>
                </c:pt>
                <c:pt idx="2387">
                  <c:v>3.78</c:v>
                </c:pt>
                <c:pt idx="2388">
                  <c:v>3.92</c:v>
                </c:pt>
                <c:pt idx="2389">
                  <c:v>3.97</c:v>
                </c:pt>
                <c:pt idx="2390">
                  <c:v>3.98</c:v>
                </c:pt>
                <c:pt idx="2391">
                  <c:v>3.98</c:v>
                </c:pt>
                <c:pt idx="2392">
                  <c:v>3.97</c:v>
                </c:pt>
                <c:pt idx="2393">
                  <c:v>3.97</c:v>
                </c:pt>
                <c:pt idx="2394">
                  <c:v>3.99</c:v>
                </c:pt>
                <c:pt idx="2395">
                  <c:v>4.06</c:v>
                </c:pt>
                <c:pt idx="2396">
                  <c:v>4.109999999999999</c:v>
                </c:pt>
                <c:pt idx="2397">
                  <c:v>4.13</c:v>
                </c:pt>
                <c:pt idx="2398">
                  <c:v>4.08</c:v>
                </c:pt>
                <c:pt idx="2399">
                  <c:v>4.07</c:v>
                </c:pt>
                <c:pt idx="2400">
                  <c:v>4.06</c:v>
                </c:pt>
                <c:pt idx="2401">
                  <c:v>4.07</c:v>
                </c:pt>
                <c:pt idx="2402">
                  <c:v>4.06</c:v>
                </c:pt>
                <c:pt idx="2403">
                  <c:v>4.09</c:v>
                </c:pt>
                <c:pt idx="2404">
                  <c:v>4.09</c:v>
                </c:pt>
                <c:pt idx="2405">
                  <c:v>4.1</c:v>
                </c:pt>
                <c:pt idx="2406">
                  <c:v>4.13</c:v>
                </c:pt>
                <c:pt idx="2407">
                  <c:v>4.18</c:v>
                </c:pt>
                <c:pt idx="2408">
                  <c:v>4.18</c:v>
                </c:pt>
                <c:pt idx="2409">
                  <c:v>4.21</c:v>
                </c:pt>
                <c:pt idx="2410">
                  <c:v>4.22</c:v>
                </c:pt>
                <c:pt idx="2411">
                  <c:v>4.25</c:v>
                </c:pt>
                <c:pt idx="2412">
                  <c:v>4.26</c:v>
                </c:pt>
                <c:pt idx="2413">
                  <c:v>4.33</c:v>
                </c:pt>
                <c:pt idx="2414">
                  <c:v>4.35</c:v>
                </c:pt>
                <c:pt idx="2415">
                  <c:v>4.41</c:v>
                </c:pt>
                <c:pt idx="2416">
                  <c:v>4.44</c:v>
                </c:pt>
                <c:pt idx="2417">
                  <c:v>4.48</c:v>
                </c:pt>
                <c:pt idx="2418">
                  <c:v>4.46</c:v>
                </c:pt>
                <c:pt idx="2419">
                  <c:v>4.48</c:v>
                </c:pt>
                <c:pt idx="2420">
                  <c:v>4.46</c:v>
                </c:pt>
                <c:pt idx="2421">
                  <c:v>4.45</c:v>
                </c:pt>
                <c:pt idx="2422">
                  <c:v>4.46</c:v>
                </c:pt>
                <c:pt idx="2423">
                  <c:v>4.44</c:v>
                </c:pt>
                <c:pt idx="2424">
                  <c:v>4.41</c:v>
                </c:pt>
                <c:pt idx="2425">
                  <c:v>4.41</c:v>
                </c:pt>
                <c:pt idx="2426">
                  <c:v>4.359999999999999</c:v>
                </c:pt>
                <c:pt idx="2427">
                  <c:v>4.34</c:v>
                </c:pt>
                <c:pt idx="2428">
                  <c:v>4.29</c:v>
                </c:pt>
                <c:pt idx="2429">
                  <c:v>4.29</c:v>
                </c:pt>
                <c:pt idx="2430">
                  <c:v>4.28</c:v>
                </c:pt>
                <c:pt idx="2431">
                  <c:v>4.28</c:v>
                </c:pt>
                <c:pt idx="2432">
                  <c:v>4.3</c:v>
                </c:pt>
                <c:pt idx="2433">
                  <c:v>4.31</c:v>
                </c:pt>
                <c:pt idx="2434">
                  <c:v>4.31</c:v>
                </c:pt>
                <c:pt idx="2435">
                  <c:v>4.31</c:v>
                </c:pt>
                <c:pt idx="2436">
                  <c:v>4.319999999999999</c:v>
                </c:pt>
                <c:pt idx="2437">
                  <c:v>4.33</c:v>
                </c:pt>
                <c:pt idx="2438">
                  <c:v>4.33</c:v>
                </c:pt>
                <c:pt idx="2439">
                  <c:v>4.34</c:v>
                </c:pt>
                <c:pt idx="2440">
                  <c:v>4.359999999999999</c:v>
                </c:pt>
                <c:pt idx="2441">
                  <c:v>4.35</c:v>
                </c:pt>
                <c:pt idx="2442">
                  <c:v>4.33</c:v>
                </c:pt>
                <c:pt idx="2443">
                  <c:v>4.319999999999999</c:v>
                </c:pt>
                <c:pt idx="2444">
                  <c:v>4.319999999999999</c:v>
                </c:pt>
                <c:pt idx="2445">
                  <c:v>4.319999999999999</c:v>
                </c:pt>
                <c:pt idx="2446">
                  <c:v>4.31</c:v>
                </c:pt>
                <c:pt idx="2447">
                  <c:v>4.31</c:v>
                </c:pt>
                <c:pt idx="2448">
                  <c:v>4.28</c:v>
                </c:pt>
                <c:pt idx="2449">
                  <c:v>4.28</c:v>
                </c:pt>
                <c:pt idx="2450">
                  <c:v>4.3</c:v>
                </c:pt>
                <c:pt idx="2451">
                  <c:v>4.3</c:v>
                </c:pt>
                <c:pt idx="2452">
                  <c:v>4.27</c:v>
                </c:pt>
                <c:pt idx="2453">
                  <c:v>4.25</c:v>
                </c:pt>
                <c:pt idx="2454">
                  <c:v>4.25</c:v>
                </c:pt>
                <c:pt idx="2455">
                  <c:v>4.18</c:v>
                </c:pt>
                <c:pt idx="2456">
                  <c:v>4.14</c:v>
                </c:pt>
                <c:pt idx="2457">
                  <c:v>4.119999999999999</c:v>
                </c:pt>
                <c:pt idx="2458">
                  <c:v>4.109999999999999</c:v>
                </c:pt>
                <c:pt idx="2459">
                  <c:v>4.1</c:v>
                </c:pt>
                <c:pt idx="2460">
                  <c:v>4.1</c:v>
                </c:pt>
                <c:pt idx="2461">
                  <c:v>4.1</c:v>
                </c:pt>
                <c:pt idx="2462">
                  <c:v>4.1</c:v>
                </c:pt>
                <c:pt idx="2463">
                  <c:v>4.109999999999999</c:v>
                </c:pt>
                <c:pt idx="2464">
                  <c:v>4.09</c:v>
                </c:pt>
                <c:pt idx="2465">
                  <c:v>4.08</c:v>
                </c:pt>
                <c:pt idx="2466">
                  <c:v>4.08</c:v>
                </c:pt>
                <c:pt idx="2467">
                  <c:v>4.09</c:v>
                </c:pt>
                <c:pt idx="2468">
                  <c:v>4.109999999999999</c:v>
                </c:pt>
                <c:pt idx="2469">
                  <c:v>4.119999999999999</c:v>
                </c:pt>
                <c:pt idx="2470">
                  <c:v>4.119999999999999</c:v>
                </c:pt>
                <c:pt idx="2471">
                  <c:v>4.14</c:v>
                </c:pt>
                <c:pt idx="2472">
                  <c:v>4.18</c:v>
                </c:pt>
                <c:pt idx="2473">
                  <c:v>4.149999999999999</c:v>
                </c:pt>
                <c:pt idx="2474">
                  <c:v>4.149999999999999</c:v>
                </c:pt>
                <c:pt idx="2475">
                  <c:v>4.13</c:v>
                </c:pt>
                <c:pt idx="2476">
                  <c:v>4.109999999999999</c:v>
                </c:pt>
                <c:pt idx="2477">
                  <c:v>4.08</c:v>
                </c:pt>
                <c:pt idx="2478">
                  <c:v>4.08</c:v>
                </c:pt>
                <c:pt idx="2479">
                  <c:v>4.05</c:v>
                </c:pt>
                <c:pt idx="2480">
                  <c:v>4.03</c:v>
                </c:pt>
                <c:pt idx="2481">
                  <c:v>3.99</c:v>
                </c:pt>
                <c:pt idx="2482">
                  <c:v>3.98</c:v>
                </c:pt>
                <c:pt idx="2483">
                  <c:v>3.98</c:v>
                </c:pt>
                <c:pt idx="2484">
                  <c:v>3.95</c:v>
                </c:pt>
                <c:pt idx="2485">
                  <c:v>3.97</c:v>
                </c:pt>
                <c:pt idx="2486">
                  <c:v>3.94</c:v>
                </c:pt>
                <c:pt idx="2487">
                  <c:v>3.92</c:v>
                </c:pt>
                <c:pt idx="2488">
                  <c:v>3.9</c:v>
                </c:pt>
                <c:pt idx="2489">
                  <c:v>3.9</c:v>
                </c:pt>
                <c:pt idx="2490">
                  <c:v>3.9</c:v>
                </c:pt>
                <c:pt idx="2491">
                  <c:v>3.91</c:v>
                </c:pt>
                <c:pt idx="2492">
                  <c:v>3.93</c:v>
                </c:pt>
                <c:pt idx="2493">
                  <c:v>3.94</c:v>
                </c:pt>
                <c:pt idx="2494">
                  <c:v>3.92</c:v>
                </c:pt>
                <c:pt idx="2495">
                  <c:v>3.93</c:v>
                </c:pt>
                <c:pt idx="2496">
                  <c:v>3.92</c:v>
                </c:pt>
                <c:pt idx="2497">
                  <c:v>3.91</c:v>
                </c:pt>
                <c:pt idx="2498">
                  <c:v>3.9</c:v>
                </c:pt>
                <c:pt idx="2499">
                  <c:v>3.9</c:v>
                </c:pt>
                <c:pt idx="2500">
                  <c:v>3.91</c:v>
                </c:pt>
                <c:pt idx="2501">
                  <c:v>3.93</c:v>
                </c:pt>
                <c:pt idx="2502">
                  <c:v>3.93</c:v>
                </c:pt>
                <c:pt idx="2503">
                  <c:v>3.92</c:v>
                </c:pt>
                <c:pt idx="2504">
                  <c:v>3.91</c:v>
                </c:pt>
                <c:pt idx="2505">
                  <c:v>3.89</c:v>
                </c:pt>
                <c:pt idx="2506">
                  <c:v>3.9</c:v>
                </c:pt>
                <c:pt idx="2507">
                  <c:v>3.89</c:v>
                </c:pt>
                <c:pt idx="2508">
                  <c:v>3.86</c:v>
                </c:pt>
                <c:pt idx="2509">
                  <c:v>3.85</c:v>
                </c:pt>
                <c:pt idx="2510">
                  <c:v>3.85</c:v>
                </c:pt>
                <c:pt idx="2511">
                  <c:v>3.84</c:v>
                </c:pt>
                <c:pt idx="2512">
                  <c:v>3.83</c:v>
                </c:pt>
                <c:pt idx="2513">
                  <c:v>3.8</c:v>
                </c:pt>
                <c:pt idx="2514">
                  <c:v>3.79</c:v>
                </c:pt>
                <c:pt idx="2515">
                  <c:v>3.78</c:v>
                </c:pt>
                <c:pt idx="2516">
                  <c:v>3.75</c:v>
                </c:pt>
                <c:pt idx="2517">
                  <c:v>3.79</c:v>
                </c:pt>
                <c:pt idx="2518">
                  <c:v>3.79</c:v>
                </c:pt>
                <c:pt idx="2519">
                  <c:v>3.85</c:v>
                </c:pt>
                <c:pt idx="2520">
                  <c:v>3.9</c:v>
                </c:pt>
                <c:pt idx="2521">
                  <c:v>3.91</c:v>
                </c:pt>
                <c:pt idx="2522">
                  <c:v>3.93</c:v>
                </c:pt>
                <c:pt idx="2523">
                  <c:v>3.93</c:v>
                </c:pt>
                <c:pt idx="2524">
                  <c:v>3.93</c:v>
                </c:pt>
                <c:pt idx="2525">
                  <c:v>3.91</c:v>
                </c:pt>
                <c:pt idx="2526">
                  <c:v>3.88</c:v>
                </c:pt>
                <c:pt idx="2527">
                  <c:v>3.88</c:v>
                </c:pt>
                <c:pt idx="2528">
                  <c:v>3.87</c:v>
                </c:pt>
                <c:pt idx="2529">
                  <c:v>3.86</c:v>
                </c:pt>
                <c:pt idx="2530">
                  <c:v>3.85</c:v>
                </c:pt>
                <c:pt idx="2531">
                  <c:v>3.85</c:v>
                </c:pt>
                <c:pt idx="2532">
                  <c:v>3.85</c:v>
                </c:pt>
                <c:pt idx="2533">
                  <c:v>3.83</c:v>
                </c:pt>
                <c:pt idx="2534">
                  <c:v>3.81</c:v>
                </c:pt>
                <c:pt idx="2535">
                  <c:v>3.79</c:v>
                </c:pt>
                <c:pt idx="2536">
                  <c:v>3.79</c:v>
                </c:pt>
                <c:pt idx="2537">
                  <c:v>3.79</c:v>
                </c:pt>
                <c:pt idx="2538">
                  <c:v>3.81</c:v>
                </c:pt>
                <c:pt idx="2539">
                  <c:v>3.81</c:v>
                </c:pt>
                <c:pt idx="2540">
                  <c:v>3.83</c:v>
                </c:pt>
                <c:pt idx="2541">
                  <c:v>3.84</c:v>
                </c:pt>
                <c:pt idx="2542">
                  <c:v>3.86</c:v>
                </c:pt>
                <c:pt idx="2543">
                  <c:v>3.85</c:v>
                </c:pt>
                <c:pt idx="2544">
                  <c:v>3.87</c:v>
                </c:pt>
                <c:pt idx="2545">
                  <c:v>3.88</c:v>
                </c:pt>
                <c:pt idx="2546">
                  <c:v>3.92</c:v>
                </c:pt>
                <c:pt idx="2547">
                  <c:v>3.92</c:v>
                </c:pt>
                <c:pt idx="2548">
                  <c:v>3.9</c:v>
                </c:pt>
                <c:pt idx="2549">
                  <c:v>3.88</c:v>
                </c:pt>
                <c:pt idx="2550">
                  <c:v>3.86</c:v>
                </c:pt>
                <c:pt idx="2551">
                  <c:v>3.86</c:v>
                </c:pt>
                <c:pt idx="2552">
                  <c:v>3.87</c:v>
                </c:pt>
                <c:pt idx="2553">
                  <c:v>3.86</c:v>
                </c:pt>
                <c:pt idx="2554">
                  <c:v>3.86</c:v>
                </c:pt>
                <c:pt idx="2555">
                  <c:v>3.86</c:v>
                </c:pt>
                <c:pt idx="2556">
                  <c:v>3.85</c:v>
                </c:pt>
                <c:pt idx="2557">
                  <c:v>3.85</c:v>
                </c:pt>
                <c:pt idx="2558">
                  <c:v>3.85</c:v>
                </c:pt>
                <c:pt idx="2559">
                  <c:v>3.85</c:v>
                </c:pt>
                <c:pt idx="2560">
                  <c:v>3.91</c:v>
                </c:pt>
                <c:pt idx="2561">
                  <c:v>3.94</c:v>
                </c:pt>
                <c:pt idx="2562">
                  <c:v>3.95</c:v>
                </c:pt>
                <c:pt idx="2563">
                  <c:v>3.99</c:v>
                </c:pt>
                <c:pt idx="2564">
                  <c:v>3.98</c:v>
                </c:pt>
                <c:pt idx="2565">
                  <c:v>4.0</c:v>
                </c:pt>
                <c:pt idx="2566">
                  <c:v>3.98</c:v>
                </c:pt>
                <c:pt idx="2567">
                  <c:v>3.99</c:v>
                </c:pt>
                <c:pt idx="2568">
                  <c:v>3.98</c:v>
                </c:pt>
                <c:pt idx="2569">
                  <c:v>3.95</c:v>
                </c:pt>
                <c:pt idx="2570">
                  <c:v>3.92</c:v>
                </c:pt>
                <c:pt idx="2571">
                  <c:v>3.89</c:v>
                </c:pt>
                <c:pt idx="2572">
                  <c:v>3.88</c:v>
                </c:pt>
                <c:pt idx="2573">
                  <c:v>3.87</c:v>
                </c:pt>
                <c:pt idx="2574">
                  <c:v>3.88</c:v>
                </c:pt>
                <c:pt idx="2575">
                  <c:v>3.88</c:v>
                </c:pt>
                <c:pt idx="2576">
                  <c:v>3.88</c:v>
                </c:pt>
                <c:pt idx="2577">
                  <c:v>3.88</c:v>
                </c:pt>
                <c:pt idx="2578">
                  <c:v>3.88</c:v>
                </c:pt>
                <c:pt idx="2579">
                  <c:v>3.87</c:v>
                </c:pt>
                <c:pt idx="2580">
                  <c:v>3.9</c:v>
                </c:pt>
                <c:pt idx="2581">
                  <c:v>3.9</c:v>
                </c:pt>
                <c:pt idx="2582">
                  <c:v>3.92</c:v>
                </c:pt>
                <c:pt idx="2583">
                  <c:v>3.9</c:v>
                </c:pt>
                <c:pt idx="2584">
                  <c:v>3.92</c:v>
                </c:pt>
                <c:pt idx="2585">
                  <c:v>3.91</c:v>
                </c:pt>
                <c:pt idx="2586">
                  <c:v>3.88</c:v>
                </c:pt>
                <c:pt idx="2587">
                  <c:v>3.88</c:v>
                </c:pt>
                <c:pt idx="2588">
                  <c:v>3.89</c:v>
                </c:pt>
                <c:pt idx="2589">
                  <c:v>3.9</c:v>
                </c:pt>
                <c:pt idx="2590">
                  <c:v>3.91</c:v>
                </c:pt>
                <c:pt idx="2591">
                  <c:v>3.92</c:v>
                </c:pt>
                <c:pt idx="2592">
                  <c:v>3.92</c:v>
                </c:pt>
                <c:pt idx="2593">
                  <c:v>3.91</c:v>
                </c:pt>
                <c:pt idx="2594">
                  <c:v>3.91</c:v>
                </c:pt>
                <c:pt idx="2595">
                  <c:v>3.91</c:v>
                </c:pt>
                <c:pt idx="2596">
                  <c:v>3.9</c:v>
                </c:pt>
                <c:pt idx="2597">
                  <c:v>3.89</c:v>
                </c:pt>
                <c:pt idx="2598">
                  <c:v>3.88</c:v>
                </c:pt>
                <c:pt idx="2599">
                  <c:v>3.86</c:v>
                </c:pt>
                <c:pt idx="2600">
                  <c:v>3.85</c:v>
                </c:pt>
                <c:pt idx="2601">
                  <c:v>3.85</c:v>
                </c:pt>
                <c:pt idx="2602">
                  <c:v>3.84</c:v>
                </c:pt>
                <c:pt idx="2603">
                  <c:v>3.85</c:v>
                </c:pt>
                <c:pt idx="2604">
                  <c:v>3.84</c:v>
                </c:pt>
                <c:pt idx="2605">
                  <c:v>3.82</c:v>
                </c:pt>
                <c:pt idx="2606">
                  <c:v>3.82</c:v>
                </c:pt>
                <c:pt idx="2607">
                  <c:v>3.81</c:v>
                </c:pt>
                <c:pt idx="2608">
                  <c:v>3.8</c:v>
                </c:pt>
                <c:pt idx="2609">
                  <c:v>3.77</c:v>
                </c:pt>
                <c:pt idx="2610">
                  <c:v>3.75</c:v>
                </c:pt>
                <c:pt idx="2611">
                  <c:v>3.72</c:v>
                </c:pt>
                <c:pt idx="2612">
                  <c:v>3.7</c:v>
                </c:pt>
                <c:pt idx="2613">
                  <c:v>3.69</c:v>
                </c:pt>
                <c:pt idx="2614">
                  <c:v>3.7</c:v>
                </c:pt>
                <c:pt idx="2615">
                  <c:v>3.71</c:v>
                </c:pt>
                <c:pt idx="2616">
                  <c:v>3.71</c:v>
                </c:pt>
                <c:pt idx="2617">
                  <c:v>3.74</c:v>
                </c:pt>
                <c:pt idx="2618">
                  <c:v>3.74</c:v>
                </c:pt>
                <c:pt idx="2619">
                  <c:v>3.74</c:v>
                </c:pt>
                <c:pt idx="2620">
                  <c:v>3.8</c:v>
                </c:pt>
                <c:pt idx="2621">
                  <c:v>3.82</c:v>
                </c:pt>
                <c:pt idx="2622">
                  <c:v>3.84</c:v>
                </c:pt>
                <c:pt idx="2623">
                  <c:v>3.84</c:v>
                </c:pt>
                <c:pt idx="2624">
                  <c:v>3.85</c:v>
                </c:pt>
                <c:pt idx="2625">
                  <c:v>3.88</c:v>
                </c:pt>
                <c:pt idx="2626">
                  <c:v>3.88</c:v>
                </c:pt>
                <c:pt idx="2627">
                  <c:v>3.91</c:v>
                </c:pt>
                <c:pt idx="2628">
                  <c:v>3.9</c:v>
                </c:pt>
                <c:pt idx="2629">
                  <c:v>3.87</c:v>
                </c:pt>
                <c:pt idx="2630">
                  <c:v>3.89</c:v>
                </c:pt>
                <c:pt idx="2631">
                  <c:v>3.91</c:v>
                </c:pt>
                <c:pt idx="2632">
                  <c:v>3.97</c:v>
                </c:pt>
                <c:pt idx="2633">
                  <c:v>3.98</c:v>
                </c:pt>
                <c:pt idx="2634">
                  <c:v>3.98</c:v>
                </c:pt>
                <c:pt idx="2635">
                  <c:v>3.98</c:v>
                </c:pt>
                <c:pt idx="2636">
                  <c:v>3.99</c:v>
                </c:pt>
                <c:pt idx="2637">
                  <c:v>3.99</c:v>
                </c:pt>
                <c:pt idx="2638">
                  <c:v>3.98</c:v>
                </c:pt>
                <c:pt idx="2639">
                  <c:v>3.98</c:v>
                </c:pt>
                <c:pt idx="2640">
                  <c:v>3.99</c:v>
                </c:pt>
                <c:pt idx="2641">
                  <c:v>4.02</c:v>
                </c:pt>
                <c:pt idx="2642">
                  <c:v>4.05</c:v>
                </c:pt>
                <c:pt idx="2643">
                  <c:v>4.05</c:v>
                </c:pt>
                <c:pt idx="2644">
                  <c:v>4.07</c:v>
                </c:pt>
                <c:pt idx="2645">
                  <c:v>4.08</c:v>
                </c:pt>
                <c:pt idx="2646">
                  <c:v>4.08</c:v>
                </c:pt>
                <c:pt idx="2647">
                  <c:v>4.09</c:v>
                </c:pt>
                <c:pt idx="2648">
                  <c:v>4.08</c:v>
                </c:pt>
                <c:pt idx="2649">
                  <c:v>4.06</c:v>
                </c:pt>
                <c:pt idx="2650">
                  <c:v>4.07</c:v>
                </c:pt>
                <c:pt idx="2651">
                  <c:v>4.06</c:v>
                </c:pt>
                <c:pt idx="2652">
                  <c:v>4.02</c:v>
                </c:pt>
                <c:pt idx="2653">
                  <c:v>4.0</c:v>
                </c:pt>
                <c:pt idx="2654">
                  <c:v>4.01</c:v>
                </c:pt>
                <c:pt idx="2655">
                  <c:v>4.01</c:v>
                </c:pt>
                <c:pt idx="2656">
                  <c:v>4.0</c:v>
                </c:pt>
                <c:pt idx="2657">
                  <c:v>3.98</c:v>
                </c:pt>
                <c:pt idx="2658">
                  <c:v>3.97</c:v>
                </c:pt>
                <c:pt idx="2659">
                  <c:v>3.94</c:v>
                </c:pt>
                <c:pt idx="2660">
                  <c:v>3.89</c:v>
                </c:pt>
                <c:pt idx="2661">
                  <c:v>3.87</c:v>
                </c:pt>
                <c:pt idx="2662">
                  <c:v>3.87</c:v>
                </c:pt>
                <c:pt idx="2663">
                  <c:v>3.87</c:v>
                </c:pt>
                <c:pt idx="2664">
                  <c:v>3.87</c:v>
                </c:pt>
                <c:pt idx="2665">
                  <c:v>3.87</c:v>
                </c:pt>
                <c:pt idx="2666">
                  <c:v>3.87</c:v>
                </c:pt>
                <c:pt idx="2667">
                  <c:v>3.86</c:v>
                </c:pt>
                <c:pt idx="2668">
                  <c:v>3.82</c:v>
                </c:pt>
                <c:pt idx="2669">
                  <c:v>3.81</c:v>
                </c:pt>
                <c:pt idx="2670">
                  <c:v>3.81</c:v>
                </c:pt>
                <c:pt idx="2671">
                  <c:v>3.82</c:v>
                </c:pt>
                <c:pt idx="2672">
                  <c:v>3.84</c:v>
                </c:pt>
                <c:pt idx="2673">
                  <c:v>3.83</c:v>
                </c:pt>
                <c:pt idx="2674">
                  <c:v>3.84</c:v>
                </c:pt>
                <c:pt idx="2675">
                  <c:v>3.86</c:v>
                </c:pt>
                <c:pt idx="2676">
                  <c:v>3.86</c:v>
                </c:pt>
                <c:pt idx="2677">
                  <c:v>3.86</c:v>
                </c:pt>
                <c:pt idx="2678">
                  <c:v>3.85</c:v>
                </c:pt>
                <c:pt idx="2679">
                  <c:v>3.85</c:v>
                </c:pt>
                <c:pt idx="2680">
                  <c:v>3.84</c:v>
                </c:pt>
                <c:pt idx="2681">
                  <c:v>3.84</c:v>
                </c:pt>
                <c:pt idx="2682">
                  <c:v>3.81</c:v>
                </c:pt>
                <c:pt idx="2683">
                  <c:v>3.8</c:v>
                </c:pt>
                <c:pt idx="2684">
                  <c:v>3.77</c:v>
                </c:pt>
                <c:pt idx="2685">
                  <c:v>3.77</c:v>
                </c:pt>
                <c:pt idx="2686">
                  <c:v>3.77</c:v>
                </c:pt>
                <c:pt idx="2687">
                  <c:v>3.77</c:v>
                </c:pt>
                <c:pt idx="2688">
                  <c:v>3.78</c:v>
                </c:pt>
                <c:pt idx="2689">
                  <c:v>3.78</c:v>
                </c:pt>
                <c:pt idx="2690">
                  <c:v>3.79</c:v>
                </c:pt>
                <c:pt idx="2691">
                  <c:v>3.78</c:v>
                </c:pt>
                <c:pt idx="2692">
                  <c:v>3.75</c:v>
                </c:pt>
                <c:pt idx="2693">
                  <c:v>3.73</c:v>
                </c:pt>
                <c:pt idx="2694">
                  <c:v>3.71</c:v>
                </c:pt>
                <c:pt idx="2695">
                  <c:v>3.72</c:v>
                </c:pt>
                <c:pt idx="2696">
                  <c:v>3.71</c:v>
                </c:pt>
                <c:pt idx="2697">
                  <c:v>3.71</c:v>
                </c:pt>
                <c:pt idx="2698">
                  <c:v>3.72</c:v>
                </c:pt>
                <c:pt idx="2699">
                  <c:v>3.73</c:v>
                </c:pt>
                <c:pt idx="2700">
                  <c:v>3.73</c:v>
                </c:pt>
                <c:pt idx="2701">
                  <c:v>3.77</c:v>
                </c:pt>
                <c:pt idx="2702">
                  <c:v>3.79</c:v>
                </c:pt>
                <c:pt idx="2703">
                  <c:v>3.81</c:v>
                </c:pt>
                <c:pt idx="2704">
                  <c:v>3.82</c:v>
                </c:pt>
                <c:pt idx="2705">
                  <c:v>3.83</c:v>
                </c:pt>
                <c:pt idx="2706">
                  <c:v>3.82</c:v>
                </c:pt>
                <c:pt idx="2707">
                  <c:v>3.8</c:v>
                </c:pt>
                <c:pt idx="2708">
                  <c:v>3.78</c:v>
                </c:pt>
                <c:pt idx="2709">
                  <c:v>3.76</c:v>
                </c:pt>
                <c:pt idx="2710">
                  <c:v>3.74</c:v>
                </c:pt>
                <c:pt idx="2711">
                  <c:v>3.74</c:v>
                </c:pt>
                <c:pt idx="2712">
                  <c:v>3.75</c:v>
                </c:pt>
                <c:pt idx="2713">
                  <c:v>3.76</c:v>
                </c:pt>
                <c:pt idx="2714">
                  <c:v>3.76</c:v>
                </c:pt>
                <c:pt idx="2715">
                  <c:v>3.77</c:v>
                </c:pt>
                <c:pt idx="2716">
                  <c:v>3.81</c:v>
                </c:pt>
                <c:pt idx="2717">
                  <c:v>3.82</c:v>
                </c:pt>
                <c:pt idx="2718">
                  <c:v>3.8</c:v>
                </c:pt>
                <c:pt idx="2719">
                  <c:v>3.81</c:v>
                </c:pt>
                <c:pt idx="2720">
                  <c:v>3.83</c:v>
                </c:pt>
                <c:pt idx="2721">
                  <c:v>3.84</c:v>
                </c:pt>
                <c:pt idx="2722">
                  <c:v>3.85</c:v>
                </c:pt>
                <c:pt idx="2723">
                  <c:v>3.86</c:v>
                </c:pt>
                <c:pt idx="2724">
                  <c:v>3.87</c:v>
                </c:pt>
                <c:pt idx="2725">
                  <c:v>3.88</c:v>
                </c:pt>
                <c:pt idx="2726">
                  <c:v>3.89</c:v>
                </c:pt>
                <c:pt idx="2727">
                  <c:v>3.9</c:v>
                </c:pt>
                <c:pt idx="2728">
                  <c:v>3.93</c:v>
                </c:pt>
                <c:pt idx="2729">
                  <c:v>3.94</c:v>
                </c:pt>
                <c:pt idx="2730">
                  <c:v>3.94</c:v>
                </c:pt>
                <c:pt idx="2731">
                  <c:v>3.94</c:v>
                </c:pt>
                <c:pt idx="2732">
                  <c:v>3.94</c:v>
                </c:pt>
                <c:pt idx="2733">
                  <c:v>3.94</c:v>
                </c:pt>
                <c:pt idx="2734">
                  <c:v>3.95</c:v>
                </c:pt>
                <c:pt idx="2735">
                  <c:v>3.98</c:v>
                </c:pt>
                <c:pt idx="2736">
                  <c:v>3.98</c:v>
                </c:pt>
                <c:pt idx="2737">
                  <c:v>3.98</c:v>
                </c:pt>
                <c:pt idx="2738">
                  <c:v>3.98</c:v>
                </c:pt>
                <c:pt idx="2739">
                  <c:v>3.98</c:v>
                </c:pt>
                <c:pt idx="2740">
                  <c:v>4.01</c:v>
                </c:pt>
                <c:pt idx="2741">
                  <c:v>4.02</c:v>
                </c:pt>
                <c:pt idx="2742">
                  <c:v>4.03</c:v>
                </c:pt>
                <c:pt idx="2743">
                  <c:v>4.03</c:v>
                </c:pt>
                <c:pt idx="2744">
                  <c:v>4.01</c:v>
                </c:pt>
                <c:pt idx="2745">
                  <c:v>4.0</c:v>
                </c:pt>
                <c:pt idx="2746">
                  <c:v>3.97</c:v>
                </c:pt>
                <c:pt idx="2747">
                  <c:v>3.96</c:v>
                </c:pt>
                <c:pt idx="2748">
                  <c:v>3.94</c:v>
                </c:pt>
                <c:pt idx="2749">
                  <c:v>3.93</c:v>
                </c:pt>
                <c:pt idx="2750">
                  <c:v>3.93</c:v>
                </c:pt>
                <c:pt idx="2751">
                  <c:v>3.91</c:v>
                </c:pt>
                <c:pt idx="2752">
                  <c:v>3.9</c:v>
                </c:pt>
                <c:pt idx="2753">
                  <c:v>3.9</c:v>
                </c:pt>
                <c:pt idx="2754">
                  <c:v>3.89</c:v>
                </c:pt>
                <c:pt idx="2755">
                  <c:v>3.89</c:v>
                </c:pt>
                <c:pt idx="2756">
                  <c:v>3.87</c:v>
                </c:pt>
                <c:pt idx="2757">
                  <c:v>3.84</c:v>
                </c:pt>
                <c:pt idx="2758">
                  <c:v>3.83</c:v>
                </c:pt>
                <c:pt idx="2759">
                  <c:v>3.83</c:v>
                </c:pt>
                <c:pt idx="2760">
                  <c:v>3.8</c:v>
                </c:pt>
                <c:pt idx="2761">
                  <c:v>3.79</c:v>
                </c:pt>
                <c:pt idx="2762">
                  <c:v>3.79</c:v>
                </c:pt>
                <c:pt idx="2763">
                  <c:v>3.79</c:v>
                </c:pt>
                <c:pt idx="2764">
                  <c:v>3.79</c:v>
                </c:pt>
                <c:pt idx="2765">
                  <c:v>3.82</c:v>
                </c:pt>
                <c:pt idx="2766">
                  <c:v>3.82</c:v>
                </c:pt>
                <c:pt idx="2767">
                  <c:v>3.82</c:v>
                </c:pt>
                <c:pt idx="2768">
                  <c:v>3.84</c:v>
                </c:pt>
                <c:pt idx="2769">
                  <c:v>3.84</c:v>
                </c:pt>
                <c:pt idx="2770">
                  <c:v>3.87</c:v>
                </c:pt>
                <c:pt idx="2771">
                  <c:v>3.91</c:v>
                </c:pt>
                <c:pt idx="2772">
                  <c:v>3.89</c:v>
                </c:pt>
                <c:pt idx="2773">
                  <c:v>3.87</c:v>
                </c:pt>
                <c:pt idx="2774">
                  <c:v>3.88</c:v>
                </c:pt>
                <c:pt idx="2775">
                  <c:v>3.92</c:v>
                </c:pt>
                <c:pt idx="2776">
                  <c:v>3.95</c:v>
                </c:pt>
                <c:pt idx="2777">
                  <c:v>3.95</c:v>
                </c:pt>
                <c:pt idx="2778">
                  <c:v>3.96</c:v>
                </c:pt>
                <c:pt idx="2779">
                  <c:v>3.97</c:v>
                </c:pt>
                <c:pt idx="2780">
                  <c:v>4.01</c:v>
                </c:pt>
                <c:pt idx="2781">
                  <c:v>4.03</c:v>
                </c:pt>
                <c:pt idx="2782">
                  <c:v>4.03</c:v>
                </c:pt>
                <c:pt idx="2783">
                  <c:v>4.03</c:v>
                </c:pt>
                <c:pt idx="2784">
                  <c:v>4.03</c:v>
                </c:pt>
                <c:pt idx="2785">
                  <c:v>4.03</c:v>
                </c:pt>
                <c:pt idx="2786">
                  <c:v>4.03</c:v>
                </c:pt>
                <c:pt idx="2787">
                  <c:v>4.05</c:v>
                </c:pt>
                <c:pt idx="2788">
                  <c:v>4.08</c:v>
                </c:pt>
                <c:pt idx="2789">
                  <c:v>4.1</c:v>
                </c:pt>
                <c:pt idx="2790">
                  <c:v>4.109999999999999</c:v>
                </c:pt>
                <c:pt idx="2791">
                  <c:v>4.109999999999999</c:v>
                </c:pt>
                <c:pt idx="2792">
                  <c:v>4.09</c:v>
                </c:pt>
                <c:pt idx="2793">
                  <c:v>4.09</c:v>
                </c:pt>
                <c:pt idx="2794">
                  <c:v>4.06</c:v>
                </c:pt>
                <c:pt idx="2795">
                  <c:v>4.06</c:v>
                </c:pt>
                <c:pt idx="2796">
                  <c:v>4.08</c:v>
                </c:pt>
                <c:pt idx="2797">
                  <c:v>4.14</c:v>
                </c:pt>
                <c:pt idx="2798">
                  <c:v>4.14</c:v>
                </c:pt>
                <c:pt idx="2799">
                  <c:v>4.159999999999999</c:v>
                </c:pt>
                <c:pt idx="2800">
                  <c:v>4.149999999999999</c:v>
                </c:pt>
                <c:pt idx="2801">
                  <c:v>4.159999999999999</c:v>
                </c:pt>
                <c:pt idx="2802">
                  <c:v>4.159999999999999</c:v>
                </c:pt>
                <c:pt idx="2803">
                  <c:v>4.18</c:v>
                </c:pt>
                <c:pt idx="2804">
                  <c:v>4.21</c:v>
                </c:pt>
                <c:pt idx="2805">
                  <c:v>4.2</c:v>
                </c:pt>
                <c:pt idx="2806">
                  <c:v>4.17</c:v>
                </c:pt>
                <c:pt idx="2807">
                  <c:v>4.2</c:v>
                </c:pt>
                <c:pt idx="2808">
                  <c:v>4.2</c:v>
                </c:pt>
                <c:pt idx="2809">
                  <c:v>4.18</c:v>
                </c:pt>
                <c:pt idx="2810">
                  <c:v>4.18</c:v>
                </c:pt>
                <c:pt idx="2811">
                  <c:v>4.18</c:v>
                </c:pt>
                <c:pt idx="2812">
                  <c:v>4.17</c:v>
                </c:pt>
                <c:pt idx="2813">
                  <c:v>4.119999999999999</c:v>
                </c:pt>
                <c:pt idx="2814">
                  <c:v>4.119999999999999</c:v>
                </c:pt>
                <c:pt idx="2815">
                  <c:v>4.119999999999999</c:v>
                </c:pt>
                <c:pt idx="2816">
                  <c:v>4.109999999999999</c:v>
                </c:pt>
                <c:pt idx="2817">
                  <c:v>4.109999999999999</c:v>
                </c:pt>
                <c:pt idx="2818">
                  <c:v>4.09</c:v>
                </c:pt>
                <c:pt idx="2819">
                  <c:v>4.1</c:v>
                </c:pt>
                <c:pt idx="2820">
                  <c:v>4.1</c:v>
                </c:pt>
                <c:pt idx="2821">
                  <c:v>4.109999999999999</c:v>
                </c:pt>
                <c:pt idx="2822">
                  <c:v>4.119999999999999</c:v>
                </c:pt>
                <c:pt idx="2823">
                  <c:v>4.14</c:v>
                </c:pt>
                <c:pt idx="2824">
                  <c:v>4.13</c:v>
                </c:pt>
                <c:pt idx="2825">
                  <c:v>4.109999999999999</c:v>
                </c:pt>
                <c:pt idx="2826">
                  <c:v>4.1</c:v>
                </c:pt>
                <c:pt idx="2827">
                  <c:v>4.1</c:v>
                </c:pt>
                <c:pt idx="2828">
                  <c:v>4.08</c:v>
                </c:pt>
                <c:pt idx="2829">
                  <c:v>4.09</c:v>
                </c:pt>
                <c:pt idx="2830">
                  <c:v>4.09</c:v>
                </c:pt>
                <c:pt idx="2831">
                  <c:v>4.1</c:v>
                </c:pt>
                <c:pt idx="2832">
                  <c:v>4.1</c:v>
                </c:pt>
                <c:pt idx="2833">
                  <c:v>4.09</c:v>
                </c:pt>
                <c:pt idx="2834">
                  <c:v>4.04</c:v>
                </c:pt>
                <c:pt idx="2835">
                  <c:v>4.04</c:v>
                </c:pt>
                <c:pt idx="2836">
                  <c:v>4.04</c:v>
                </c:pt>
                <c:pt idx="2837">
                  <c:v>4.05</c:v>
                </c:pt>
                <c:pt idx="2838">
                  <c:v>4.06</c:v>
                </c:pt>
                <c:pt idx="2839">
                  <c:v>4.06</c:v>
                </c:pt>
                <c:pt idx="2840">
                  <c:v>4.06</c:v>
                </c:pt>
                <c:pt idx="2841">
                  <c:v>4.05</c:v>
                </c:pt>
                <c:pt idx="2842">
                  <c:v>4.05</c:v>
                </c:pt>
                <c:pt idx="2843">
                  <c:v>4.06</c:v>
                </c:pt>
                <c:pt idx="2844">
                  <c:v>4.06</c:v>
                </c:pt>
                <c:pt idx="2845">
                  <c:v>4.06</c:v>
                </c:pt>
                <c:pt idx="2846">
                  <c:v>4.06</c:v>
                </c:pt>
                <c:pt idx="2847">
                  <c:v>4.03</c:v>
                </c:pt>
                <c:pt idx="2848">
                  <c:v>4.01</c:v>
                </c:pt>
                <c:pt idx="2849">
                  <c:v>4.01</c:v>
                </c:pt>
                <c:pt idx="2850">
                  <c:v>3.98</c:v>
                </c:pt>
                <c:pt idx="2851">
                  <c:v>3.97</c:v>
                </c:pt>
                <c:pt idx="2852">
                  <c:v>3.98</c:v>
                </c:pt>
                <c:pt idx="2853">
                  <c:v>3.97</c:v>
                </c:pt>
                <c:pt idx="2854">
                  <c:v>3.97</c:v>
                </c:pt>
                <c:pt idx="2855">
                  <c:v>3.95</c:v>
                </c:pt>
                <c:pt idx="2856">
                  <c:v>3.93</c:v>
                </c:pt>
                <c:pt idx="2857">
                  <c:v>3.92</c:v>
                </c:pt>
                <c:pt idx="2858">
                  <c:v>3.91</c:v>
                </c:pt>
                <c:pt idx="2859">
                  <c:v>3.91</c:v>
                </c:pt>
                <c:pt idx="2860">
                  <c:v>3.91</c:v>
                </c:pt>
                <c:pt idx="2861">
                  <c:v>3.91</c:v>
                </c:pt>
                <c:pt idx="2862">
                  <c:v>3.93</c:v>
                </c:pt>
                <c:pt idx="2863">
                  <c:v>3.97</c:v>
                </c:pt>
                <c:pt idx="2864">
                  <c:v>3.98</c:v>
                </c:pt>
                <c:pt idx="2865">
                  <c:v>4.01</c:v>
                </c:pt>
                <c:pt idx="2866">
                  <c:v>4.0</c:v>
                </c:pt>
                <c:pt idx="2867">
                  <c:v>4.01</c:v>
                </c:pt>
                <c:pt idx="2868">
                  <c:v>4.01</c:v>
                </c:pt>
                <c:pt idx="2869">
                  <c:v>4.03</c:v>
                </c:pt>
                <c:pt idx="2870">
                  <c:v>4.03</c:v>
                </c:pt>
                <c:pt idx="2871">
                  <c:v>3.99</c:v>
                </c:pt>
                <c:pt idx="2872">
                  <c:v>4.01</c:v>
                </c:pt>
                <c:pt idx="2873">
                  <c:v>4.02</c:v>
                </c:pt>
                <c:pt idx="2874">
                  <c:v>3.99</c:v>
                </c:pt>
                <c:pt idx="2875">
                  <c:v>4.0</c:v>
                </c:pt>
                <c:pt idx="2876">
                  <c:v>4.01</c:v>
                </c:pt>
                <c:pt idx="2877">
                  <c:v>4.0</c:v>
                </c:pt>
                <c:pt idx="2878">
                  <c:v>4.0</c:v>
                </c:pt>
                <c:pt idx="2879">
                  <c:v>4.0</c:v>
                </c:pt>
                <c:pt idx="2880">
                  <c:v>4.0</c:v>
                </c:pt>
                <c:pt idx="2881">
                  <c:v>4.0</c:v>
                </c:pt>
                <c:pt idx="2882">
                  <c:v>3.99</c:v>
                </c:pt>
                <c:pt idx="2883">
                  <c:v>3.99</c:v>
                </c:pt>
                <c:pt idx="2884">
                  <c:v>3.99</c:v>
                </c:pt>
                <c:pt idx="2885">
                  <c:v>3.99</c:v>
                </c:pt>
                <c:pt idx="2886">
                  <c:v>3.98</c:v>
                </c:pt>
                <c:pt idx="2887">
                  <c:v>3.97</c:v>
                </c:pt>
                <c:pt idx="2888">
                  <c:v>4.0</c:v>
                </c:pt>
                <c:pt idx="2889">
                  <c:v>4.03</c:v>
                </c:pt>
                <c:pt idx="2890">
                  <c:v>4.06</c:v>
                </c:pt>
                <c:pt idx="2891">
                  <c:v>4.08</c:v>
                </c:pt>
                <c:pt idx="2892">
                  <c:v>4.08</c:v>
                </c:pt>
                <c:pt idx="2893">
                  <c:v>4.09</c:v>
                </c:pt>
                <c:pt idx="2894">
                  <c:v>4.08</c:v>
                </c:pt>
                <c:pt idx="2895">
                  <c:v>4.1</c:v>
                </c:pt>
                <c:pt idx="2896">
                  <c:v>4.1</c:v>
                </c:pt>
                <c:pt idx="2897">
                  <c:v>4.08</c:v>
                </c:pt>
                <c:pt idx="2898">
                  <c:v>4.04</c:v>
                </c:pt>
                <c:pt idx="2899">
                  <c:v>4.01</c:v>
                </c:pt>
                <c:pt idx="2900">
                  <c:v>4.03</c:v>
                </c:pt>
                <c:pt idx="2901">
                  <c:v>4.06</c:v>
                </c:pt>
                <c:pt idx="2902">
                  <c:v>4.07</c:v>
                </c:pt>
                <c:pt idx="2903">
                  <c:v>4.08</c:v>
                </c:pt>
                <c:pt idx="2904">
                  <c:v>4.05</c:v>
                </c:pt>
                <c:pt idx="2905">
                  <c:v>4.05</c:v>
                </c:pt>
                <c:pt idx="2906">
                  <c:v>4.09</c:v>
                </c:pt>
                <c:pt idx="2907">
                  <c:v>4.13</c:v>
                </c:pt>
                <c:pt idx="2908">
                  <c:v>4.159999999999999</c:v>
                </c:pt>
                <c:pt idx="2909">
                  <c:v>4.18</c:v>
                </c:pt>
                <c:pt idx="2910">
                  <c:v>4.2</c:v>
                </c:pt>
                <c:pt idx="2911">
                  <c:v>4.2</c:v>
                </c:pt>
                <c:pt idx="2912">
                  <c:v>4.2</c:v>
                </c:pt>
                <c:pt idx="2913">
                  <c:v>4.21</c:v>
                </c:pt>
                <c:pt idx="2914">
                  <c:v>4.23</c:v>
                </c:pt>
                <c:pt idx="2915">
                  <c:v>4.25</c:v>
                </c:pt>
                <c:pt idx="2916">
                  <c:v>4.24</c:v>
                </c:pt>
                <c:pt idx="2917">
                  <c:v>4.25</c:v>
                </c:pt>
                <c:pt idx="2918">
                  <c:v>4.25</c:v>
                </c:pt>
                <c:pt idx="2919">
                  <c:v>4.28</c:v>
                </c:pt>
                <c:pt idx="2920">
                  <c:v>4.3</c:v>
                </c:pt>
                <c:pt idx="2921">
                  <c:v>4.27</c:v>
                </c:pt>
                <c:pt idx="2922">
                  <c:v>4.28</c:v>
                </c:pt>
                <c:pt idx="2923">
                  <c:v>4.28</c:v>
                </c:pt>
                <c:pt idx="2924">
                  <c:v>4.28</c:v>
                </c:pt>
                <c:pt idx="2925">
                  <c:v>4.25</c:v>
                </c:pt>
                <c:pt idx="2926">
                  <c:v>4.27</c:v>
                </c:pt>
                <c:pt idx="2927">
                  <c:v>4.31</c:v>
                </c:pt>
                <c:pt idx="2928">
                  <c:v>4.29</c:v>
                </c:pt>
                <c:pt idx="2929">
                  <c:v>4.28</c:v>
                </c:pt>
                <c:pt idx="2930">
                  <c:v>4.319999999999999</c:v>
                </c:pt>
                <c:pt idx="2931">
                  <c:v>4.319999999999999</c:v>
                </c:pt>
                <c:pt idx="2932">
                  <c:v>4.33</c:v>
                </c:pt>
                <c:pt idx="2933">
                  <c:v>4.33</c:v>
                </c:pt>
                <c:pt idx="2934">
                  <c:v>4.3</c:v>
                </c:pt>
                <c:pt idx="2935">
                  <c:v>4.29</c:v>
                </c:pt>
                <c:pt idx="2936">
                  <c:v>4.29</c:v>
                </c:pt>
                <c:pt idx="2937">
                  <c:v>4.28</c:v>
                </c:pt>
                <c:pt idx="2938">
                  <c:v>4.3</c:v>
                </c:pt>
                <c:pt idx="2939">
                  <c:v>4.319999999999999</c:v>
                </c:pt>
                <c:pt idx="2940">
                  <c:v>4.31</c:v>
                </c:pt>
                <c:pt idx="2941">
                  <c:v>4.28</c:v>
                </c:pt>
                <c:pt idx="2942">
                  <c:v>4.3</c:v>
                </c:pt>
                <c:pt idx="2943">
                  <c:v>4.26</c:v>
                </c:pt>
                <c:pt idx="2944">
                  <c:v>4.24</c:v>
                </c:pt>
                <c:pt idx="2945">
                  <c:v>4.23</c:v>
                </c:pt>
                <c:pt idx="2946">
                  <c:v>4.24</c:v>
                </c:pt>
                <c:pt idx="2947">
                  <c:v>4.21</c:v>
                </c:pt>
                <c:pt idx="2948">
                  <c:v>4.2</c:v>
                </c:pt>
                <c:pt idx="2949">
                  <c:v>4.2</c:v>
                </c:pt>
                <c:pt idx="2950">
                  <c:v>4.2</c:v>
                </c:pt>
                <c:pt idx="2951">
                  <c:v>4.23</c:v>
                </c:pt>
                <c:pt idx="2952">
                  <c:v>4.22</c:v>
                </c:pt>
                <c:pt idx="2953">
                  <c:v>4.23</c:v>
                </c:pt>
                <c:pt idx="2954">
                  <c:v>4.23</c:v>
                </c:pt>
                <c:pt idx="2955">
                  <c:v>4.17</c:v>
                </c:pt>
                <c:pt idx="2956">
                  <c:v>4.17</c:v>
                </c:pt>
                <c:pt idx="2957">
                  <c:v>4.18</c:v>
                </c:pt>
                <c:pt idx="2958">
                  <c:v>4.149999999999999</c:v>
                </c:pt>
                <c:pt idx="2959">
                  <c:v>4.14</c:v>
                </c:pt>
                <c:pt idx="2960">
                  <c:v>4.14</c:v>
                </c:pt>
                <c:pt idx="2961">
                  <c:v>4.14</c:v>
                </c:pt>
                <c:pt idx="2962">
                  <c:v>4.18</c:v>
                </c:pt>
                <c:pt idx="2963">
                  <c:v>4.22</c:v>
                </c:pt>
                <c:pt idx="2964">
                  <c:v>4.24</c:v>
                </c:pt>
                <c:pt idx="2965">
                  <c:v>4.26</c:v>
                </c:pt>
                <c:pt idx="2966">
                  <c:v>4.28</c:v>
                </c:pt>
                <c:pt idx="2967">
                  <c:v>4.3</c:v>
                </c:pt>
                <c:pt idx="2968">
                  <c:v>4.33</c:v>
                </c:pt>
                <c:pt idx="2969">
                  <c:v>4.35</c:v>
                </c:pt>
                <c:pt idx="2970">
                  <c:v>4.37</c:v>
                </c:pt>
                <c:pt idx="2971">
                  <c:v>4.38</c:v>
                </c:pt>
                <c:pt idx="2972">
                  <c:v>4.38</c:v>
                </c:pt>
                <c:pt idx="2973">
                  <c:v>4.39</c:v>
                </c:pt>
                <c:pt idx="2974">
                  <c:v>4.359999999999999</c:v>
                </c:pt>
                <c:pt idx="2975">
                  <c:v>4.359999999999999</c:v>
                </c:pt>
                <c:pt idx="2976">
                  <c:v>4.35</c:v>
                </c:pt>
                <c:pt idx="2977">
                  <c:v>4.37</c:v>
                </c:pt>
                <c:pt idx="2978">
                  <c:v>4.37</c:v>
                </c:pt>
                <c:pt idx="2979">
                  <c:v>4.33</c:v>
                </c:pt>
                <c:pt idx="2980">
                  <c:v>4.319999999999999</c:v>
                </c:pt>
                <c:pt idx="2981">
                  <c:v>4.3</c:v>
                </c:pt>
                <c:pt idx="2982">
                  <c:v>4.3</c:v>
                </c:pt>
                <c:pt idx="2983">
                  <c:v>4.29</c:v>
                </c:pt>
                <c:pt idx="2984">
                  <c:v>4.28</c:v>
                </c:pt>
                <c:pt idx="2985">
                  <c:v>4.28</c:v>
                </c:pt>
                <c:pt idx="2986">
                  <c:v>4.31</c:v>
                </c:pt>
                <c:pt idx="2987">
                  <c:v>4.28</c:v>
                </c:pt>
                <c:pt idx="2988">
                  <c:v>4.26</c:v>
                </c:pt>
                <c:pt idx="2989">
                  <c:v>4.25</c:v>
                </c:pt>
                <c:pt idx="2990">
                  <c:v>4.24</c:v>
                </c:pt>
                <c:pt idx="2991">
                  <c:v>4.24</c:v>
                </c:pt>
                <c:pt idx="2992">
                  <c:v>4.24</c:v>
                </c:pt>
                <c:pt idx="2993">
                  <c:v>4.24</c:v>
                </c:pt>
                <c:pt idx="2994">
                  <c:v>4.2</c:v>
                </c:pt>
                <c:pt idx="2995">
                  <c:v>4.2</c:v>
                </c:pt>
                <c:pt idx="2996">
                  <c:v>4.189999999999999</c:v>
                </c:pt>
                <c:pt idx="2997">
                  <c:v>4.18</c:v>
                </c:pt>
                <c:pt idx="2998">
                  <c:v>4.17</c:v>
                </c:pt>
                <c:pt idx="2999">
                  <c:v>4.14</c:v>
                </c:pt>
                <c:pt idx="3000">
                  <c:v>4.13</c:v>
                </c:pt>
                <c:pt idx="3001">
                  <c:v>4.149999999999999</c:v>
                </c:pt>
                <c:pt idx="3002">
                  <c:v>4.149999999999999</c:v>
                </c:pt>
                <c:pt idx="3003">
                  <c:v>4.14</c:v>
                </c:pt>
                <c:pt idx="3004">
                  <c:v>4.149999999999999</c:v>
                </c:pt>
                <c:pt idx="3005">
                  <c:v>4.149999999999999</c:v>
                </c:pt>
                <c:pt idx="3006">
                  <c:v>4.13</c:v>
                </c:pt>
                <c:pt idx="3007">
                  <c:v>4.109999999999999</c:v>
                </c:pt>
                <c:pt idx="3008">
                  <c:v>4.09</c:v>
                </c:pt>
                <c:pt idx="3009">
                  <c:v>4.07</c:v>
                </c:pt>
                <c:pt idx="3010">
                  <c:v>4.05</c:v>
                </c:pt>
                <c:pt idx="3011">
                  <c:v>4.03</c:v>
                </c:pt>
                <c:pt idx="3012">
                  <c:v>4.04</c:v>
                </c:pt>
                <c:pt idx="3013">
                  <c:v>4.02</c:v>
                </c:pt>
                <c:pt idx="3014">
                  <c:v>4.02</c:v>
                </c:pt>
                <c:pt idx="3015">
                  <c:v>4.01</c:v>
                </c:pt>
                <c:pt idx="3016">
                  <c:v>4.02</c:v>
                </c:pt>
                <c:pt idx="3017">
                  <c:v>4.0</c:v>
                </c:pt>
                <c:pt idx="3018">
                  <c:v>3.97</c:v>
                </c:pt>
                <c:pt idx="3019">
                  <c:v>3.97</c:v>
                </c:pt>
                <c:pt idx="3020">
                  <c:v>3.96</c:v>
                </c:pt>
                <c:pt idx="3021">
                  <c:v>3.96</c:v>
                </c:pt>
                <c:pt idx="3022">
                  <c:v>3.99</c:v>
                </c:pt>
                <c:pt idx="3023">
                  <c:v>3.99</c:v>
                </c:pt>
                <c:pt idx="3024">
                  <c:v>3.97</c:v>
                </c:pt>
                <c:pt idx="3025">
                  <c:v>3.97</c:v>
                </c:pt>
                <c:pt idx="3026">
                  <c:v>3.97</c:v>
                </c:pt>
                <c:pt idx="3027">
                  <c:v>3.96</c:v>
                </c:pt>
                <c:pt idx="3028">
                  <c:v>3.95</c:v>
                </c:pt>
                <c:pt idx="3029">
                  <c:v>3.96</c:v>
                </c:pt>
                <c:pt idx="3030">
                  <c:v>3.98</c:v>
                </c:pt>
                <c:pt idx="3031">
                  <c:v>3.96</c:v>
                </c:pt>
                <c:pt idx="3032">
                  <c:v>3.94</c:v>
                </c:pt>
                <c:pt idx="3033">
                  <c:v>3.92</c:v>
                </c:pt>
                <c:pt idx="3034">
                  <c:v>3.9</c:v>
                </c:pt>
                <c:pt idx="3035">
                  <c:v>3.87</c:v>
                </c:pt>
                <c:pt idx="3036">
                  <c:v>3.86</c:v>
                </c:pt>
                <c:pt idx="3037">
                  <c:v>3.87</c:v>
                </c:pt>
                <c:pt idx="3038">
                  <c:v>3.9</c:v>
                </c:pt>
                <c:pt idx="3039">
                  <c:v>3.92</c:v>
                </c:pt>
                <c:pt idx="3040">
                  <c:v>3.92</c:v>
                </c:pt>
                <c:pt idx="3041">
                  <c:v>3.92</c:v>
                </c:pt>
                <c:pt idx="3042">
                  <c:v>3.91</c:v>
                </c:pt>
                <c:pt idx="3043">
                  <c:v>3.93</c:v>
                </c:pt>
                <c:pt idx="3044">
                  <c:v>3.93</c:v>
                </c:pt>
                <c:pt idx="3045">
                  <c:v>3.97</c:v>
                </c:pt>
                <c:pt idx="3046">
                  <c:v>3.99</c:v>
                </c:pt>
                <c:pt idx="3047">
                  <c:v>4.01</c:v>
                </c:pt>
                <c:pt idx="3048">
                  <c:v>4.01</c:v>
                </c:pt>
                <c:pt idx="3049">
                  <c:v>4.02</c:v>
                </c:pt>
                <c:pt idx="3050">
                  <c:v>4.01</c:v>
                </c:pt>
                <c:pt idx="3051">
                  <c:v>3.98</c:v>
                </c:pt>
                <c:pt idx="3052">
                  <c:v>3.98</c:v>
                </c:pt>
                <c:pt idx="3053">
                  <c:v>3.99</c:v>
                </c:pt>
                <c:pt idx="3054">
                  <c:v>3.99</c:v>
                </c:pt>
                <c:pt idx="3055">
                  <c:v>4.02</c:v>
                </c:pt>
                <c:pt idx="3056">
                  <c:v>4.02</c:v>
                </c:pt>
                <c:pt idx="3057">
                  <c:v>4.03</c:v>
                </c:pt>
                <c:pt idx="3058">
                  <c:v>3.99</c:v>
                </c:pt>
                <c:pt idx="3059">
                  <c:v>3.94</c:v>
                </c:pt>
                <c:pt idx="3060">
                  <c:v>3.91</c:v>
                </c:pt>
                <c:pt idx="3061">
                  <c:v>3.86</c:v>
                </c:pt>
                <c:pt idx="3062">
                  <c:v>3.83</c:v>
                </c:pt>
                <c:pt idx="3063">
                  <c:v>3.82</c:v>
                </c:pt>
                <c:pt idx="3064">
                  <c:v>3.85</c:v>
                </c:pt>
                <c:pt idx="3065">
                  <c:v>3.87</c:v>
                </c:pt>
                <c:pt idx="3066">
                  <c:v>3.86</c:v>
                </c:pt>
                <c:pt idx="3067">
                  <c:v>3.86</c:v>
                </c:pt>
                <c:pt idx="3068">
                  <c:v>3.86</c:v>
                </c:pt>
                <c:pt idx="3069">
                  <c:v>3.85</c:v>
                </c:pt>
                <c:pt idx="3070">
                  <c:v>3.86</c:v>
                </c:pt>
                <c:pt idx="3071">
                  <c:v>3.84</c:v>
                </c:pt>
                <c:pt idx="3072">
                  <c:v>3.84</c:v>
                </c:pt>
                <c:pt idx="3073">
                  <c:v>3.86</c:v>
                </c:pt>
                <c:pt idx="3074">
                  <c:v>3.87</c:v>
                </c:pt>
                <c:pt idx="3075">
                  <c:v>3.87</c:v>
                </c:pt>
                <c:pt idx="3076">
                  <c:v>3.88</c:v>
                </c:pt>
                <c:pt idx="3077">
                  <c:v>3.88</c:v>
                </c:pt>
                <c:pt idx="3078">
                  <c:v>3.88</c:v>
                </c:pt>
                <c:pt idx="3079">
                  <c:v>3.88</c:v>
                </c:pt>
                <c:pt idx="3080">
                  <c:v>3.87</c:v>
                </c:pt>
                <c:pt idx="3081">
                  <c:v>3.87</c:v>
                </c:pt>
                <c:pt idx="3082">
                  <c:v>3.86</c:v>
                </c:pt>
                <c:pt idx="3083">
                  <c:v>3.84</c:v>
                </c:pt>
                <c:pt idx="3084">
                  <c:v>3.82</c:v>
                </c:pt>
                <c:pt idx="3085">
                  <c:v>3.8</c:v>
                </c:pt>
                <c:pt idx="3086">
                  <c:v>3.81</c:v>
                </c:pt>
                <c:pt idx="3087">
                  <c:v>3.81</c:v>
                </c:pt>
                <c:pt idx="3088">
                  <c:v>3.83</c:v>
                </c:pt>
                <c:pt idx="3089">
                  <c:v>3.87</c:v>
                </c:pt>
                <c:pt idx="3090">
                  <c:v>3.88</c:v>
                </c:pt>
                <c:pt idx="3091">
                  <c:v>3.89</c:v>
                </c:pt>
                <c:pt idx="3092">
                  <c:v>3.91</c:v>
                </c:pt>
                <c:pt idx="3093">
                  <c:v>3.93</c:v>
                </c:pt>
                <c:pt idx="3094">
                  <c:v>3.93</c:v>
                </c:pt>
                <c:pt idx="3095">
                  <c:v>3.93</c:v>
                </c:pt>
                <c:pt idx="3096">
                  <c:v>3.94</c:v>
                </c:pt>
                <c:pt idx="3097">
                  <c:v>3.94</c:v>
                </c:pt>
                <c:pt idx="3098">
                  <c:v>3.94</c:v>
                </c:pt>
                <c:pt idx="3099">
                  <c:v>3.94</c:v>
                </c:pt>
                <c:pt idx="3100">
                  <c:v>3.94</c:v>
                </c:pt>
                <c:pt idx="3101">
                  <c:v>3.94</c:v>
                </c:pt>
                <c:pt idx="3102">
                  <c:v>3.95</c:v>
                </c:pt>
                <c:pt idx="3103">
                  <c:v>3.97</c:v>
                </c:pt>
                <c:pt idx="3104">
                  <c:v>3.97</c:v>
                </c:pt>
                <c:pt idx="3105">
                  <c:v>3.98</c:v>
                </c:pt>
                <c:pt idx="3106">
                  <c:v>3.98</c:v>
                </c:pt>
                <c:pt idx="3107">
                  <c:v>3.98</c:v>
                </c:pt>
                <c:pt idx="3108">
                  <c:v>3.95</c:v>
                </c:pt>
                <c:pt idx="3109">
                  <c:v>3.96</c:v>
                </c:pt>
                <c:pt idx="3110">
                  <c:v>3.96</c:v>
                </c:pt>
                <c:pt idx="3111">
                  <c:v>3.96</c:v>
                </c:pt>
                <c:pt idx="3112">
                  <c:v>3.98</c:v>
                </c:pt>
                <c:pt idx="3113">
                  <c:v>3.98</c:v>
                </c:pt>
                <c:pt idx="3114">
                  <c:v>3.98</c:v>
                </c:pt>
                <c:pt idx="3115">
                  <c:v>4.02</c:v>
                </c:pt>
                <c:pt idx="3116">
                  <c:v>4.02</c:v>
                </c:pt>
                <c:pt idx="3117">
                  <c:v>4.03</c:v>
                </c:pt>
                <c:pt idx="3118">
                  <c:v>4.05</c:v>
                </c:pt>
                <c:pt idx="3119">
                  <c:v>4.04</c:v>
                </c:pt>
                <c:pt idx="3120">
                  <c:v>4.03</c:v>
                </c:pt>
                <c:pt idx="3121">
                  <c:v>4.03</c:v>
                </c:pt>
                <c:pt idx="3122">
                  <c:v>4.04</c:v>
                </c:pt>
                <c:pt idx="3123">
                  <c:v>4.07</c:v>
                </c:pt>
                <c:pt idx="3124">
                  <c:v>4.09</c:v>
                </c:pt>
                <c:pt idx="3125">
                  <c:v>4.1</c:v>
                </c:pt>
                <c:pt idx="3126">
                  <c:v>4.1</c:v>
                </c:pt>
                <c:pt idx="3127">
                  <c:v>4.1</c:v>
                </c:pt>
                <c:pt idx="3128">
                  <c:v>4.09</c:v>
                </c:pt>
                <c:pt idx="3129">
                  <c:v>4.08</c:v>
                </c:pt>
                <c:pt idx="3130">
                  <c:v>4.06</c:v>
                </c:pt>
                <c:pt idx="3131">
                  <c:v>4.04</c:v>
                </c:pt>
                <c:pt idx="3132">
                  <c:v>4.01</c:v>
                </c:pt>
                <c:pt idx="3133">
                  <c:v>3.99</c:v>
                </c:pt>
                <c:pt idx="3134">
                  <c:v>3.99</c:v>
                </c:pt>
                <c:pt idx="3135">
                  <c:v>3.99</c:v>
                </c:pt>
                <c:pt idx="3136">
                  <c:v>4.0</c:v>
                </c:pt>
                <c:pt idx="3137">
                  <c:v>3.95</c:v>
                </c:pt>
                <c:pt idx="3138">
                  <c:v>3.95</c:v>
                </c:pt>
                <c:pt idx="3139">
                  <c:v>3.95</c:v>
                </c:pt>
                <c:pt idx="3140">
                  <c:v>3.93</c:v>
                </c:pt>
                <c:pt idx="3141">
                  <c:v>3.93</c:v>
                </c:pt>
                <c:pt idx="3142">
                  <c:v>3.93</c:v>
                </c:pt>
                <c:pt idx="3143">
                  <c:v>3.94</c:v>
                </c:pt>
                <c:pt idx="3144">
                  <c:v>3.92</c:v>
                </c:pt>
                <c:pt idx="3145">
                  <c:v>3.9</c:v>
                </c:pt>
                <c:pt idx="3146">
                  <c:v>3.87</c:v>
                </c:pt>
                <c:pt idx="3147">
                  <c:v>3.86</c:v>
                </c:pt>
                <c:pt idx="3148">
                  <c:v>3.85</c:v>
                </c:pt>
                <c:pt idx="3149">
                  <c:v>3.85</c:v>
                </c:pt>
                <c:pt idx="3150">
                  <c:v>3.87</c:v>
                </c:pt>
                <c:pt idx="3151">
                  <c:v>3.88</c:v>
                </c:pt>
                <c:pt idx="3152">
                  <c:v>3.88</c:v>
                </c:pt>
                <c:pt idx="3153">
                  <c:v>3.87</c:v>
                </c:pt>
                <c:pt idx="3154">
                  <c:v>3.91</c:v>
                </c:pt>
                <c:pt idx="3155">
                  <c:v>3.91</c:v>
                </c:pt>
                <c:pt idx="3156">
                  <c:v>3.91</c:v>
                </c:pt>
                <c:pt idx="3157">
                  <c:v>3.9</c:v>
                </c:pt>
                <c:pt idx="3158">
                  <c:v>3.91</c:v>
                </c:pt>
                <c:pt idx="3159">
                  <c:v>3.91</c:v>
                </c:pt>
                <c:pt idx="3160">
                  <c:v>3.91</c:v>
                </c:pt>
                <c:pt idx="3161">
                  <c:v>3.91</c:v>
                </c:pt>
                <c:pt idx="3162">
                  <c:v>3.9</c:v>
                </c:pt>
                <c:pt idx="3163">
                  <c:v>3.91</c:v>
                </c:pt>
                <c:pt idx="3164">
                  <c:v>3.92</c:v>
                </c:pt>
                <c:pt idx="3165">
                  <c:v>3.92</c:v>
                </c:pt>
                <c:pt idx="3166">
                  <c:v>3.93</c:v>
                </c:pt>
                <c:pt idx="3167">
                  <c:v>3.94</c:v>
                </c:pt>
                <c:pt idx="3168">
                  <c:v>3.96</c:v>
                </c:pt>
                <c:pt idx="3169">
                  <c:v>3.98</c:v>
                </c:pt>
                <c:pt idx="3170">
                  <c:v>4.0</c:v>
                </c:pt>
                <c:pt idx="3171">
                  <c:v>4.02</c:v>
                </c:pt>
                <c:pt idx="3172">
                  <c:v>4.03</c:v>
                </c:pt>
                <c:pt idx="3173">
                  <c:v>4.03</c:v>
                </c:pt>
                <c:pt idx="3174">
                  <c:v>4.04</c:v>
                </c:pt>
                <c:pt idx="3175">
                  <c:v>4.06</c:v>
                </c:pt>
                <c:pt idx="3176">
                  <c:v>4.07</c:v>
                </c:pt>
                <c:pt idx="3177">
                  <c:v>4.08</c:v>
                </c:pt>
                <c:pt idx="3178">
                  <c:v>4.08</c:v>
                </c:pt>
                <c:pt idx="3179">
                  <c:v>4.1</c:v>
                </c:pt>
                <c:pt idx="3180">
                  <c:v>4.1</c:v>
                </c:pt>
                <c:pt idx="3181">
                  <c:v>4.08</c:v>
                </c:pt>
                <c:pt idx="3182">
                  <c:v>4.06</c:v>
                </c:pt>
                <c:pt idx="3183">
                  <c:v>4.04</c:v>
                </c:pt>
                <c:pt idx="3184">
                  <c:v>4.04</c:v>
                </c:pt>
                <c:pt idx="3185">
                  <c:v>4.04</c:v>
                </c:pt>
                <c:pt idx="3186">
                  <c:v>4.01</c:v>
                </c:pt>
                <c:pt idx="3187">
                  <c:v>4.01</c:v>
                </c:pt>
                <c:pt idx="3188">
                  <c:v>4.0</c:v>
                </c:pt>
                <c:pt idx="3189">
                  <c:v>4.0</c:v>
                </c:pt>
                <c:pt idx="3190">
                  <c:v>3.99</c:v>
                </c:pt>
                <c:pt idx="3191">
                  <c:v>3.98</c:v>
                </c:pt>
                <c:pt idx="3192">
                  <c:v>3.98</c:v>
                </c:pt>
                <c:pt idx="3193">
                  <c:v>3.98</c:v>
                </c:pt>
                <c:pt idx="3194">
                  <c:v>3.97</c:v>
                </c:pt>
                <c:pt idx="3195">
                  <c:v>3.96</c:v>
                </c:pt>
                <c:pt idx="3196">
                  <c:v>3.95</c:v>
                </c:pt>
                <c:pt idx="3197">
                  <c:v>3.95</c:v>
                </c:pt>
                <c:pt idx="3198">
                  <c:v>3.94</c:v>
                </c:pt>
                <c:pt idx="3199">
                  <c:v>3.94</c:v>
                </c:pt>
                <c:pt idx="3200">
                  <c:v>3.94</c:v>
                </c:pt>
                <c:pt idx="3201">
                  <c:v>3.95</c:v>
                </c:pt>
                <c:pt idx="3202">
                  <c:v>3.96</c:v>
                </c:pt>
                <c:pt idx="3203">
                  <c:v>3.98</c:v>
                </c:pt>
                <c:pt idx="3204">
                  <c:v>4.0</c:v>
                </c:pt>
                <c:pt idx="3205">
                  <c:v>4.02</c:v>
                </c:pt>
                <c:pt idx="3206">
                  <c:v>4.04</c:v>
                </c:pt>
                <c:pt idx="3207">
                  <c:v>4.07</c:v>
                </c:pt>
                <c:pt idx="3208">
                  <c:v>4.09</c:v>
                </c:pt>
                <c:pt idx="3209">
                  <c:v>4.09</c:v>
                </c:pt>
                <c:pt idx="3210">
                  <c:v>4.1</c:v>
                </c:pt>
                <c:pt idx="3211">
                  <c:v>4.1</c:v>
                </c:pt>
                <c:pt idx="3212">
                  <c:v>4.1</c:v>
                </c:pt>
                <c:pt idx="3213">
                  <c:v>4.119999999999999</c:v>
                </c:pt>
                <c:pt idx="3214">
                  <c:v>4.149999999999999</c:v>
                </c:pt>
                <c:pt idx="3215">
                  <c:v>4.149999999999999</c:v>
                </c:pt>
                <c:pt idx="3216">
                  <c:v>4.18</c:v>
                </c:pt>
                <c:pt idx="3217">
                  <c:v>4.189999999999999</c:v>
                </c:pt>
                <c:pt idx="3218">
                  <c:v>4.25</c:v>
                </c:pt>
                <c:pt idx="3219">
                  <c:v>4.29</c:v>
                </c:pt>
                <c:pt idx="3220">
                  <c:v>4.3</c:v>
                </c:pt>
                <c:pt idx="3221">
                  <c:v>4.38</c:v>
                </c:pt>
                <c:pt idx="3222">
                  <c:v>4.35</c:v>
                </c:pt>
                <c:pt idx="3223">
                  <c:v>4.34</c:v>
                </c:pt>
                <c:pt idx="3224">
                  <c:v>4.319999999999999</c:v>
                </c:pt>
                <c:pt idx="3225">
                  <c:v>4.319999999999999</c:v>
                </c:pt>
                <c:pt idx="3226">
                  <c:v>4.3</c:v>
                </c:pt>
                <c:pt idx="3227">
                  <c:v>4.3</c:v>
                </c:pt>
                <c:pt idx="3228">
                  <c:v>4.319999999999999</c:v>
                </c:pt>
                <c:pt idx="3229">
                  <c:v>4.319999999999999</c:v>
                </c:pt>
                <c:pt idx="3230">
                  <c:v>4.29</c:v>
                </c:pt>
                <c:pt idx="3231">
                  <c:v>4.29</c:v>
                </c:pt>
                <c:pt idx="3232">
                  <c:v>4.27</c:v>
                </c:pt>
                <c:pt idx="3233">
                  <c:v>4.28</c:v>
                </c:pt>
                <c:pt idx="3234">
                  <c:v>4.26</c:v>
                </c:pt>
                <c:pt idx="3235">
                  <c:v>4.25</c:v>
                </c:pt>
                <c:pt idx="3236">
                  <c:v>4.25</c:v>
                </c:pt>
                <c:pt idx="3237">
                  <c:v>4.25</c:v>
                </c:pt>
                <c:pt idx="3238">
                  <c:v>4.28</c:v>
                </c:pt>
                <c:pt idx="3239">
                  <c:v>4.319999999999999</c:v>
                </c:pt>
                <c:pt idx="3240">
                  <c:v>4.31</c:v>
                </c:pt>
                <c:pt idx="3241">
                  <c:v>4.29</c:v>
                </c:pt>
                <c:pt idx="3242">
                  <c:v>4.28</c:v>
                </c:pt>
                <c:pt idx="3243">
                  <c:v>4.3</c:v>
                </c:pt>
                <c:pt idx="3244">
                  <c:v>4.29</c:v>
                </c:pt>
                <c:pt idx="3245">
                  <c:v>4.28</c:v>
                </c:pt>
                <c:pt idx="3246">
                  <c:v>4.28</c:v>
                </c:pt>
                <c:pt idx="3247">
                  <c:v>4.25</c:v>
                </c:pt>
                <c:pt idx="3248">
                  <c:v>4.25</c:v>
                </c:pt>
                <c:pt idx="3249">
                  <c:v>4.24</c:v>
                </c:pt>
                <c:pt idx="3250">
                  <c:v>4.23</c:v>
                </c:pt>
                <c:pt idx="3251">
                  <c:v>4.23</c:v>
                </c:pt>
                <c:pt idx="3252">
                  <c:v>4.23</c:v>
                </c:pt>
                <c:pt idx="3253">
                  <c:v>4.2</c:v>
                </c:pt>
                <c:pt idx="3254">
                  <c:v>4.18</c:v>
                </c:pt>
                <c:pt idx="3255">
                  <c:v>4.18</c:v>
                </c:pt>
                <c:pt idx="3256">
                  <c:v>4.18</c:v>
                </c:pt>
                <c:pt idx="3257">
                  <c:v>4.17</c:v>
                </c:pt>
                <c:pt idx="3258">
                  <c:v>4.189999999999999</c:v>
                </c:pt>
                <c:pt idx="3259">
                  <c:v>4.2</c:v>
                </c:pt>
                <c:pt idx="3260">
                  <c:v>4.22</c:v>
                </c:pt>
                <c:pt idx="3261">
                  <c:v>4.23</c:v>
                </c:pt>
                <c:pt idx="3262">
                  <c:v>4.28</c:v>
                </c:pt>
                <c:pt idx="3263">
                  <c:v>4.28</c:v>
                </c:pt>
                <c:pt idx="3264">
                  <c:v>4.28</c:v>
                </c:pt>
                <c:pt idx="3265">
                  <c:v>4.29</c:v>
                </c:pt>
                <c:pt idx="3266">
                  <c:v>4.31</c:v>
                </c:pt>
                <c:pt idx="3267">
                  <c:v>4.33</c:v>
                </c:pt>
                <c:pt idx="3268">
                  <c:v>4.43</c:v>
                </c:pt>
                <c:pt idx="3269">
                  <c:v>4.47</c:v>
                </c:pt>
                <c:pt idx="3270">
                  <c:v>4.47</c:v>
                </c:pt>
                <c:pt idx="3271">
                  <c:v>4.42</c:v>
                </c:pt>
                <c:pt idx="3272">
                  <c:v>4.4</c:v>
                </c:pt>
                <c:pt idx="3273">
                  <c:v>4.39</c:v>
                </c:pt>
                <c:pt idx="3274">
                  <c:v>4.39</c:v>
                </c:pt>
                <c:pt idx="3275">
                  <c:v>4.38</c:v>
                </c:pt>
                <c:pt idx="3276">
                  <c:v>4.35</c:v>
                </c:pt>
                <c:pt idx="3277">
                  <c:v>4.3</c:v>
                </c:pt>
                <c:pt idx="3278">
                  <c:v>4.25</c:v>
                </c:pt>
                <c:pt idx="3279">
                  <c:v>4.25</c:v>
                </c:pt>
                <c:pt idx="3280">
                  <c:v>4.22</c:v>
                </c:pt>
                <c:pt idx="3281">
                  <c:v>4.22</c:v>
                </c:pt>
                <c:pt idx="3282">
                  <c:v>4.17</c:v>
                </c:pt>
                <c:pt idx="3283">
                  <c:v>4.149999999999999</c:v>
                </c:pt>
                <c:pt idx="3284">
                  <c:v>4.02</c:v>
                </c:pt>
                <c:pt idx="3285">
                  <c:v>3.96</c:v>
                </c:pt>
                <c:pt idx="3286">
                  <c:v>3.92</c:v>
                </c:pt>
                <c:pt idx="3287">
                  <c:v>3.92</c:v>
                </c:pt>
                <c:pt idx="3288">
                  <c:v>3.95</c:v>
                </c:pt>
                <c:pt idx="3289">
                  <c:v>3.95</c:v>
                </c:pt>
                <c:pt idx="3290">
                  <c:v>3.95</c:v>
                </c:pt>
                <c:pt idx="3291">
                  <c:v>3.96</c:v>
                </c:pt>
                <c:pt idx="3292">
                  <c:v>3.98</c:v>
                </c:pt>
                <c:pt idx="3293">
                  <c:v>4.04</c:v>
                </c:pt>
                <c:pt idx="3294">
                  <c:v>4.04</c:v>
                </c:pt>
                <c:pt idx="3295">
                  <c:v>4.05</c:v>
                </c:pt>
                <c:pt idx="3296">
                  <c:v>4.05</c:v>
                </c:pt>
                <c:pt idx="3297">
                  <c:v>4.05</c:v>
                </c:pt>
                <c:pt idx="3298">
                  <c:v>4.04</c:v>
                </c:pt>
                <c:pt idx="3299">
                  <c:v>4.03</c:v>
                </c:pt>
                <c:pt idx="3300">
                  <c:v>4.04</c:v>
                </c:pt>
                <c:pt idx="3301">
                  <c:v>4.04</c:v>
                </c:pt>
                <c:pt idx="3302">
                  <c:v>4.04</c:v>
                </c:pt>
                <c:pt idx="3303">
                  <c:v>4.04</c:v>
                </c:pt>
                <c:pt idx="3304">
                  <c:v>4.04</c:v>
                </c:pt>
                <c:pt idx="3305">
                  <c:v>4.07</c:v>
                </c:pt>
                <c:pt idx="3306">
                  <c:v>4.07</c:v>
                </c:pt>
                <c:pt idx="3307">
                  <c:v>4.08</c:v>
                </c:pt>
                <c:pt idx="3308">
                  <c:v>4.119999999999999</c:v>
                </c:pt>
                <c:pt idx="3309">
                  <c:v>4.119999999999999</c:v>
                </c:pt>
                <c:pt idx="3310">
                  <c:v>4.13</c:v>
                </c:pt>
                <c:pt idx="3311">
                  <c:v>4.119999999999999</c:v>
                </c:pt>
                <c:pt idx="3312">
                  <c:v>4.1</c:v>
                </c:pt>
                <c:pt idx="3313">
                  <c:v>4.07</c:v>
                </c:pt>
                <c:pt idx="3314">
                  <c:v>4.04</c:v>
                </c:pt>
                <c:pt idx="3315">
                  <c:v>4.01</c:v>
                </c:pt>
                <c:pt idx="3316">
                  <c:v>4.0</c:v>
                </c:pt>
                <c:pt idx="3317">
                  <c:v>3.98</c:v>
                </c:pt>
                <c:pt idx="3318">
                  <c:v>3.97</c:v>
                </c:pt>
                <c:pt idx="3319">
                  <c:v>3.99</c:v>
                </c:pt>
                <c:pt idx="3320">
                  <c:v>4.0</c:v>
                </c:pt>
                <c:pt idx="3321">
                  <c:v>4.02</c:v>
                </c:pt>
                <c:pt idx="3322">
                  <c:v>4.05</c:v>
                </c:pt>
                <c:pt idx="3323">
                  <c:v>4.05</c:v>
                </c:pt>
                <c:pt idx="3324">
                  <c:v>4.04</c:v>
                </c:pt>
                <c:pt idx="3325">
                  <c:v>4.04</c:v>
                </c:pt>
                <c:pt idx="3326">
                  <c:v>4.08</c:v>
                </c:pt>
                <c:pt idx="3327">
                  <c:v>4.109999999999999</c:v>
                </c:pt>
                <c:pt idx="3328">
                  <c:v>4.109999999999999</c:v>
                </c:pt>
                <c:pt idx="3329">
                  <c:v>4.109999999999999</c:v>
                </c:pt>
                <c:pt idx="3330">
                  <c:v>4.109999999999999</c:v>
                </c:pt>
                <c:pt idx="3331">
                  <c:v>4.109999999999999</c:v>
                </c:pt>
                <c:pt idx="3332">
                  <c:v>4.109999999999999</c:v>
                </c:pt>
                <c:pt idx="3333">
                  <c:v>4.09</c:v>
                </c:pt>
                <c:pt idx="3334">
                  <c:v>4.07</c:v>
                </c:pt>
                <c:pt idx="3335">
                  <c:v>4.03</c:v>
                </c:pt>
                <c:pt idx="3336">
                  <c:v>4.02</c:v>
                </c:pt>
                <c:pt idx="3337">
                  <c:v>4.02</c:v>
                </c:pt>
                <c:pt idx="3338">
                  <c:v>4.02</c:v>
                </c:pt>
                <c:pt idx="3339">
                  <c:v>4.02</c:v>
                </c:pt>
                <c:pt idx="3340">
                  <c:v>3.98</c:v>
                </c:pt>
                <c:pt idx="3341">
                  <c:v>3.97</c:v>
                </c:pt>
                <c:pt idx="3342">
                  <c:v>3.96</c:v>
                </c:pt>
                <c:pt idx="3343">
                  <c:v>3.94</c:v>
                </c:pt>
                <c:pt idx="3344">
                  <c:v>3.94</c:v>
                </c:pt>
                <c:pt idx="3345">
                  <c:v>3.94</c:v>
                </c:pt>
                <c:pt idx="3346">
                  <c:v>3.95</c:v>
                </c:pt>
                <c:pt idx="3347">
                  <c:v>3.96</c:v>
                </c:pt>
                <c:pt idx="3348">
                  <c:v>3.98</c:v>
                </c:pt>
                <c:pt idx="3349">
                  <c:v>3.98</c:v>
                </c:pt>
                <c:pt idx="3350">
                  <c:v>3.98</c:v>
                </c:pt>
                <c:pt idx="3351">
                  <c:v>3.98</c:v>
                </c:pt>
                <c:pt idx="3352">
                  <c:v>3.98</c:v>
                </c:pt>
                <c:pt idx="3353">
                  <c:v>3.99</c:v>
                </c:pt>
                <c:pt idx="3354">
                  <c:v>3.99</c:v>
                </c:pt>
                <c:pt idx="3355">
                  <c:v>3.99</c:v>
                </c:pt>
                <c:pt idx="3356">
                  <c:v>3.98</c:v>
                </c:pt>
                <c:pt idx="3357">
                  <c:v>3.98</c:v>
                </c:pt>
                <c:pt idx="3358">
                  <c:v>3.96</c:v>
                </c:pt>
                <c:pt idx="3359">
                  <c:v>3.95</c:v>
                </c:pt>
                <c:pt idx="3360">
                  <c:v>3.95</c:v>
                </c:pt>
                <c:pt idx="3361">
                  <c:v>3.95</c:v>
                </c:pt>
                <c:pt idx="3362">
                  <c:v>3.97</c:v>
                </c:pt>
                <c:pt idx="3363">
                  <c:v>3.97</c:v>
                </c:pt>
                <c:pt idx="3364">
                  <c:v>3.98</c:v>
                </c:pt>
                <c:pt idx="3365">
                  <c:v>3.98</c:v>
                </c:pt>
                <c:pt idx="3366">
                  <c:v>3.97</c:v>
                </c:pt>
                <c:pt idx="3367">
                  <c:v>3.98</c:v>
                </c:pt>
                <c:pt idx="3368">
                  <c:v>3.97</c:v>
                </c:pt>
                <c:pt idx="3369">
                  <c:v>3.97</c:v>
                </c:pt>
                <c:pt idx="3370">
                  <c:v>3.99</c:v>
                </c:pt>
                <c:pt idx="3371">
                  <c:v>3.99</c:v>
                </c:pt>
                <c:pt idx="3372">
                  <c:v>3.98</c:v>
                </c:pt>
                <c:pt idx="3373">
                  <c:v>4.01</c:v>
                </c:pt>
                <c:pt idx="3374">
                  <c:v>4.05</c:v>
                </c:pt>
                <c:pt idx="3375">
                  <c:v>4.08</c:v>
                </c:pt>
                <c:pt idx="3376">
                  <c:v>4.09</c:v>
                </c:pt>
                <c:pt idx="3377">
                  <c:v>4.119999999999999</c:v>
                </c:pt>
                <c:pt idx="3378">
                  <c:v>4.14</c:v>
                </c:pt>
                <c:pt idx="3379">
                  <c:v>4.14</c:v>
                </c:pt>
                <c:pt idx="3380">
                  <c:v>4.17</c:v>
                </c:pt>
                <c:pt idx="3381">
                  <c:v>4.17</c:v>
                </c:pt>
                <c:pt idx="3382">
                  <c:v>4.17</c:v>
                </c:pt>
                <c:pt idx="3383">
                  <c:v>4.17</c:v>
                </c:pt>
                <c:pt idx="3384">
                  <c:v>4.17</c:v>
                </c:pt>
                <c:pt idx="3385">
                  <c:v>4.2</c:v>
                </c:pt>
                <c:pt idx="3386">
                  <c:v>4.24</c:v>
                </c:pt>
                <c:pt idx="3387">
                  <c:v>4.24</c:v>
                </c:pt>
                <c:pt idx="3388">
                  <c:v>4.26</c:v>
                </c:pt>
                <c:pt idx="3389">
                  <c:v>4.31</c:v>
                </c:pt>
                <c:pt idx="3390">
                  <c:v>4.29</c:v>
                </c:pt>
                <c:pt idx="3391">
                  <c:v>4.27</c:v>
                </c:pt>
                <c:pt idx="3392">
                  <c:v>4.26</c:v>
                </c:pt>
                <c:pt idx="3393">
                  <c:v>4.26</c:v>
                </c:pt>
                <c:pt idx="3394">
                  <c:v>4.28</c:v>
                </c:pt>
                <c:pt idx="3395">
                  <c:v>4.27</c:v>
                </c:pt>
                <c:pt idx="3396">
                  <c:v>4.29</c:v>
                </c:pt>
                <c:pt idx="3397">
                  <c:v>4.3</c:v>
                </c:pt>
                <c:pt idx="3398">
                  <c:v>4.3</c:v>
                </c:pt>
                <c:pt idx="3399">
                  <c:v>4.3</c:v>
                </c:pt>
                <c:pt idx="3400">
                  <c:v>4.28</c:v>
                </c:pt>
                <c:pt idx="3401">
                  <c:v>4.31</c:v>
                </c:pt>
                <c:pt idx="3402">
                  <c:v>4.33</c:v>
                </c:pt>
                <c:pt idx="3403">
                  <c:v>4.34</c:v>
                </c:pt>
                <c:pt idx="3404">
                  <c:v>4.41</c:v>
                </c:pt>
                <c:pt idx="3405">
                  <c:v>4.47</c:v>
                </c:pt>
                <c:pt idx="3406">
                  <c:v>4.44</c:v>
                </c:pt>
                <c:pt idx="3407">
                  <c:v>4.53</c:v>
                </c:pt>
                <c:pt idx="3408">
                  <c:v>4.53</c:v>
                </c:pt>
                <c:pt idx="3409">
                  <c:v>4.51</c:v>
                </c:pt>
                <c:pt idx="3410">
                  <c:v>4.53</c:v>
                </c:pt>
                <c:pt idx="3411">
                  <c:v>4.39</c:v>
                </c:pt>
                <c:pt idx="3412">
                  <c:v>4.26</c:v>
                </c:pt>
                <c:pt idx="3413">
                  <c:v>4.149999999999999</c:v>
                </c:pt>
                <c:pt idx="3414">
                  <c:v>4.04</c:v>
                </c:pt>
                <c:pt idx="3415">
                  <c:v>3.98</c:v>
                </c:pt>
                <c:pt idx="3416">
                  <c:v>4.0</c:v>
                </c:pt>
                <c:pt idx="3417">
                  <c:v>4.0</c:v>
                </c:pt>
                <c:pt idx="3418">
                  <c:v>3.98</c:v>
                </c:pt>
                <c:pt idx="3419">
                  <c:v>3.96</c:v>
                </c:pt>
                <c:pt idx="3420">
                  <c:v>3.97</c:v>
                </c:pt>
                <c:pt idx="3421">
                  <c:v>3.97</c:v>
                </c:pt>
                <c:pt idx="3422">
                  <c:v>3.95</c:v>
                </c:pt>
                <c:pt idx="3423">
                  <c:v>3.95</c:v>
                </c:pt>
                <c:pt idx="3424">
                  <c:v>3.94</c:v>
                </c:pt>
                <c:pt idx="3425">
                  <c:v>3.94</c:v>
                </c:pt>
                <c:pt idx="3426">
                  <c:v>4.0</c:v>
                </c:pt>
                <c:pt idx="3427">
                  <c:v>4.02</c:v>
                </c:pt>
                <c:pt idx="3428">
                  <c:v>4.04</c:v>
                </c:pt>
                <c:pt idx="3429">
                  <c:v>4.01</c:v>
                </c:pt>
                <c:pt idx="3430">
                  <c:v>4.02</c:v>
                </c:pt>
                <c:pt idx="3431">
                  <c:v>4.04</c:v>
                </c:pt>
                <c:pt idx="3432">
                  <c:v>4.06</c:v>
                </c:pt>
                <c:pt idx="3433">
                  <c:v>4.03</c:v>
                </c:pt>
                <c:pt idx="3434">
                  <c:v>4.01</c:v>
                </c:pt>
                <c:pt idx="3435">
                  <c:v>3.99</c:v>
                </c:pt>
                <c:pt idx="3436">
                  <c:v>3.97</c:v>
                </c:pt>
                <c:pt idx="3437">
                  <c:v>3.93</c:v>
                </c:pt>
                <c:pt idx="3438">
                  <c:v>3.92</c:v>
                </c:pt>
                <c:pt idx="3439">
                  <c:v>3.94</c:v>
                </c:pt>
                <c:pt idx="3440">
                  <c:v>3.93</c:v>
                </c:pt>
                <c:pt idx="3441">
                  <c:v>3.9</c:v>
                </c:pt>
                <c:pt idx="3442">
                  <c:v>3.86</c:v>
                </c:pt>
                <c:pt idx="3443">
                  <c:v>3.87</c:v>
                </c:pt>
                <c:pt idx="3444">
                  <c:v>3.89</c:v>
                </c:pt>
                <c:pt idx="3445">
                  <c:v>3.92</c:v>
                </c:pt>
                <c:pt idx="3446">
                  <c:v>3.92</c:v>
                </c:pt>
                <c:pt idx="3447">
                  <c:v>3.93</c:v>
                </c:pt>
                <c:pt idx="3448">
                  <c:v>3.96</c:v>
                </c:pt>
                <c:pt idx="3449">
                  <c:v>3.95</c:v>
                </c:pt>
                <c:pt idx="3450">
                  <c:v>3.96</c:v>
                </c:pt>
                <c:pt idx="3451">
                  <c:v>3.93</c:v>
                </c:pt>
                <c:pt idx="3452">
                  <c:v>3.92</c:v>
                </c:pt>
                <c:pt idx="3453">
                  <c:v>3.91</c:v>
                </c:pt>
                <c:pt idx="3454">
                  <c:v>3.95</c:v>
                </c:pt>
                <c:pt idx="3455">
                  <c:v>3.97</c:v>
                </c:pt>
                <c:pt idx="3456">
                  <c:v>3.96</c:v>
                </c:pt>
                <c:pt idx="3457">
                  <c:v>3.96</c:v>
                </c:pt>
                <c:pt idx="3458">
                  <c:v>3.92</c:v>
                </c:pt>
                <c:pt idx="3459">
                  <c:v>3.89</c:v>
                </c:pt>
                <c:pt idx="3460">
                  <c:v>3.87</c:v>
                </c:pt>
                <c:pt idx="3461">
                  <c:v>3.87</c:v>
                </c:pt>
                <c:pt idx="3462">
                  <c:v>3.87</c:v>
                </c:pt>
                <c:pt idx="3463">
                  <c:v>3.86</c:v>
                </c:pt>
                <c:pt idx="3464">
                  <c:v>3.83</c:v>
                </c:pt>
                <c:pt idx="3465">
                  <c:v>3.81</c:v>
                </c:pt>
                <c:pt idx="3466">
                  <c:v>3.79</c:v>
                </c:pt>
                <c:pt idx="3467">
                  <c:v>3.78</c:v>
                </c:pt>
                <c:pt idx="3468">
                  <c:v>3.79</c:v>
                </c:pt>
                <c:pt idx="3469">
                  <c:v>3.79</c:v>
                </c:pt>
                <c:pt idx="3470">
                  <c:v>3.78</c:v>
                </c:pt>
                <c:pt idx="3471">
                  <c:v>3.81</c:v>
                </c:pt>
                <c:pt idx="3472">
                  <c:v>3.84</c:v>
                </c:pt>
                <c:pt idx="3473">
                  <c:v>3.86</c:v>
                </c:pt>
                <c:pt idx="3474">
                  <c:v>3.87</c:v>
                </c:pt>
                <c:pt idx="3475">
                  <c:v>3.86</c:v>
                </c:pt>
                <c:pt idx="3476">
                  <c:v>3.85</c:v>
                </c:pt>
                <c:pt idx="3477">
                  <c:v>3.85</c:v>
                </c:pt>
                <c:pt idx="3478">
                  <c:v>3.87</c:v>
                </c:pt>
                <c:pt idx="3479">
                  <c:v>3.85</c:v>
                </c:pt>
                <c:pt idx="3480">
                  <c:v>3.88</c:v>
                </c:pt>
                <c:pt idx="3481">
                  <c:v>3.91</c:v>
                </c:pt>
                <c:pt idx="3482">
                  <c:v>3.93</c:v>
                </c:pt>
                <c:pt idx="3483">
                  <c:v>3.98</c:v>
                </c:pt>
                <c:pt idx="3484">
                  <c:v>4.03</c:v>
                </c:pt>
                <c:pt idx="3485">
                  <c:v>4.06</c:v>
                </c:pt>
                <c:pt idx="3486">
                  <c:v>4.09</c:v>
                </c:pt>
                <c:pt idx="3487">
                  <c:v>4.119999999999999</c:v>
                </c:pt>
                <c:pt idx="3488">
                  <c:v>4.17</c:v>
                </c:pt>
                <c:pt idx="3489">
                  <c:v>4.189999999999999</c:v>
                </c:pt>
                <c:pt idx="3490">
                  <c:v>4.21</c:v>
                </c:pt>
                <c:pt idx="3491">
                  <c:v>4.24</c:v>
                </c:pt>
                <c:pt idx="3492">
                  <c:v>4.26</c:v>
                </c:pt>
                <c:pt idx="3493">
                  <c:v>4.24</c:v>
                </c:pt>
                <c:pt idx="3494">
                  <c:v>4.21</c:v>
                </c:pt>
                <c:pt idx="3495">
                  <c:v>4.2</c:v>
                </c:pt>
                <c:pt idx="3496">
                  <c:v>4.159999999999999</c:v>
                </c:pt>
                <c:pt idx="3497">
                  <c:v>4.1</c:v>
                </c:pt>
                <c:pt idx="3498">
                  <c:v>4.1</c:v>
                </c:pt>
                <c:pt idx="3499">
                  <c:v>4.06</c:v>
                </c:pt>
                <c:pt idx="3500">
                  <c:v>4.03</c:v>
                </c:pt>
                <c:pt idx="3501">
                  <c:v>3.99</c:v>
                </c:pt>
                <c:pt idx="3502">
                  <c:v>3.95</c:v>
                </c:pt>
                <c:pt idx="3503">
                  <c:v>3.93</c:v>
                </c:pt>
                <c:pt idx="3504">
                  <c:v>3.92</c:v>
                </c:pt>
                <c:pt idx="3505">
                  <c:v>3.91</c:v>
                </c:pt>
                <c:pt idx="3506">
                  <c:v>3.89</c:v>
                </c:pt>
                <c:pt idx="3507">
                  <c:v>3.9</c:v>
                </c:pt>
                <c:pt idx="3508">
                  <c:v>3.91</c:v>
                </c:pt>
                <c:pt idx="3509">
                  <c:v>3.94</c:v>
                </c:pt>
                <c:pt idx="3510">
                  <c:v>3.96</c:v>
                </c:pt>
                <c:pt idx="3511">
                  <c:v>3.99</c:v>
                </c:pt>
                <c:pt idx="3512">
                  <c:v>4.03</c:v>
                </c:pt>
                <c:pt idx="3513">
                  <c:v>4.02</c:v>
                </c:pt>
                <c:pt idx="3514">
                  <c:v>4.03</c:v>
                </c:pt>
                <c:pt idx="3515">
                  <c:v>4.02</c:v>
                </c:pt>
                <c:pt idx="3516">
                  <c:v>4.04</c:v>
                </c:pt>
                <c:pt idx="3517">
                  <c:v>4.05</c:v>
                </c:pt>
                <c:pt idx="3518">
                  <c:v>4.06</c:v>
                </c:pt>
                <c:pt idx="3519">
                  <c:v>4.04</c:v>
                </c:pt>
                <c:pt idx="3520">
                  <c:v>4.03</c:v>
                </c:pt>
                <c:pt idx="3521">
                  <c:v>4.04</c:v>
                </c:pt>
                <c:pt idx="3522">
                  <c:v>4.05</c:v>
                </c:pt>
                <c:pt idx="3523">
                  <c:v>4.03</c:v>
                </c:pt>
                <c:pt idx="3524">
                  <c:v>4.0</c:v>
                </c:pt>
                <c:pt idx="3525">
                  <c:v>4.01</c:v>
                </c:pt>
                <c:pt idx="3526">
                  <c:v>3.98</c:v>
                </c:pt>
                <c:pt idx="3527">
                  <c:v>3.97</c:v>
                </c:pt>
                <c:pt idx="3528">
                  <c:v>3.95</c:v>
                </c:pt>
                <c:pt idx="3529">
                  <c:v>3.91</c:v>
                </c:pt>
                <c:pt idx="3530">
                  <c:v>3.9</c:v>
                </c:pt>
                <c:pt idx="3531">
                  <c:v>3.9</c:v>
                </c:pt>
                <c:pt idx="3532">
                  <c:v>3.89</c:v>
                </c:pt>
                <c:pt idx="3533">
                  <c:v>3.88</c:v>
                </c:pt>
                <c:pt idx="3534">
                  <c:v>3.9</c:v>
                </c:pt>
                <c:pt idx="3535">
                  <c:v>3.89</c:v>
                </c:pt>
                <c:pt idx="3536">
                  <c:v>3.89</c:v>
                </c:pt>
                <c:pt idx="3537">
                  <c:v>3.89</c:v>
                </c:pt>
                <c:pt idx="3538">
                  <c:v>3.9</c:v>
                </c:pt>
                <c:pt idx="3539">
                  <c:v>3.9</c:v>
                </c:pt>
                <c:pt idx="3540">
                  <c:v>3.9</c:v>
                </c:pt>
                <c:pt idx="3541">
                  <c:v>3.9</c:v>
                </c:pt>
                <c:pt idx="3542">
                  <c:v>3.89</c:v>
                </c:pt>
                <c:pt idx="3543">
                  <c:v>3.87</c:v>
                </c:pt>
                <c:pt idx="3544">
                  <c:v>3.85</c:v>
                </c:pt>
                <c:pt idx="3545">
                  <c:v>3.86</c:v>
                </c:pt>
                <c:pt idx="3546">
                  <c:v>3.84</c:v>
                </c:pt>
                <c:pt idx="3547">
                  <c:v>3.84</c:v>
                </c:pt>
                <c:pt idx="3548">
                  <c:v>3.8</c:v>
                </c:pt>
                <c:pt idx="3549">
                  <c:v>3.83</c:v>
                </c:pt>
                <c:pt idx="3550">
                  <c:v>3.84</c:v>
                </c:pt>
                <c:pt idx="3551">
                  <c:v>3.86</c:v>
                </c:pt>
                <c:pt idx="3552">
                  <c:v>3.91</c:v>
                </c:pt>
                <c:pt idx="3553">
                  <c:v>4.06</c:v>
                </c:pt>
                <c:pt idx="3554">
                  <c:v>4.14</c:v>
                </c:pt>
                <c:pt idx="3555">
                  <c:v>4.21</c:v>
                </c:pt>
                <c:pt idx="3556">
                  <c:v>4.27</c:v>
                </c:pt>
                <c:pt idx="3557">
                  <c:v>4.319999999999999</c:v>
                </c:pt>
                <c:pt idx="3558">
                  <c:v>4.35</c:v>
                </c:pt>
                <c:pt idx="3559">
                  <c:v>4.42</c:v>
                </c:pt>
                <c:pt idx="3560">
                  <c:v>4.44</c:v>
                </c:pt>
                <c:pt idx="3561">
                  <c:v>4.51</c:v>
                </c:pt>
                <c:pt idx="3562">
                  <c:v>4.56</c:v>
                </c:pt>
                <c:pt idx="3563">
                  <c:v>4.56</c:v>
                </c:pt>
                <c:pt idx="3564">
                  <c:v>4.58</c:v>
                </c:pt>
                <c:pt idx="3565">
                  <c:v>4.57</c:v>
                </c:pt>
                <c:pt idx="3566">
                  <c:v>4.6</c:v>
                </c:pt>
                <c:pt idx="3567">
                  <c:v>4.64</c:v>
                </c:pt>
                <c:pt idx="3568">
                  <c:v>4.73</c:v>
                </c:pt>
                <c:pt idx="3569">
                  <c:v>4.73</c:v>
                </c:pt>
                <c:pt idx="3570">
                  <c:v>4.88</c:v>
                </c:pt>
                <c:pt idx="3571">
                  <c:v>5.05</c:v>
                </c:pt>
                <c:pt idx="3572">
                  <c:v>5.159999999999999</c:v>
                </c:pt>
                <c:pt idx="3573">
                  <c:v>5.21</c:v>
                </c:pt>
                <c:pt idx="3574">
                  <c:v>5.2</c:v>
                </c:pt>
                <c:pt idx="3575">
                  <c:v>5.22</c:v>
                </c:pt>
                <c:pt idx="3576">
                  <c:v>5.17</c:v>
                </c:pt>
                <c:pt idx="3577">
                  <c:v>5.07</c:v>
                </c:pt>
                <c:pt idx="3578">
                  <c:v>4.97</c:v>
                </c:pt>
                <c:pt idx="3579">
                  <c:v>4.91</c:v>
                </c:pt>
                <c:pt idx="3580">
                  <c:v>4.91</c:v>
                </c:pt>
                <c:pt idx="3581">
                  <c:v>4.85</c:v>
                </c:pt>
                <c:pt idx="3582">
                  <c:v>4.87</c:v>
                </c:pt>
                <c:pt idx="3583">
                  <c:v>4.84</c:v>
                </c:pt>
                <c:pt idx="3584">
                  <c:v>4.81</c:v>
                </c:pt>
                <c:pt idx="3585">
                  <c:v>4.72</c:v>
                </c:pt>
                <c:pt idx="3586">
                  <c:v>4.67</c:v>
                </c:pt>
                <c:pt idx="3587">
                  <c:v>4.64</c:v>
                </c:pt>
                <c:pt idx="3588">
                  <c:v>4.56</c:v>
                </c:pt>
                <c:pt idx="3589">
                  <c:v>4.52</c:v>
                </c:pt>
                <c:pt idx="3590">
                  <c:v>4.52</c:v>
                </c:pt>
                <c:pt idx="3591">
                  <c:v>4.51</c:v>
                </c:pt>
                <c:pt idx="3592">
                  <c:v>4.48</c:v>
                </c:pt>
                <c:pt idx="3593">
                  <c:v>4.46</c:v>
                </c:pt>
                <c:pt idx="3594">
                  <c:v>4.45</c:v>
                </c:pt>
                <c:pt idx="3595">
                  <c:v>4.39</c:v>
                </c:pt>
                <c:pt idx="3596">
                  <c:v>4.359999999999999</c:v>
                </c:pt>
                <c:pt idx="3597">
                  <c:v>4.34</c:v>
                </c:pt>
                <c:pt idx="3598">
                  <c:v>4.33</c:v>
                </c:pt>
                <c:pt idx="3599">
                  <c:v>4.31</c:v>
                </c:pt>
                <c:pt idx="3600">
                  <c:v>4.359999999999999</c:v>
                </c:pt>
                <c:pt idx="3601">
                  <c:v>4.41</c:v>
                </c:pt>
                <c:pt idx="3602">
                  <c:v>4.41</c:v>
                </c:pt>
                <c:pt idx="3603">
                  <c:v>4.41</c:v>
                </c:pt>
                <c:pt idx="3604">
                  <c:v>4.42</c:v>
                </c:pt>
                <c:pt idx="3605">
                  <c:v>4.44</c:v>
                </c:pt>
                <c:pt idx="3606">
                  <c:v>4.47</c:v>
                </c:pt>
                <c:pt idx="3607">
                  <c:v>4.49</c:v>
                </c:pt>
                <c:pt idx="3608">
                  <c:v>4.51</c:v>
                </c:pt>
                <c:pt idx="3609">
                  <c:v>4.52</c:v>
                </c:pt>
                <c:pt idx="3610">
                  <c:v>4.54</c:v>
                </c:pt>
                <c:pt idx="3611">
                  <c:v>4.619999999999999</c:v>
                </c:pt>
                <c:pt idx="3612">
                  <c:v>4.619999999999999</c:v>
                </c:pt>
                <c:pt idx="3613">
                  <c:v>4.64</c:v>
                </c:pt>
                <c:pt idx="3614">
                  <c:v>4.64</c:v>
                </c:pt>
                <c:pt idx="3615">
                  <c:v>4.64</c:v>
                </c:pt>
                <c:pt idx="3616">
                  <c:v>4.64</c:v>
                </c:pt>
                <c:pt idx="3617">
                  <c:v>4.59</c:v>
                </c:pt>
                <c:pt idx="3618">
                  <c:v>4.49</c:v>
                </c:pt>
                <c:pt idx="3619">
                  <c:v>4.34</c:v>
                </c:pt>
                <c:pt idx="3620">
                  <c:v>4.27</c:v>
                </c:pt>
                <c:pt idx="3621">
                  <c:v>4.22</c:v>
                </c:pt>
                <c:pt idx="3622">
                  <c:v>4.22</c:v>
                </c:pt>
                <c:pt idx="3623">
                  <c:v>4.21</c:v>
                </c:pt>
                <c:pt idx="3624">
                  <c:v>4.189999999999999</c:v>
                </c:pt>
                <c:pt idx="3625">
                  <c:v>4.17</c:v>
                </c:pt>
                <c:pt idx="3626">
                  <c:v>4.14</c:v>
                </c:pt>
                <c:pt idx="3627">
                  <c:v>4.14</c:v>
                </c:pt>
                <c:pt idx="3628">
                  <c:v>4.13</c:v>
                </c:pt>
                <c:pt idx="3629">
                  <c:v>4.14</c:v>
                </c:pt>
                <c:pt idx="3630">
                  <c:v>4.119999999999999</c:v>
                </c:pt>
                <c:pt idx="3631">
                  <c:v>4.09</c:v>
                </c:pt>
                <c:pt idx="3632">
                  <c:v>4.04</c:v>
                </c:pt>
                <c:pt idx="3633">
                  <c:v>3.99</c:v>
                </c:pt>
                <c:pt idx="3634">
                  <c:v>3.93</c:v>
                </c:pt>
                <c:pt idx="3635">
                  <c:v>3.88</c:v>
                </c:pt>
                <c:pt idx="3636">
                  <c:v>3.81</c:v>
                </c:pt>
                <c:pt idx="3637">
                  <c:v>3.73</c:v>
                </c:pt>
                <c:pt idx="3638">
                  <c:v>3.7</c:v>
                </c:pt>
                <c:pt idx="3639">
                  <c:v>3.7</c:v>
                </c:pt>
                <c:pt idx="3640">
                  <c:v>3.71</c:v>
                </c:pt>
                <c:pt idx="3641">
                  <c:v>3.7</c:v>
                </c:pt>
                <c:pt idx="3642">
                  <c:v>3.72</c:v>
                </c:pt>
                <c:pt idx="3643">
                  <c:v>3.59</c:v>
                </c:pt>
                <c:pt idx="3644">
                  <c:v>3.61</c:v>
                </c:pt>
                <c:pt idx="3645">
                  <c:v>3.62</c:v>
                </c:pt>
                <c:pt idx="3646">
                  <c:v>3.61</c:v>
                </c:pt>
                <c:pt idx="3647">
                  <c:v>3.59</c:v>
                </c:pt>
                <c:pt idx="3648">
                  <c:v>3.58</c:v>
                </c:pt>
                <c:pt idx="3649">
                  <c:v>3.56</c:v>
                </c:pt>
                <c:pt idx="3650">
                  <c:v>3.53</c:v>
                </c:pt>
                <c:pt idx="3651">
                  <c:v>3.41</c:v>
                </c:pt>
                <c:pt idx="3652">
                  <c:v>3.28</c:v>
                </c:pt>
                <c:pt idx="3653">
                  <c:v>3.25</c:v>
                </c:pt>
                <c:pt idx="3654">
                  <c:v>3.23</c:v>
                </c:pt>
                <c:pt idx="3655">
                  <c:v>3.23</c:v>
                </c:pt>
                <c:pt idx="3656">
                  <c:v>3.23</c:v>
                </c:pt>
                <c:pt idx="3657">
                  <c:v>3.23</c:v>
                </c:pt>
                <c:pt idx="3658">
                  <c:v>3.22</c:v>
                </c:pt>
                <c:pt idx="3659">
                  <c:v>3.22</c:v>
                </c:pt>
                <c:pt idx="3660">
                  <c:v>3.23</c:v>
                </c:pt>
                <c:pt idx="3661">
                  <c:v>3.24</c:v>
                </c:pt>
                <c:pt idx="3662">
                  <c:v>3.27</c:v>
                </c:pt>
                <c:pt idx="3663">
                  <c:v>3.35</c:v>
                </c:pt>
                <c:pt idx="3664">
                  <c:v>3.38</c:v>
                </c:pt>
                <c:pt idx="3665">
                  <c:v>3.44</c:v>
                </c:pt>
                <c:pt idx="3666">
                  <c:v>3.46</c:v>
                </c:pt>
                <c:pt idx="3667">
                  <c:v>3.47</c:v>
                </c:pt>
                <c:pt idx="3668">
                  <c:v>3.48</c:v>
                </c:pt>
                <c:pt idx="3669">
                  <c:v>3.49</c:v>
                </c:pt>
                <c:pt idx="3670">
                  <c:v>3.5</c:v>
                </c:pt>
                <c:pt idx="3671">
                  <c:v>3.61</c:v>
                </c:pt>
                <c:pt idx="3672">
                  <c:v>3.7</c:v>
                </c:pt>
                <c:pt idx="3673">
                  <c:v>3.77</c:v>
                </c:pt>
                <c:pt idx="3674">
                  <c:v>3.79</c:v>
                </c:pt>
                <c:pt idx="3675">
                  <c:v>3.8</c:v>
                </c:pt>
                <c:pt idx="3676">
                  <c:v>3.81</c:v>
                </c:pt>
                <c:pt idx="3677">
                  <c:v>3.83</c:v>
                </c:pt>
                <c:pt idx="3678">
                  <c:v>3.84</c:v>
                </c:pt>
                <c:pt idx="3679">
                  <c:v>3.85</c:v>
                </c:pt>
                <c:pt idx="3680">
                  <c:v>3.85</c:v>
                </c:pt>
                <c:pt idx="3681">
                  <c:v>3.91</c:v>
                </c:pt>
                <c:pt idx="3682">
                  <c:v>3.93</c:v>
                </c:pt>
                <c:pt idx="3683">
                  <c:v>3.91</c:v>
                </c:pt>
                <c:pt idx="3684">
                  <c:v>3.86</c:v>
                </c:pt>
                <c:pt idx="3685">
                  <c:v>3.82</c:v>
                </c:pt>
                <c:pt idx="3686">
                  <c:v>3.83</c:v>
                </c:pt>
                <c:pt idx="3687">
                  <c:v>3.85</c:v>
                </c:pt>
                <c:pt idx="3688">
                  <c:v>3.85</c:v>
                </c:pt>
                <c:pt idx="3689">
                  <c:v>3.8</c:v>
                </c:pt>
                <c:pt idx="3690">
                  <c:v>3.78</c:v>
                </c:pt>
                <c:pt idx="3691">
                  <c:v>3.71</c:v>
                </c:pt>
                <c:pt idx="3692">
                  <c:v>3.66</c:v>
                </c:pt>
                <c:pt idx="3693">
                  <c:v>3.67</c:v>
                </c:pt>
                <c:pt idx="3694">
                  <c:v>3.65</c:v>
                </c:pt>
                <c:pt idx="3695">
                  <c:v>3.66</c:v>
                </c:pt>
                <c:pt idx="3696">
                  <c:v>3.66</c:v>
                </c:pt>
                <c:pt idx="3697">
                  <c:v>3.66</c:v>
                </c:pt>
                <c:pt idx="3698">
                  <c:v>3.66</c:v>
                </c:pt>
                <c:pt idx="3699">
                  <c:v>3.65</c:v>
                </c:pt>
                <c:pt idx="3700">
                  <c:v>3.64</c:v>
                </c:pt>
                <c:pt idx="3701">
                  <c:v>3.62</c:v>
                </c:pt>
                <c:pt idx="3702">
                  <c:v>3.6</c:v>
                </c:pt>
                <c:pt idx="3703">
                  <c:v>3.56</c:v>
                </c:pt>
                <c:pt idx="3704">
                  <c:v>3.5</c:v>
                </c:pt>
                <c:pt idx="3705">
                  <c:v>3.45</c:v>
                </c:pt>
                <c:pt idx="3706">
                  <c:v>3.4</c:v>
                </c:pt>
                <c:pt idx="3707">
                  <c:v>3.34</c:v>
                </c:pt>
                <c:pt idx="3708">
                  <c:v>3.32</c:v>
                </c:pt>
                <c:pt idx="3709">
                  <c:v>3.34</c:v>
                </c:pt>
                <c:pt idx="3710">
                  <c:v>3.36</c:v>
                </c:pt>
                <c:pt idx="3711">
                  <c:v>3.38</c:v>
                </c:pt>
                <c:pt idx="3712">
                  <c:v>3.4</c:v>
                </c:pt>
                <c:pt idx="3713">
                  <c:v>3.42</c:v>
                </c:pt>
                <c:pt idx="3714">
                  <c:v>3.43</c:v>
                </c:pt>
                <c:pt idx="3715">
                  <c:v>3.44</c:v>
                </c:pt>
                <c:pt idx="3716">
                  <c:v>3.46</c:v>
                </c:pt>
                <c:pt idx="3717">
                  <c:v>3.44</c:v>
                </c:pt>
                <c:pt idx="3718">
                  <c:v>3.46</c:v>
                </c:pt>
                <c:pt idx="3719">
                  <c:v>3.47</c:v>
                </c:pt>
                <c:pt idx="3720">
                  <c:v>3.45</c:v>
                </c:pt>
                <c:pt idx="3721">
                  <c:v>3.43</c:v>
                </c:pt>
                <c:pt idx="3722">
                  <c:v>3.42</c:v>
                </c:pt>
                <c:pt idx="3723">
                  <c:v>3.39</c:v>
                </c:pt>
                <c:pt idx="3724">
                  <c:v>3.38</c:v>
                </c:pt>
                <c:pt idx="3725">
                  <c:v>3.37</c:v>
                </c:pt>
                <c:pt idx="3726">
                  <c:v>3.34</c:v>
                </c:pt>
                <c:pt idx="3727">
                  <c:v>3.32</c:v>
                </c:pt>
                <c:pt idx="3728">
                  <c:v>3.31</c:v>
                </c:pt>
                <c:pt idx="3729">
                  <c:v>3.31</c:v>
                </c:pt>
                <c:pt idx="3730">
                  <c:v>3.33</c:v>
                </c:pt>
                <c:pt idx="3731">
                  <c:v>3.36</c:v>
                </c:pt>
                <c:pt idx="3732">
                  <c:v>3.4</c:v>
                </c:pt>
                <c:pt idx="3733">
                  <c:v>3.45</c:v>
                </c:pt>
                <c:pt idx="3734">
                  <c:v>3.47</c:v>
                </c:pt>
                <c:pt idx="3735">
                  <c:v>3.49</c:v>
                </c:pt>
                <c:pt idx="3736">
                  <c:v>3.53</c:v>
                </c:pt>
                <c:pt idx="3737">
                  <c:v>3.55</c:v>
                </c:pt>
                <c:pt idx="3738">
                  <c:v>3.53</c:v>
                </c:pt>
                <c:pt idx="3739">
                  <c:v>3.54</c:v>
                </c:pt>
                <c:pt idx="3740">
                  <c:v>3.59</c:v>
                </c:pt>
                <c:pt idx="3741">
                  <c:v>3.65</c:v>
                </c:pt>
                <c:pt idx="3742">
                  <c:v>3.7</c:v>
                </c:pt>
                <c:pt idx="3743">
                  <c:v>3.7</c:v>
                </c:pt>
                <c:pt idx="3744">
                  <c:v>3.75</c:v>
                </c:pt>
                <c:pt idx="3745">
                  <c:v>3.86</c:v>
                </c:pt>
                <c:pt idx="3746">
                  <c:v>3.87</c:v>
                </c:pt>
                <c:pt idx="3747">
                  <c:v>3.87</c:v>
                </c:pt>
                <c:pt idx="3748">
                  <c:v>3.89</c:v>
                </c:pt>
                <c:pt idx="3749">
                  <c:v>3.87</c:v>
                </c:pt>
                <c:pt idx="3750">
                  <c:v>3.85</c:v>
                </c:pt>
                <c:pt idx="3751">
                  <c:v>3.81</c:v>
                </c:pt>
                <c:pt idx="3752">
                  <c:v>3.8</c:v>
                </c:pt>
                <c:pt idx="3753">
                  <c:v>3.83</c:v>
                </c:pt>
                <c:pt idx="3754">
                  <c:v>3.81</c:v>
                </c:pt>
                <c:pt idx="3755">
                  <c:v>3.8</c:v>
                </c:pt>
                <c:pt idx="3756">
                  <c:v>3.78</c:v>
                </c:pt>
                <c:pt idx="3757">
                  <c:v>3.78</c:v>
                </c:pt>
                <c:pt idx="3758">
                  <c:v>3.78</c:v>
                </c:pt>
                <c:pt idx="3759">
                  <c:v>3.75</c:v>
                </c:pt>
                <c:pt idx="3760">
                  <c:v>3.76</c:v>
                </c:pt>
                <c:pt idx="3761">
                  <c:v>3.73</c:v>
                </c:pt>
                <c:pt idx="3762">
                  <c:v>3.68</c:v>
                </c:pt>
                <c:pt idx="3763">
                  <c:v>3.68</c:v>
                </c:pt>
                <c:pt idx="3764">
                  <c:v>3.63</c:v>
                </c:pt>
                <c:pt idx="3765">
                  <c:v>3.56</c:v>
                </c:pt>
                <c:pt idx="3766">
                  <c:v>3.53</c:v>
                </c:pt>
                <c:pt idx="3767">
                  <c:v>3.53</c:v>
                </c:pt>
                <c:pt idx="3768">
                  <c:v>3.53</c:v>
                </c:pt>
                <c:pt idx="3769">
                  <c:v>3.55</c:v>
                </c:pt>
                <c:pt idx="3770">
                  <c:v>3.55</c:v>
                </c:pt>
                <c:pt idx="3771">
                  <c:v>3.54</c:v>
                </c:pt>
                <c:pt idx="3772">
                  <c:v>3.53</c:v>
                </c:pt>
                <c:pt idx="3773">
                  <c:v>3.55</c:v>
                </c:pt>
                <c:pt idx="3774">
                  <c:v>3.55</c:v>
                </c:pt>
                <c:pt idx="3775">
                  <c:v>3.55</c:v>
                </c:pt>
                <c:pt idx="3776">
                  <c:v>3.57</c:v>
                </c:pt>
                <c:pt idx="3777">
                  <c:v>3.57</c:v>
                </c:pt>
                <c:pt idx="3778">
                  <c:v>3.56</c:v>
                </c:pt>
                <c:pt idx="3779">
                  <c:v>3.55</c:v>
                </c:pt>
                <c:pt idx="3780">
                  <c:v>3.54</c:v>
                </c:pt>
                <c:pt idx="3781">
                  <c:v>3.55</c:v>
                </c:pt>
                <c:pt idx="3782">
                  <c:v>3.55</c:v>
                </c:pt>
                <c:pt idx="3783">
                  <c:v>3.55</c:v>
                </c:pt>
                <c:pt idx="3784">
                  <c:v>3.55</c:v>
                </c:pt>
                <c:pt idx="3785">
                  <c:v>3.55</c:v>
                </c:pt>
                <c:pt idx="3786">
                  <c:v>3.55</c:v>
                </c:pt>
                <c:pt idx="3787">
                  <c:v>3.56</c:v>
                </c:pt>
                <c:pt idx="3788">
                  <c:v>3.56</c:v>
                </c:pt>
                <c:pt idx="3789">
                  <c:v>3.57</c:v>
                </c:pt>
                <c:pt idx="3790">
                  <c:v>3.56</c:v>
                </c:pt>
                <c:pt idx="3791">
                  <c:v>3.54</c:v>
                </c:pt>
                <c:pt idx="3792">
                  <c:v>3.53</c:v>
                </c:pt>
                <c:pt idx="3793">
                  <c:v>3.52</c:v>
                </c:pt>
                <c:pt idx="3794">
                  <c:v>3.52</c:v>
                </c:pt>
                <c:pt idx="3795">
                  <c:v>3.52</c:v>
                </c:pt>
                <c:pt idx="3796">
                  <c:v>3.52</c:v>
                </c:pt>
                <c:pt idx="3797">
                  <c:v>3.53</c:v>
                </c:pt>
                <c:pt idx="3798">
                  <c:v>3.54</c:v>
                </c:pt>
                <c:pt idx="3799">
                  <c:v>3.52</c:v>
                </c:pt>
                <c:pt idx="3800">
                  <c:v>3.52</c:v>
                </c:pt>
                <c:pt idx="3801">
                  <c:v>3.52</c:v>
                </c:pt>
                <c:pt idx="3802">
                  <c:v>3.5</c:v>
                </c:pt>
                <c:pt idx="3803">
                  <c:v>3.47</c:v>
                </c:pt>
                <c:pt idx="3804">
                  <c:v>3.47</c:v>
                </c:pt>
                <c:pt idx="3805">
                  <c:v>3.46</c:v>
                </c:pt>
                <c:pt idx="3806">
                  <c:v>3.46</c:v>
                </c:pt>
                <c:pt idx="3807">
                  <c:v>3.47</c:v>
                </c:pt>
                <c:pt idx="3808">
                  <c:v>3.45</c:v>
                </c:pt>
                <c:pt idx="3809">
                  <c:v>3.4</c:v>
                </c:pt>
                <c:pt idx="3810">
                  <c:v>3.38</c:v>
                </c:pt>
                <c:pt idx="3811">
                  <c:v>3.37</c:v>
                </c:pt>
                <c:pt idx="3812">
                  <c:v>3.36</c:v>
                </c:pt>
                <c:pt idx="3813">
                  <c:v>3.34</c:v>
                </c:pt>
                <c:pt idx="3814">
                  <c:v>3.31</c:v>
                </c:pt>
                <c:pt idx="3815">
                  <c:v>3.29</c:v>
                </c:pt>
                <c:pt idx="3816">
                  <c:v>3.26</c:v>
                </c:pt>
                <c:pt idx="3817">
                  <c:v>3.22</c:v>
                </c:pt>
                <c:pt idx="3818">
                  <c:v>3.19</c:v>
                </c:pt>
                <c:pt idx="3819">
                  <c:v>3.19</c:v>
                </c:pt>
                <c:pt idx="3820">
                  <c:v>3.12</c:v>
                </c:pt>
                <c:pt idx="3821">
                  <c:v>3.11</c:v>
                </c:pt>
                <c:pt idx="3822">
                  <c:v>3.1</c:v>
                </c:pt>
                <c:pt idx="3823">
                  <c:v>3.09</c:v>
                </c:pt>
                <c:pt idx="3824">
                  <c:v>3.09</c:v>
                </c:pt>
                <c:pt idx="3825">
                  <c:v>3.09</c:v>
                </c:pt>
                <c:pt idx="3826">
                  <c:v>3.1</c:v>
                </c:pt>
                <c:pt idx="3827">
                  <c:v>3.12</c:v>
                </c:pt>
                <c:pt idx="3828">
                  <c:v>3.21</c:v>
                </c:pt>
                <c:pt idx="3829">
                  <c:v>3.21</c:v>
                </c:pt>
                <c:pt idx="3830">
                  <c:v>3.32</c:v>
                </c:pt>
                <c:pt idx="3831">
                  <c:v>3.41</c:v>
                </c:pt>
                <c:pt idx="3832">
                  <c:v>3.52</c:v>
                </c:pt>
                <c:pt idx="3833">
                  <c:v>3.54</c:v>
                </c:pt>
                <c:pt idx="3834">
                  <c:v>3.56</c:v>
                </c:pt>
                <c:pt idx="3835">
                  <c:v>3.61</c:v>
                </c:pt>
                <c:pt idx="3836">
                  <c:v>3.61</c:v>
                </c:pt>
                <c:pt idx="3837">
                  <c:v>3.63</c:v>
                </c:pt>
                <c:pt idx="3838">
                  <c:v>3.63</c:v>
                </c:pt>
                <c:pt idx="3839">
                  <c:v>3.63</c:v>
                </c:pt>
                <c:pt idx="3840">
                  <c:v>3.64</c:v>
                </c:pt>
                <c:pt idx="3841">
                  <c:v>3.65</c:v>
                </c:pt>
                <c:pt idx="3842">
                  <c:v>3.64</c:v>
                </c:pt>
                <c:pt idx="3843">
                  <c:v>3.64</c:v>
                </c:pt>
                <c:pt idx="3844">
                  <c:v>3.65</c:v>
                </c:pt>
                <c:pt idx="3845">
                  <c:v>3.62</c:v>
                </c:pt>
                <c:pt idx="3846">
                  <c:v>3.6</c:v>
                </c:pt>
                <c:pt idx="3847">
                  <c:v>3.59</c:v>
                </c:pt>
                <c:pt idx="3848">
                  <c:v>3.59</c:v>
                </c:pt>
                <c:pt idx="3849">
                  <c:v>3.59</c:v>
                </c:pt>
                <c:pt idx="3850">
                  <c:v>3.58</c:v>
                </c:pt>
                <c:pt idx="3851">
                  <c:v>3.58</c:v>
                </c:pt>
                <c:pt idx="3852">
                  <c:v>3.58</c:v>
                </c:pt>
                <c:pt idx="3853">
                  <c:v>3.56</c:v>
                </c:pt>
                <c:pt idx="3854">
                  <c:v>3.53</c:v>
                </c:pt>
                <c:pt idx="3855">
                  <c:v>3.56</c:v>
                </c:pt>
                <c:pt idx="3856">
                  <c:v>3.55</c:v>
                </c:pt>
                <c:pt idx="3857">
                  <c:v>3.54</c:v>
                </c:pt>
                <c:pt idx="3858">
                  <c:v>3.52</c:v>
                </c:pt>
                <c:pt idx="3859">
                  <c:v>3.51</c:v>
                </c:pt>
                <c:pt idx="3860">
                  <c:v>3.5</c:v>
                </c:pt>
                <c:pt idx="3861">
                  <c:v>3.52</c:v>
                </c:pt>
                <c:pt idx="3862">
                  <c:v>3.52</c:v>
                </c:pt>
                <c:pt idx="3863">
                  <c:v>3.52</c:v>
                </c:pt>
                <c:pt idx="3864">
                  <c:v>3.51</c:v>
                </c:pt>
                <c:pt idx="3865">
                  <c:v>3.5</c:v>
                </c:pt>
                <c:pt idx="3866">
                  <c:v>3.48</c:v>
                </c:pt>
                <c:pt idx="3867">
                  <c:v>3.48</c:v>
                </c:pt>
                <c:pt idx="3868">
                  <c:v>3.45</c:v>
                </c:pt>
                <c:pt idx="3869">
                  <c:v>3.43</c:v>
                </c:pt>
                <c:pt idx="3870">
                  <c:v>3.44</c:v>
                </c:pt>
                <c:pt idx="3871">
                  <c:v>3.43</c:v>
                </c:pt>
                <c:pt idx="3872">
                  <c:v>3.44</c:v>
                </c:pt>
                <c:pt idx="3873">
                  <c:v>3.46</c:v>
                </c:pt>
                <c:pt idx="3874">
                  <c:v>3.48</c:v>
                </c:pt>
                <c:pt idx="3875">
                  <c:v>3.5</c:v>
                </c:pt>
                <c:pt idx="3876">
                  <c:v>3.52</c:v>
                </c:pt>
                <c:pt idx="3877">
                  <c:v>3.53</c:v>
                </c:pt>
                <c:pt idx="3878">
                  <c:v>3.51</c:v>
                </c:pt>
                <c:pt idx="3879">
                  <c:v>3.52</c:v>
                </c:pt>
                <c:pt idx="3880">
                  <c:v>3.51</c:v>
                </c:pt>
                <c:pt idx="3881">
                  <c:v>3.54</c:v>
                </c:pt>
                <c:pt idx="3882">
                  <c:v>3.56</c:v>
                </c:pt>
                <c:pt idx="3883">
                  <c:v>3.56</c:v>
                </c:pt>
                <c:pt idx="3884">
                  <c:v>3.55</c:v>
                </c:pt>
                <c:pt idx="3885">
                  <c:v>3.58</c:v>
                </c:pt>
                <c:pt idx="3886">
                  <c:v>3.59</c:v>
                </c:pt>
                <c:pt idx="3887">
                  <c:v>3.59</c:v>
                </c:pt>
                <c:pt idx="3888">
                  <c:v>3.59</c:v>
                </c:pt>
                <c:pt idx="3889">
                  <c:v>3.61</c:v>
                </c:pt>
                <c:pt idx="3890">
                  <c:v>3.66</c:v>
                </c:pt>
                <c:pt idx="3891">
                  <c:v>3.7</c:v>
                </c:pt>
                <c:pt idx="3892">
                  <c:v>3.68</c:v>
                </c:pt>
                <c:pt idx="3893">
                  <c:v>3.72</c:v>
                </c:pt>
                <c:pt idx="3894">
                  <c:v>3.72</c:v>
                </c:pt>
                <c:pt idx="3895">
                  <c:v>3.74</c:v>
                </c:pt>
                <c:pt idx="3896">
                  <c:v>3.72</c:v>
                </c:pt>
                <c:pt idx="3897">
                  <c:v>3.71</c:v>
                </c:pt>
                <c:pt idx="3898">
                  <c:v>3.7</c:v>
                </c:pt>
                <c:pt idx="3899">
                  <c:v>3.7</c:v>
                </c:pt>
                <c:pt idx="3900">
                  <c:v>3.69</c:v>
                </c:pt>
                <c:pt idx="3901">
                  <c:v>3.7</c:v>
                </c:pt>
                <c:pt idx="3902">
                  <c:v>3.69</c:v>
                </c:pt>
                <c:pt idx="3903">
                  <c:v>3.7</c:v>
                </c:pt>
                <c:pt idx="3904">
                  <c:v>3.68</c:v>
                </c:pt>
                <c:pt idx="3905">
                  <c:v>3.69</c:v>
                </c:pt>
                <c:pt idx="3906">
                  <c:v>3.67</c:v>
                </c:pt>
                <c:pt idx="3907">
                  <c:v>3.67</c:v>
                </c:pt>
                <c:pt idx="3908">
                  <c:v>3.67</c:v>
                </c:pt>
                <c:pt idx="3909">
                  <c:v>3.66</c:v>
                </c:pt>
                <c:pt idx="3910">
                  <c:v>3.66</c:v>
                </c:pt>
                <c:pt idx="3911">
                  <c:v>3.65</c:v>
                </c:pt>
                <c:pt idx="3912">
                  <c:v>3.63</c:v>
                </c:pt>
                <c:pt idx="3913">
                  <c:v>3.59</c:v>
                </c:pt>
                <c:pt idx="3914">
                  <c:v>3.55</c:v>
                </c:pt>
                <c:pt idx="3915">
                  <c:v>3.55</c:v>
                </c:pt>
                <c:pt idx="3916">
                  <c:v>3.56</c:v>
                </c:pt>
                <c:pt idx="3917">
                  <c:v>3.57</c:v>
                </c:pt>
                <c:pt idx="3918">
                  <c:v>3.57</c:v>
                </c:pt>
                <c:pt idx="3919">
                  <c:v>3.57</c:v>
                </c:pt>
                <c:pt idx="3920">
                  <c:v>3.56</c:v>
                </c:pt>
                <c:pt idx="3921">
                  <c:v>3.56</c:v>
                </c:pt>
                <c:pt idx="3922">
                  <c:v>3.57</c:v>
                </c:pt>
                <c:pt idx="3923">
                  <c:v>3.58</c:v>
                </c:pt>
                <c:pt idx="3924">
                  <c:v>3.58</c:v>
                </c:pt>
                <c:pt idx="3925">
                  <c:v>3.59</c:v>
                </c:pt>
                <c:pt idx="3926">
                  <c:v>3.56</c:v>
                </c:pt>
                <c:pt idx="3927">
                  <c:v>3.55</c:v>
                </c:pt>
                <c:pt idx="3928">
                  <c:v>3.53</c:v>
                </c:pt>
                <c:pt idx="3929">
                  <c:v>3.55</c:v>
                </c:pt>
                <c:pt idx="3930">
                  <c:v>3.52</c:v>
                </c:pt>
                <c:pt idx="3931">
                  <c:v>3.53</c:v>
                </c:pt>
                <c:pt idx="3932">
                  <c:v>3.53</c:v>
                </c:pt>
                <c:pt idx="3933">
                  <c:v>3.51</c:v>
                </c:pt>
                <c:pt idx="3934">
                  <c:v>3.5</c:v>
                </c:pt>
                <c:pt idx="3935">
                  <c:v>3.49</c:v>
                </c:pt>
                <c:pt idx="3936">
                  <c:v>3.49</c:v>
                </c:pt>
                <c:pt idx="3937">
                  <c:v>3.48</c:v>
                </c:pt>
                <c:pt idx="3938">
                  <c:v>3.49</c:v>
                </c:pt>
                <c:pt idx="3939">
                  <c:v>3.5</c:v>
                </c:pt>
                <c:pt idx="3940">
                  <c:v>3.5</c:v>
                </c:pt>
                <c:pt idx="3941">
                  <c:v>3.51</c:v>
                </c:pt>
                <c:pt idx="3942">
                  <c:v>3.52</c:v>
                </c:pt>
                <c:pt idx="3943">
                  <c:v>3.53</c:v>
                </c:pt>
                <c:pt idx="3944">
                  <c:v>3.52</c:v>
                </c:pt>
                <c:pt idx="3945">
                  <c:v>3.52</c:v>
                </c:pt>
                <c:pt idx="3946">
                  <c:v>3.52</c:v>
                </c:pt>
                <c:pt idx="3947">
                  <c:v>3.56</c:v>
                </c:pt>
                <c:pt idx="3948">
                  <c:v>3.58</c:v>
                </c:pt>
                <c:pt idx="3949">
                  <c:v>3.63</c:v>
                </c:pt>
                <c:pt idx="3950">
                  <c:v>3.68</c:v>
                </c:pt>
                <c:pt idx="3951">
                  <c:v>3.7</c:v>
                </c:pt>
                <c:pt idx="3952">
                  <c:v>3.72</c:v>
                </c:pt>
                <c:pt idx="3953">
                  <c:v>3.72</c:v>
                </c:pt>
                <c:pt idx="3954">
                  <c:v>3.73</c:v>
                </c:pt>
                <c:pt idx="3955">
                  <c:v>3.75</c:v>
                </c:pt>
                <c:pt idx="3956">
                  <c:v>3.77</c:v>
                </c:pt>
                <c:pt idx="3957">
                  <c:v>3.78</c:v>
                </c:pt>
                <c:pt idx="3958">
                  <c:v>3.78</c:v>
                </c:pt>
                <c:pt idx="3959">
                  <c:v>3.79</c:v>
                </c:pt>
                <c:pt idx="3960">
                  <c:v>3.79</c:v>
                </c:pt>
                <c:pt idx="3961">
                  <c:v>3.78</c:v>
                </c:pt>
                <c:pt idx="3962">
                  <c:v>3.77</c:v>
                </c:pt>
                <c:pt idx="3963">
                  <c:v>3.77</c:v>
                </c:pt>
                <c:pt idx="3964">
                  <c:v>3.75</c:v>
                </c:pt>
                <c:pt idx="3965">
                  <c:v>3.73</c:v>
                </c:pt>
                <c:pt idx="3966">
                  <c:v>3.72</c:v>
                </c:pt>
                <c:pt idx="3967">
                  <c:v>3.71</c:v>
                </c:pt>
                <c:pt idx="3968">
                  <c:v>3.7</c:v>
                </c:pt>
                <c:pt idx="3969">
                  <c:v>3.7</c:v>
                </c:pt>
                <c:pt idx="3970">
                  <c:v>3.7</c:v>
                </c:pt>
                <c:pt idx="3971">
                  <c:v>3.68</c:v>
                </c:pt>
                <c:pt idx="3972">
                  <c:v>3.67</c:v>
                </c:pt>
                <c:pt idx="3973">
                  <c:v>3.65</c:v>
                </c:pt>
                <c:pt idx="3974">
                  <c:v>3.65</c:v>
                </c:pt>
                <c:pt idx="3975">
                  <c:v>3.64</c:v>
                </c:pt>
                <c:pt idx="3976">
                  <c:v>3.65</c:v>
                </c:pt>
                <c:pt idx="3977">
                  <c:v>3.63</c:v>
                </c:pt>
                <c:pt idx="3978">
                  <c:v>3.63</c:v>
                </c:pt>
                <c:pt idx="3979">
                  <c:v>3.63</c:v>
                </c:pt>
                <c:pt idx="3980">
                  <c:v>3.64</c:v>
                </c:pt>
                <c:pt idx="3981">
                  <c:v>3.63</c:v>
                </c:pt>
                <c:pt idx="3982">
                  <c:v>3.64</c:v>
                </c:pt>
                <c:pt idx="3983">
                  <c:v>3.64</c:v>
                </c:pt>
                <c:pt idx="3984">
                  <c:v>3.62</c:v>
                </c:pt>
                <c:pt idx="3985">
                  <c:v>3.62</c:v>
                </c:pt>
                <c:pt idx="3986">
                  <c:v>3.64</c:v>
                </c:pt>
                <c:pt idx="3987">
                  <c:v>3.64</c:v>
                </c:pt>
                <c:pt idx="3988">
                  <c:v>3.62</c:v>
                </c:pt>
                <c:pt idx="3989">
                  <c:v>3.61</c:v>
                </c:pt>
                <c:pt idx="3990">
                  <c:v>3.59</c:v>
                </c:pt>
                <c:pt idx="3991">
                  <c:v>3.57</c:v>
                </c:pt>
                <c:pt idx="3992">
                  <c:v>3.58</c:v>
                </c:pt>
                <c:pt idx="3993">
                  <c:v>3.6</c:v>
                </c:pt>
                <c:pt idx="3994">
                  <c:v>3.6</c:v>
                </c:pt>
                <c:pt idx="3995">
                  <c:v>3.59</c:v>
                </c:pt>
                <c:pt idx="3996">
                  <c:v>3.59</c:v>
                </c:pt>
                <c:pt idx="3997">
                  <c:v>3.59</c:v>
                </c:pt>
                <c:pt idx="3998">
                  <c:v>3.58</c:v>
                </c:pt>
                <c:pt idx="3999">
                  <c:v>3.57</c:v>
                </c:pt>
                <c:pt idx="4000">
                  <c:v>3.57</c:v>
                </c:pt>
                <c:pt idx="4001">
                  <c:v>3.58</c:v>
                </c:pt>
                <c:pt idx="4002">
                  <c:v>3.6</c:v>
                </c:pt>
                <c:pt idx="4003">
                  <c:v>3.62</c:v>
                </c:pt>
                <c:pt idx="4004">
                  <c:v>3.64</c:v>
                </c:pt>
                <c:pt idx="4005">
                  <c:v>3.65</c:v>
                </c:pt>
                <c:pt idx="4006">
                  <c:v>3.67</c:v>
                </c:pt>
                <c:pt idx="4007">
                  <c:v>3.68</c:v>
                </c:pt>
                <c:pt idx="4008">
                  <c:v>3.67</c:v>
                </c:pt>
                <c:pt idx="4009">
                  <c:v>3.67</c:v>
                </c:pt>
                <c:pt idx="4010">
                  <c:v>3.68</c:v>
                </c:pt>
                <c:pt idx="4011">
                  <c:v>3.68</c:v>
                </c:pt>
                <c:pt idx="4012">
                  <c:v>3.67</c:v>
                </c:pt>
                <c:pt idx="4013">
                  <c:v>3.66</c:v>
                </c:pt>
                <c:pt idx="4014">
                  <c:v>3.63</c:v>
                </c:pt>
                <c:pt idx="4015">
                  <c:v>3.61</c:v>
                </c:pt>
                <c:pt idx="4016">
                  <c:v>3.58</c:v>
                </c:pt>
                <c:pt idx="4017">
                  <c:v>3.54</c:v>
                </c:pt>
                <c:pt idx="4018">
                  <c:v>3.54</c:v>
                </c:pt>
                <c:pt idx="4019">
                  <c:v>3.54</c:v>
                </c:pt>
                <c:pt idx="4020">
                  <c:v>3.52</c:v>
                </c:pt>
                <c:pt idx="4021">
                  <c:v>3.49</c:v>
                </c:pt>
                <c:pt idx="4022">
                  <c:v>3.46</c:v>
                </c:pt>
                <c:pt idx="4023">
                  <c:v>3.44</c:v>
                </c:pt>
                <c:pt idx="4024">
                  <c:v>3.43</c:v>
                </c:pt>
                <c:pt idx="4025">
                  <c:v>3.42</c:v>
                </c:pt>
                <c:pt idx="4026">
                  <c:v>3.42</c:v>
                </c:pt>
                <c:pt idx="4027">
                  <c:v>3.42</c:v>
                </c:pt>
                <c:pt idx="4028">
                  <c:v>3.41</c:v>
                </c:pt>
                <c:pt idx="4029">
                  <c:v>3.4</c:v>
                </c:pt>
                <c:pt idx="4030">
                  <c:v>3.39</c:v>
                </c:pt>
                <c:pt idx="4031">
                  <c:v>3.38</c:v>
                </c:pt>
                <c:pt idx="4032">
                  <c:v>3.36</c:v>
                </c:pt>
                <c:pt idx="4033">
                  <c:v>3.36</c:v>
                </c:pt>
                <c:pt idx="4034">
                  <c:v>3.36</c:v>
                </c:pt>
                <c:pt idx="4035">
                  <c:v>3.36</c:v>
                </c:pt>
                <c:pt idx="4036">
                  <c:v>3.36</c:v>
                </c:pt>
                <c:pt idx="4037">
                  <c:v>3.36</c:v>
                </c:pt>
                <c:pt idx="4038">
                  <c:v>3.36</c:v>
                </c:pt>
                <c:pt idx="4039">
                  <c:v>3.36</c:v>
                </c:pt>
                <c:pt idx="4040">
                  <c:v>3.36</c:v>
                </c:pt>
                <c:pt idx="4041">
                  <c:v>3.35</c:v>
                </c:pt>
                <c:pt idx="4042">
                  <c:v>3.34</c:v>
                </c:pt>
                <c:pt idx="4043">
                  <c:v>3.34</c:v>
                </c:pt>
                <c:pt idx="4044">
                  <c:v>3.33</c:v>
                </c:pt>
                <c:pt idx="4045">
                  <c:v>3.33</c:v>
                </c:pt>
                <c:pt idx="4046">
                  <c:v>3.31</c:v>
                </c:pt>
                <c:pt idx="4047">
                  <c:v>3.28</c:v>
                </c:pt>
                <c:pt idx="4048">
                  <c:v>3.26</c:v>
                </c:pt>
                <c:pt idx="4049">
                  <c:v>3.24</c:v>
                </c:pt>
                <c:pt idx="4050">
                  <c:v>3.2</c:v>
                </c:pt>
                <c:pt idx="4051">
                  <c:v>3.18</c:v>
                </c:pt>
                <c:pt idx="4052">
                  <c:v>3.15</c:v>
                </c:pt>
                <c:pt idx="4053">
                  <c:v>3.14</c:v>
                </c:pt>
                <c:pt idx="4054">
                  <c:v>3.12</c:v>
                </c:pt>
                <c:pt idx="4055">
                  <c:v>3.11</c:v>
                </c:pt>
                <c:pt idx="4056">
                  <c:v>3.08</c:v>
                </c:pt>
                <c:pt idx="4057">
                  <c:v>3.04</c:v>
                </c:pt>
                <c:pt idx="4058">
                  <c:v>3.03</c:v>
                </c:pt>
                <c:pt idx="4059">
                  <c:v>3.04</c:v>
                </c:pt>
                <c:pt idx="4060">
                  <c:v>3.04</c:v>
                </c:pt>
                <c:pt idx="4061">
                  <c:v>3.04</c:v>
                </c:pt>
                <c:pt idx="4062">
                  <c:v>3.04</c:v>
                </c:pt>
                <c:pt idx="4063">
                  <c:v>3.04</c:v>
                </c:pt>
                <c:pt idx="4064">
                  <c:v>3.04</c:v>
                </c:pt>
                <c:pt idx="4065">
                  <c:v>3.05</c:v>
                </c:pt>
                <c:pt idx="4066">
                  <c:v>3.06</c:v>
                </c:pt>
                <c:pt idx="4067">
                  <c:v>3.08</c:v>
                </c:pt>
                <c:pt idx="4068">
                  <c:v>3.11</c:v>
                </c:pt>
                <c:pt idx="4069">
                  <c:v>3.13</c:v>
                </c:pt>
                <c:pt idx="4070">
                  <c:v>3.18</c:v>
                </c:pt>
                <c:pt idx="4071">
                  <c:v>3.19</c:v>
                </c:pt>
                <c:pt idx="4072">
                  <c:v>3.16</c:v>
                </c:pt>
                <c:pt idx="4073">
                  <c:v>3.16</c:v>
                </c:pt>
                <c:pt idx="4074">
                  <c:v>3.15</c:v>
                </c:pt>
                <c:pt idx="4075">
                  <c:v>3.15</c:v>
                </c:pt>
                <c:pt idx="4076">
                  <c:v>3.15</c:v>
                </c:pt>
                <c:pt idx="4077">
                  <c:v>3.13</c:v>
                </c:pt>
                <c:pt idx="4078">
                  <c:v>3.11</c:v>
                </c:pt>
                <c:pt idx="4079">
                  <c:v>3.12</c:v>
                </c:pt>
                <c:pt idx="4080">
                  <c:v>3.11</c:v>
                </c:pt>
                <c:pt idx="4081">
                  <c:v>3.1</c:v>
                </c:pt>
                <c:pt idx="4082">
                  <c:v>3.11</c:v>
                </c:pt>
                <c:pt idx="4083">
                  <c:v>3.12</c:v>
                </c:pt>
                <c:pt idx="4084">
                  <c:v>3.16</c:v>
                </c:pt>
                <c:pt idx="4085">
                  <c:v>3.17</c:v>
                </c:pt>
                <c:pt idx="4086">
                  <c:v>3.24</c:v>
                </c:pt>
                <c:pt idx="4087">
                  <c:v>3.27</c:v>
                </c:pt>
                <c:pt idx="4088">
                  <c:v>3.27</c:v>
                </c:pt>
                <c:pt idx="4089">
                  <c:v>3.27</c:v>
                </c:pt>
                <c:pt idx="4090">
                  <c:v>3.26</c:v>
                </c:pt>
                <c:pt idx="4091">
                  <c:v>3.24</c:v>
                </c:pt>
                <c:pt idx="4092">
                  <c:v>3.25</c:v>
                </c:pt>
                <c:pt idx="4093">
                  <c:v>3.26</c:v>
                </c:pt>
                <c:pt idx="4094">
                  <c:v>3.24</c:v>
                </c:pt>
                <c:pt idx="4095">
                  <c:v>3.24</c:v>
                </c:pt>
                <c:pt idx="4096">
                  <c:v>3.24</c:v>
                </c:pt>
                <c:pt idx="4097">
                  <c:v>3.24</c:v>
                </c:pt>
                <c:pt idx="4098">
                  <c:v>3.24</c:v>
                </c:pt>
                <c:pt idx="4099">
                  <c:v>3.25</c:v>
                </c:pt>
                <c:pt idx="4100">
                  <c:v>3.26</c:v>
                </c:pt>
                <c:pt idx="4101">
                  <c:v>3.29</c:v>
                </c:pt>
                <c:pt idx="4102">
                  <c:v>3.35</c:v>
                </c:pt>
                <c:pt idx="4103">
                  <c:v>3.35</c:v>
                </c:pt>
                <c:pt idx="4104">
                  <c:v>3.36</c:v>
                </c:pt>
                <c:pt idx="4105">
                  <c:v>3.37</c:v>
                </c:pt>
                <c:pt idx="4106">
                  <c:v>3.37</c:v>
                </c:pt>
                <c:pt idx="4107">
                  <c:v>3.37</c:v>
                </c:pt>
                <c:pt idx="4108">
                  <c:v>3.36</c:v>
                </c:pt>
                <c:pt idx="4109">
                  <c:v>3.35</c:v>
                </c:pt>
                <c:pt idx="4110">
                  <c:v>3.35</c:v>
                </c:pt>
                <c:pt idx="4111">
                  <c:v>3.37</c:v>
                </c:pt>
                <c:pt idx="4112">
                  <c:v>3.37</c:v>
                </c:pt>
                <c:pt idx="4113">
                  <c:v>3.44</c:v>
                </c:pt>
                <c:pt idx="4114">
                  <c:v>3.46</c:v>
                </c:pt>
                <c:pt idx="4115">
                  <c:v>3.53</c:v>
                </c:pt>
                <c:pt idx="4116">
                  <c:v>3.65</c:v>
                </c:pt>
                <c:pt idx="4117">
                  <c:v>3.75</c:v>
                </c:pt>
                <c:pt idx="4118">
                  <c:v>3.8</c:v>
                </c:pt>
                <c:pt idx="4119">
                  <c:v>3.75</c:v>
                </c:pt>
                <c:pt idx="4120">
                  <c:v>3.72</c:v>
                </c:pt>
                <c:pt idx="4121">
                  <c:v>3.72</c:v>
                </c:pt>
                <c:pt idx="4122">
                  <c:v>3.72</c:v>
                </c:pt>
                <c:pt idx="4123">
                  <c:v>3.72</c:v>
                </c:pt>
                <c:pt idx="4124">
                  <c:v>3.71</c:v>
                </c:pt>
                <c:pt idx="4125">
                  <c:v>3.7</c:v>
                </c:pt>
                <c:pt idx="4126">
                  <c:v>3.67</c:v>
                </c:pt>
                <c:pt idx="4127">
                  <c:v>3.67</c:v>
                </c:pt>
                <c:pt idx="4128">
                  <c:v>3.68</c:v>
                </c:pt>
                <c:pt idx="4129">
                  <c:v>3.69</c:v>
                </c:pt>
                <c:pt idx="4130">
                  <c:v>3.69</c:v>
                </c:pt>
                <c:pt idx="4131">
                  <c:v>3.7</c:v>
                </c:pt>
                <c:pt idx="4132">
                  <c:v>3.77</c:v>
                </c:pt>
                <c:pt idx="4133">
                  <c:v>3.79</c:v>
                </c:pt>
                <c:pt idx="4134">
                  <c:v>3.81</c:v>
                </c:pt>
                <c:pt idx="4135">
                  <c:v>3.85</c:v>
                </c:pt>
                <c:pt idx="4136">
                  <c:v>3.93</c:v>
                </c:pt>
                <c:pt idx="4137">
                  <c:v>3.97</c:v>
                </c:pt>
                <c:pt idx="4138">
                  <c:v>3.98</c:v>
                </c:pt>
                <c:pt idx="4139">
                  <c:v>3.9</c:v>
                </c:pt>
                <c:pt idx="4140">
                  <c:v>3.85</c:v>
                </c:pt>
                <c:pt idx="4141">
                  <c:v>3.84</c:v>
                </c:pt>
                <c:pt idx="4142">
                  <c:v>3.84</c:v>
                </c:pt>
                <c:pt idx="4143">
                  <c:v>3.84</c:v>
                </c:pt>
                <c:pt idx="4144">
                  <c:v>3.84</c:v>
                </c:pt>
                <c:pt idx="4145">
                  <c:v>3.84</c:v>
                </c:pt>
                <c:pt idx="4146">
                  <c:v>3.84</c:v>
                </c:pt>
                <c:pt idx="4147">
                  <c:v>3.85</c:v>
                </c:pt>
                <c:pt idx="4148">
                  <c:v>3.85</c:v>
                </c:pt>
                <c:pt idx="4149">
                  <c:v>3.85</c:v>
                </c:pt>
                <c:pt idx="4150">
                  <c:v>3.85</c:v>
                </c:pt>
                <c:pt idx="4151">
                  <c:v>3.78</c:v>
                </c:pt>
                <c:pt idx="4152">
                  <c:v>3.78</c:v>
                </c:pt>
                <c:pt idx="4153">
                  <c:v>3.81</c:v>
                </c:pt>
                <c:pt idx="4154">
                  <c:v>3.84</c:v>
                </c:pt>
                <c:pt idx="4155">
                  <c:v>3.84</c:v>
                </c:pt>
                <c:pt idx="4156">
                  <c:v>3.85</c:v>
                </c:pt>
                <c:pt idx="4157">
                  <c:v>3.88</c:v>
                </c:pt>
                <c:pt idx="4158">
                  <c:v>3.91</c:v>
                </c:pt>
                <c:pt idx="4159">
                  <c:v>3.91</c:v>
                </c:pt>
                <c:pt idx="4160">
                  <c:v>3.96</c:v>
                </c:pt>
                <c:pt idx="4161">
                  <c:v>3.96</c:v>
                </c:pt>
                <c:pt idx="4162">
                  <c:v>3.95</c:v>
                </c:pt>
                <c:pt idx="4163">
                  <c:v>3.94</c:v>
                </c:pt>
                <c:pt idx="4164">
                  <c:v>3.95</c:v>
                </c:pt>
                <c:pt idx="4165">
                  <c:v>3.95</c:v>
                </c:pt>
                <c:pt idx="4166">
                  <c:v>3.92</c:v>
                </c:pt>
                <c:pt idx="4167">
                  <c:v>3.94</c:v>
                </c:pt>
                <c:pt idx="4168">
                  <c:v>3.93</c:v>
                </c:pt>
                <c:pt idx="4169">
                  <c:v>3.9</c:v>
                </c:pt>
                <c:pt idx="4170">
                  <c:v>3.89</c:v>
                </c:pt>
                <c:pt idx="4171">
                  <c:v>3.9</c:v>
                </c:pt>
                <c:pt idx="4172">
                  <c:v>3.88</c:v>
                </c:pt>
                <c:pt idx="4173">
                  <c:v>3.85</c:v>
                </c:pt>
                <c:pt idx="4174">
                  <c:v>3.85</c:v>
                </c:pt>
                <c:pt idx="4175">
                  <c:v>3.87</c:v>
                </c:pt>
                <c:pt idx="4176">
                  <c:v>3.87</c:v>
                </c:pt>
                <c:pt idx="4177">
                  <c:v>3.88</c:v>
                </c:pt>
                <c:pt idx="4178">
                  <c:v>3.87</c:v>
                </c:pt>
                <c:pt idx="4179">
                  <c:v>3.86</c:v>
                </c:pt>
                <c:pt idx="4180">
                  <c:v>3.85</c:v>
                </c:pt>
                <c:pt idx="4181">
                  <c:v>3.84</c:v>
                </c:pt>
                <c:pt idx="4182">
                  <c:v>3.81</c:v>
                </c:pt>
                <c:pt idx="4183">
                  <c:v>3.8</c:v>
                </c:pt>
                <c:pt idx="4184">
                  <c:v>3.8</c:v>
                </c:pt>
                <c:pt idx="4185">
                  <c:v>3.77</c:v>
                </c:pt>
                <c:pt idx="4186">
                  <c:v>3.78</c:v>
                </c:pt>
                <c:pt idx="4187">
                  <c:v>3.75</c:v>
                </c:pt>
                <c:pt idx="4188">
                  <c:v>3.73</c:v>
                </c:pt>
                <c:pt idx="4189">
                  <c:v>3.7</c:v>
                </c:pt>
                <c:pt idx="4190">
                  <c:v>3.62</c:v>
                </c:pt>
                <c:pt idx="4191">
                  <c:v>3.49</c:v>
                </c:pt>
                <c:pt idx="4192">
                  <c:v>3.45</c:v>
                </c:pt>
                <c:pt idx="4193">
                  <c:v>3.44</c:v>
                </c:pt>
                <c:pt idx="4194">
                  <c:v>3.46</c:v>
                </c:pt>
                <c:pt idx="4195">
                  <c:v>3.46</c:v>
                </c:pt>
                <c:pt idx="4196">
                  <c:v>3.46</c:v>
                </c:pt>
                <c:pt idx="4197">
                  <c:v>3.46</c:v>
                </c:pt>
                <c:pt idx="4198">
                  <c:v>3.47</c:v>
                </c:pt>
                <c:pt idx="4199">
                  <c:v>3.46</c:v>
                </c:pt>
                <c:pt idx="4200">
                  <c:v>3.47</c:v>
                </c:pt>
                <c:pt idx="4201">
                  <c:v>3.43</c:v>
                </c:pt>
                <c:pt idx="4202">
                  <c:v>3.4</c:v>
                </c:pt>
                <c:pt idx="4203">
                  <c:v>3.39</c:v>
                </c:pt>
                <c:pt idx="4204">
                  <c:v>3.4</c:v>
                </c:pt>
                <c:pt idx="4205">
                  <c:v>3.42</c:v>
                </c:pt>
                <c:pt idx="4206">
                  <c:v>3.43</c:v>
                </c:pt>
                <c:pt idx="4207">
                  <c:v>3.43</c:v>
                </c:pt>
                <c:pt idx="4208">
                  <c:v>3.46</c:v>
                </c:pt>
                <c:pt idx="4209">
                  <c:v>3.49</c:v>
                </c:pt>
                <c:pt idx="4210">
                  <c:v>3.52</c:v>
                </c:pt>
                <c:pt idx="4211">
                  <c:v>3.54</c:v>
                </c:pt>
                <c:pt idx="4212">
                  <c:v>3.57</c:v>
                </c:pt>
                <c:pt idx="4213">
                  <c:v>3.61</c:v>
                </c:pt>
                <c:pt idx="4214">
                  <c:v>3.64</c:v>
                </c:pt>
                <c:pt idx="4215">
                  <c:v>3.66</c:v>
                </c:pt>
                <c:pt idx="4216">
                  <c:v>3.66</c:v>
                </c:pt>
                <c:pt idx="4217">
                  <c:v>3.68</c:v>
                </c:pt>
                <c:pt idx="4218">
                  <c:v>3.7</c:v>
                </c:pt>
                <c:pt idx="4219">
                  <c:v>3.71</c:v>
                </c:pt>
                <c:pt idx="4220">
                  <c:v>3.72</c:v>
                </c:pt>
                <c:pt idx="4221">
                  <c:v>3.72</c:v>
                </c:pt>
                <c:pt idx="4222">
                  <c:v>3.7</c:v>
                </c:pt>
                <c:pt idx="4223">
                  <c:v>3.67</c:v>
                </c:pt>
                <c:pt idx="4224">
                  <c:v>3.65</c:v>
                </c:pt>
                <c:pt idx="4225">
                  <c:v>3.62</c:v>
                </c:pt>
                <c:pt idx="4226">
                  <c:v>3.59</c:v>
                </c:pt>
                <c:pt idx="4227">
                  <c:v>3.55</c:v>
                </c:pt>
                <c:pt idx="4228">
                  <c:v>3.55</c:v>
                </c:pt>
                <c:pt idx="4229">
                  <c:v>3.53</c:v>
                </c:pt>
                <c:pt idx="4230">
                  <c:v>3.52</c:v>
                </c:pt>
                <c:pt idx="4231">
                  <c:v>3.5</c:v>
                </c:pt>
                <c:pt idx="4232">
                  <c:v>3.45</c:v>
                </c:pt>
                <c:pt idx="4233">
                  <c:v>3.43</c:v>
                </c:pt>
                <c:pt idx="4234">
                  <c:v>3.4</c:v>
                </c:pt>
                <c:pt idx="4235">
                  <c:v>3.38</c:v>
                </c:pt>
                <c:pt idx="4236">
                  <c:v>3.37</c:v>
                </c:pt>
                <c:pt idx="4237">
                  <c:v>3.31</c:v>
                </c:pt>
                <c:pt idx="4238">
                  <c:v>3.27</c:v>
                </c:pt>
                <c:pt idx="4239">
                  <c:v>3.28</c:v>
                </c:pt>
                <c:pt idx="4240">
                  <c:v>3.27</c:v>
                </c:pt>
                <c:pt idx="4241">
                  <c:v>3.27</c:v>
                </c:pt>
                <c:pt idx="4242">
                  <c:v>3.26</c:v>
                </c:pt>
                <c:pt idx="4243">
                  <c:v>3.22</c:v>
                </c:pt>
                <c:pt idx="4244">
                  <c:v>3.2</c:v>
                </c:pt>
                <c:pt idx="4245">
                  <c:v>3.19</c:v>
                </c:pt>
                <c:pt idx="4246">
                  <c:v>3.17</c:v>
                </c:pt>
                <c:pt idx="4247">
                  <c:v>3.16</c:v>
                </c:pt>
                <c:pt idx="4248">
                  <c:v>3.18</c:v>
                </c:pt>
                <c:pt idx="4249">
                  <c:v>3.19</c:v>
                </c:pt>
                <c:pt idx="4250">
                  <c:v>3.19</c:v>
                </c:pt>
                <c:pt idx="4251">
                  <c:v>3.19</c:v>
                </c:pt>
                <c:pt idx="4252">
                  <c:v>3.2</c:v>
                </c:pt>
                <c:pt idx="4253">
                  <c:v>3.2</c:v>
                </c:pt>
                <c:pt idx="4254">
                  <c:v>3.2</c:v>
                </c:pt>
                <c:pt idx="4255">
                  <c:v>3.2</c:v>
                </c:pt>
                <c:pt idx="4256">
                  <c:v>3.2</c:v>
                </c:pt>
                <c:pt idx="4257">
                  <c:v>3.19</c:v>
                </c:pt>
                <c:pt idx="4258">
                  <c:v>3.17</c:v>
                </c:pt>
                <c:pt idx="4259">
                  <c:v>3.16</c:v>
                </c:pt>
                <c:pt idx="4260">
                  <c:v>3.17</c:v>
                </c:pt>
                <c:pt idx="4261">
                  <c:v>3.18</c:v>
                </c:pt>
                <c:pt idx="4262">
                  <c:v>3.17</c:v>
                </c:pt>
                <c:pt idx="4263">
                  <c:v>3.17</c:v>
                </c:pt>
                <c:pt idx="4264">
                  <c:v>3.17</c:v>
                </c:pt>
                <c:pt idx="4265">
                  <c:v>3.16</c:v>
                </c:pt>
                <c:pt idx="4266">
                  <c:v>3.18</c:v>
                </c:pt>
                <c:pt idx="4267">
                  <c:v>3.2</c:v>
                </c:pt>
                <c:pt idx="4268">
                  <c:v>3.19</c:v>
                </c:pt>
                <c:pt idx="4269">
                  <c:v>3.2</c:v>
                </c:pt>
                <c:pt idx="4270">
                  <c:v>3.2</c:v>
                </c:pt>
                <c:pt idx="4271">
                  <c:v>3.2</c:v>
                </c:pt>
                <c:pt idx="4272">
                  <c:v>3.2</c:v>
                </c:pt>
                <c:pt idx="4273">
                  <c:v>3.2</c:v>
                </c:pt>
                <c:pt idx="4274">
                  <c:v>3.19</c:v>
                </c:pt>
                <c:pt idx="4275">
                  <c:v>3.19</c:v>
                </c:pt>
                <c:pt idx="4276">
                  <c:v>3.21</c:v>
                </c:pt>
                <c:pt idx="4277">
                  <c:v>3.24</c:v>
                </c:pt>
                <c:pt idx="4278">
                  <c:v>3.26</c:v>
                </c:pt>
                <c:pt idx="4279">
                  <c:v>3.26</c:v>
                </c:pt>
                <c:pt idx="4280">
                  <c:v>3.26</c:v>
                </c:pt>
                <c:pt idx="4281">
                  <c:v>3.29</c:v>
                </c:pt>
                <c:pt idx="4282">
                  <c:v>3.3</c:v>
                </c:pt>
                <c:pt idx="4283">
                  <c:v>3.3</c:v>
                </c:pt>
                <c:pt idx="4284">
                  <c:v>3.3</c:v>
                </c:pt>
                <c:pt idx="4285">
                  <c:v>3.28</c:v>
                </c:pt>
                <c:pt idx="4286">
                  <c:v>3.25</c:v>
                </c:pt>
                <c:pt idx="4287">
                  <c:v>3.24</c:v>
                </c:pt>
                <c:pt idx="4288">
                  <c:v>3.23</c:v>
                </c:pt>
                <c:pt idx="4289">
                  <c:v>3.24</c:v>
                </c:pt>
                <c:pt idx="4290">
                  <c:v>3.23</c:v>
                </c:pt>
                <c:pt idx="4291">
                  <c:v>3.23</c:v>
                </c:pt>
                <c:pt idx="4292">
                  <c:v>3.21</c:v>
                </c:pt>
                <c:pt idx="4293">
                  <c:v>3.23</c:v>
                </c:pt>
                <c:pt idx="4294">
                  <c:v>3.24</c:v>
                </c:pt>
                <c:pt idx="4295">
                  <c:v>3.24</c:v>
                </c:pt>
                <c:pt idx="4296">
                  <c:v>3.25</c:v>
                </c:pt>
                <c:pt idx="4297">
                  <c:v>3.26</c:v>
                </c:pt>
                <c:pt idx="4298">
                  <c:v>3.26</c:v>
                </c:pt>
                <c:pt idx="4299">
                  <c:v>3.26</c:v>
                </c:pt>
                <c:pt idx="4300">
                  <c:v>3.23</c:v>
                </c:pt>
                <c:pt idx="4301">
                  <c:v>3.19</c:v>
                </c:pt>
                <c:pt idx="4302">
                  <c:v>3.12</c:v>
                </c:pt>
                <c:pt idx="4303">
                  <c:v>3.06</c:v>
                </c:pt>
                <c:pt idx="4304">
                  <c:v>3.03</c:v>
                </c:pt>
                <c:pt idx="4305">
                  <c:v>3.02</c:v>
                </c:pt>
                <c:pt idx="4306">
                  <c:v>3.02</c:v>
                </c:pt>
                <c:pt idx="4307">
                  <c:v>2.96</c:v>
                </c:pt>
                <c:pt idx="4308">
                  <c:v>2.93</c:v>
                </c:pt>
                <c:pt idx="4309">
                  <c:v>2.92</c:v>
                </c:pt>
                <c:pt idx="4310">
                  <c:v>2.92</c:v>
                </c:pt>
                <c:pt idx="4311">
                  <c:v>2.88</c:v>
                </c:pt>
                <c:pt idx="4312">
                  <c:v>2.86</c:v>
                </c:pt>
                <c:pt idx="4313">
                  <c:v>2.83</c:v>
                </c:pt>
                <c:pt idx="4314">
                  <c:v>2.82</c:v>
                </c:pt>
                <c:pt idx="4315">
                  <c:v>2.81</c:v>
                </c:pt>
                <c:pt idx="4316">
                  <c:v>2.81</c:v>
                </c:pt>
                <c:pt idx="4317">
                  <c:v>2.82</c:v>
                </c:pt>
                <c:pt idx="4318">
                  <c:v>2.85</c:v>
                </c:pt>
                <c:pt idx="4319">
                  <c:v>2.85</c:v>
                </c:pt>
                <c:pt idx="4320">
                  <c:v>2.87</c:v>
                </c:pt>
                <c:pt idx="4321">
                  <c:v>2.88</c:v>
                </c:pt>
                <c:pt idx="4322">
                  <c:v>2.88</c:v>
                </c:pt>
                <c:pt idx="4323">
                  <c:v>2.89</c:v>
                </c:pt>
                <c:pt idx="4324">
                  <c:v>2.89</c:v>
                </c:pt>
                <c:pt idx="4325">
                  <c:v>2.83</c:v>
                </c:pt>
                <c:pt idx="4326">
                  <c:v>2.77</c:v>
                </c:pt>
                <c:pt idx="4327">
                  <c:v>2.74</c:v>
                </c:pt>
                <c:pt idx="4328">
                  <c:v>2.73</c:v>
                </c:pt>
                <c:pt idx="4329">
                  <c:v>2.71</c:v>
                </c:pt>
                <c:pt idx="4330">
                  <c:v>2.7</c:v>
                </c:pt>
                <c:pt idx="4331">
                  <c:v>2.7</c:v>
                </c:pt>
                <c:pt idx="4332">
                  <c:v>2.69</c:v>
                </c:pt>
                <c:pt idx="4333">
                  <c:v>2.71</c:v>
                </c:pt>
                <c:pt idx="4334">
                  <c:v>2.72</c:v>
                </c:pt>
                <c:pt idx="4335">
                  <c:v>2.73</c:v>
                </c:pt>
                <c:pt idx="4336">
                  <c:v>2.73</c:v>
                </c:pt>
                <c:pt idx="4337">
                  <c:v>2.71</c:v>
                </c:pt>
                <c:pt idx="4338">
                  <c:v>2.68</c:v>
                </c:pt>
                <c:pt idx="4339">
                  <c:v>2.64</c:v>
                </c:pt>
                <c:pt idx="4340">
                  <c:v>2.64</c:v>
                </c:pt>
                <c:pt idx="4341">
                  <c:v>2.66</c:v>
                </c:pt>
                <c:pt idx="4342">
                  <c:v>2.71</c:v>
                </c:pt>
                <c:pt idx="4343">
                  <c:v>2.75</c:v>
                </c:pt>
                <c:pt idx="4344">
                  <c:v>2.79</c:v>
                </c:pt>
                <c:pt idx="4345">
                  <c:v>2.81</c:v>
                </c:pt>
                <c:pt idx="4346">
                  <c:v>2.84</c:v>
                </c:pt>
                <c:pt idx="4347">
                  <c:v>2.93</c:v>
                </c:pt>
                <c:pt idx="4348">
                  <c:v>3.03</c:v>
                </c:pt>
                <c:pt idx="4349">
                  <c:v>3.03</c:v>
                </c:pt>
                <c:pt idx="4350">
                  <c:v>3.08</c:v>
                </c:pt>
                <c:pt idx="4351">
                  <c:v>3.1</c:v>
                </c:pt>
                <c:pt idx="4352">
                  <c:v>3.13</c:v>
                </c:pt>
                <c:pt idx="4353">
                  <c:v>3.11</c:v>
                </c:pt>
                <c:pt idx="4354">
                  <c:v>3.12</c:v>
                </c:pt>
                <c:pt idx="4355">
                  <c:v>3.09</c:v>
                </c:pt>
                <c:pt idx="4356">
                  <c:v>3.06</c:v>
                </c:pt>
                <c:pt idx="4357">
                  <c:v>3.07</c:v>
                </c:pt>
                <c:pt idx="4358">
                  <c:v>3.08</c:v>
                </c:pt>
                <c:pt idx="4359">
                  <c:v>3.03</c:v>
                </c:pt>
                <c:pt idx="4360">
                  <c:v>3.0</c:v>
                </c:pt>
                <c:pt idx="4361">
                  <c:v>3.0</c:v>
                </c:pt>
                <c:pt idx="4362">
                  <c:v>2.97</c:v>
                </c:pt>
                <c:pt idx="4363">
                  <c:v>2.98</c:v>
                </c:pt>
                <c:pt idx="4364">
                  <c:v>3.0</c:v>
                </c:pt>
                <c:pt idx="4365">
                  <c:v>2.97</c:v>
                </c:pt>
                <c:pt idx="4366">
                  <c:v>2.91</c:v>
                </c:pt>
                <c:pt idx="4367">
                  <c:v>2.89</c:v>
                </c:pt>
                <c:pt idx="4368">
                  <c:v>2.89</c:v>
                </c:pt>
                <c:pt idx="4369">
                  <c:v>2.89</c:v>
                </c:pt>
                <c:pt idx="4370">
                  <c:v>2.88</c:v>
                </c:pt>
                <c:pt idx="4371">
                  <c:v>2.88</c:v>
                </c:pt>
                <c:pt idx="4372">
                  <c:v>2.82</c:v>
                </c:pt>
                <c:pt idx="4373">
                  <c:v>2.82</c:v>
                </c:pt>
                <c:pt idx="4374">
                  <c:v>2.84</c:v>
                </c:pt>
                <c:pt idx="4375">
                  <c:v>2.86</c:v>
                </c:pt>
                <c:pt idx="4376">
                  <c:v>2.89</c:v>
                </c:pt>
                <c:pt idx="4377">
                  <c:v>2.9</c:v>
                </c:pt>
                <c:pt idx="4378">
                  <c:v>2.89</c:v>
                </c:pt>
                <c:pt idx="4379">
                  <c:v>2.88</c:v>
                </c:pt>
                <c:pt idx="4380">
                  <c:v>2.87</c:v>
                </c:pt>
                <c:pt idx="4381">
                  <c:v>2.85</c:v>
                </c:pt>
                <c:pt idx="4382">
                  <c:v>2.85</c:v>
                </c:pt>
                <c:pt idx="4383">
                  <c:v>2.86</c:v>
                </c:pt>
                <c:pt idx="4384">
                  <c:v>2.87</c:v>
                </c:pt>
                <c:pt idx="4385">
                  <c:v>2.87</c:v>
                </c:pt>
                <c:pt idx="4386">
                  <c:v>2.88</c:v>
                </c:pt>
                <c:pt idx="4387">
                  <c:v>2.87</c:v>
                </c:pt>
                <c:pt idx="4388">
                  <c:v>2.86</c:v>
                </c:pt>
                <c:pt idx="4389">
                  <c:v>2.84</c:v>
                </c:pt>
                <c:pt idx="4390">
                  <c:v>2.85</c:v>
                </c:pt>
                <c:pt idx="4391">
                  <c:v>2.84</c:v>
                </c:pt>
                <c:pt idx="4392">
                  <c:v>2.83</c:v>
                </c:pt>
                <c:pt idx="4393">
                  <c:v>2.81</c:v>
                </c:pt>
                <c:pt idx="4394">
                  <c:v>2.77</c:v>
                </c:pt>
                <c:pt idx="4395">
                  <c:v>2.76</c:v>
                </c:pt>
                <c:pt idx="4396">
                  <c:v>2.75</c:v>
                </c:pt>
                <c:pt idx="4397">
                  <c:v>2.74</c:v>
                </c:pt>
                <c:pt idx="4398">
                  <c:v>2.7</c:v>
                </c:pt>
                <c:pt idx="4399">
                  <c:v>2.69</c:v>
                </c:pt>
                <c:pt idx="4400">
                  <c:v>2.66</c:v>
                </c:pt>
                <c:pt idx="4401">
                  <c:v>2.66</c:v>
                </c:pt>
                <c:pt idx="4402">
                  <c:v>2.63</c:v>
                </c:pt>
                <c:pt idx="4403">
                  <c:v>2.63</c:v>
                </c:pt>
                <c:pt idx="4404">
                  <c:v>2.63</c:v>
                </c:pt>
                <c:pt idx="4405">
                  <c:v>2.63</c:v>
                </c:pt>
                <c:pt idx="4406">
                  <c:v>2.63</c:v>
                </c:pt>
                <c:pt idx="4407">
                  <c:v>2.6</c:v>
                </c:pt>
                <c:pt idx="4408">
                  <c:v>2.58</c:v>
                </c:pt>
                <c:pt idx="4409">
                  <c:v>2.58</c:v>
                </c:pt>
                <c:pt idx="4410">
                  <c:v>2.57</c:v>
                </c:pt>
                <c:pt idx="4411">
                  <c:v>2.57</c:v>
                </c:pt>
                <c:pt idx="4412">
                  <c:v>2.5</c:v>
                </c:pt>
                <c:pt idx="4413">
                  <c:v>2.49</c:v>
                </c:pt>
                <c:pt idx="4414">
                  <c:v>2.47</c:v>
                </c:pt>
                <c:pt idx="4415">
                  <c:v>2.49</c:v>
                </c:pt>
                <c:pt idx="4416">
                  <c:v>2.48</c:v>
                </c:pt>
                <c:pt idx="4417">
                  <c:v>2.46</c:v>
                </c:pt>
                <c:pt idx="4418">
                  <c:v>2.44</c:v>
                </c:pt>
                <c:pt idx="4419">
                  <c:v>2.44</c:v>
                </c:pt>
                <c:pt idx="4420">
                  <c:v>2.41</c:v>
                </c:pt>
                <c:pt idx="4421">
                  <c:v>2.4</c:v>
                </c:pt>
                <c:pt idx="4422">
                  <c:v>2.39</c:v>
                </c:pt>
                <c:pt idx="4423">
                  <c:v>2.37</c:v>
                </c:pt>
                <c:pt idx="4424">
                  <c:v>2.4</c:v>
                </c:pt>
                <c:pt idx="4425">
                  <c:v>2.42</c:v>
                </c:pt>
                <c:pt idx="4426">
                  <c:v>2.44</c:v>
                </c:pt>
                <c:pt idx="4427">
                  <c:v>2.42</c:v>
                </c:pt>
                <c:pt idx="4428">
                  <c:v>2.4</c:v>
                </c:pt>
                <c:pt idx="4429">
                  <c:v>2.39</c:v>
                </c:pt>
                <c:pt idx="4430">
                  <c:v>2.37</c:v>
                </c:pt>
                <c:pt idx="4431">
                  <c:v>2.35</c:v>
                </c:pt>
                <c:pt idx="4432">
                  <c:v>2.34</c:v>
                </c:pt>
                <c:pt idx="4433">
                  <c:v>2.33</c:v>
                </c:pt>
                <c:pt idx="4434">
                  <c:v>2.34</c:v>
                </c:pt>
                <c:pt idx="4435">
                  <c:v>2.35</c:v>
                </c:pt>
                <c:pt idx="4436">
                  <c:v>2.37</c:v>
                </c:pt>
                <c:pt idx="4437">
                  <c:v>2.39</c:v>
                </c:pt>
                <c:pt idx="4438">
                  <c:v>2.41</c:v>
                </c:pt>
                <c:pt idx="4439">
                  <c:v>2.41</c:v>
                </c:pt>
                <c:pt idx="4440">
                  <c:v>2.4</c:v>
                </c:pt>
                <c:pt idx="4441">
                  <c:v>2.39</c:v>
                </c:pt>
                <c:pt idx="4442">
                  <c:v>2.4</c:v>
                </c:pt>
                <c:pt idx="4443">
                  <c:v>2.41</c:v>
                </c:pt>
                <c:pt idx="4444">
                  <c:v>2.41</c:v>
                </c:pt>
                <c:pt idx="4445">
                  <c:v>2.42</c:v>
                </c:pt>
                <c:pt idx="4446">
                  <c:v>2.41</c:v>
                </c:pt>
                <c:pt idx="4447">
                  <c:v>2.43</c:v>
                </c:pt>
                <c:pt idx="4448">
                  <c:v>2.43</c:v>
                </c:pt>
                <c:pt idx="4449">
                  <c:v>2.41</c:v>
                </c:pt>
                <c:pt idx="4450">
                  <c:v>2.41</c:v>
                </c:pt>
                <c:pt idx="4451">
                  <c:v>2.41</c:v>
                </c:pt>
                <c:pt idx="4452">
                  <c:v>2.41</c:v>
                </c:pt>
                <c:pt idx="4453">
                  <c:v>2.43</c:v>
                </c:pt>
                <c:pt idx="4454">
                  <c:v>2.44</c:v>
                </c:pt>
                <c:pt idx="4455">
                  <c:v>2.45</c:v>
                </c:pt>
                <c:pt idx="4456">
                  <c:v>2.47</c:v>
                </c:pt>
                <c:pt idx="4457">
                  <c:v>2.49</c:v>
                </c:pt>
                <c:pt idx="4458">
                  <c:v>2.53</c:v>
                </c:pt>
                <c:pt idx="4459">
                  <c:v>2.53</c:v>
                </c:pt>
                <c:pt idx="4460">
                  <c:v>2.51</c:v>
                </c:pt>
                <c:pt idx="4461">
                  <c:v>2.52</c:v>
                </c:pt>
                <c:pt idx="4462">
                  <c:v>2.58</c:v>
                </c:pt>
                <c:pt idx="4463">
                  <c:v>2.59</c:v>
                </c:pt>
                <c:pt idx="4464">
                  <c:v>2.67</c:v>
                </c:pt>
                <c:pt idx="4465">
                  <c:v>2.7</c:v>
                </c:pt>
                <c:pt idx="4466">
                  <c:v>2.75</c:v>
                </c:pt>
                <c:pt idx="4467">
                  <c:v>2.75</c:v>
                </c:pt>
                <c:pt idx="4468">
                  <c:v>2.73</c:v>
                </c:pt>
                <c:pt idx="4469">
                  <c:v>2.71</c:v>
                </c:pt>
                <c:pt idx="4470">
                  <c:v>2.71</c:v>
                </c:pt>
                <c:pt idx="4471">
                  <c:v>2.71</c:v>
                </c:pt>
                <c:pt idx="4472">
                  <c:v>2.66</c:v>
                </c:pt>
                <c:pt idx="4473">
                  <c:v>2.66</c:v>
                </c:pt>
                <c:pt idx="4474">
                  <c:v>2.68</c:v>
                </c:pt>
                <c:pt idx="4475">
                  <c:v>2.68</c:v>
                </c:pt>
                <c:pt idx="4476">
                  <c:v>2.68</c:v>
                </c:pt>
                <c:pt idx="4477">
                  <c:v>2.68</c:v>
                </c:pt>
                <c:pt idx="4478">
                  <c:v>2.68</c:v>
                </c:pt>
                <c:pt idx="4479">
                  <c:v>2.66</c:v>
                </c:pt>
                <c:pt idx="4480">
                  <c:v>2.61</c:v>
                </c:pt>
                <c:pt idx="4481">
                  <c:v>2.54</c:v>
                </c:pt>
                <c:pt idx="4482">
                  <c:v>2.56</c:v>
                </c:pt>
                <c:pt idx="4483">
                  <c:v>2.58</c:v>
                </c:pt>
                <c:pt idx="4484">
                  <c:v>2.56</c:v>
                </c:pt>
                <c:pt idx="4485">
                  <c:v>2.56</c:v>
                </c:pt>
                <c:pt idx="4486">
                  <c:v>2.56</c:v>
                </c:pt>
                <c:pt idx="4487">
                  <c:v>2.51</c:v>
                </c:pt>
                <c:pt idx="4488">
                  <c:v>2.48</c:v>
                </c:pt>
                <c:pt idx="4489">
                  <c:v>2.48</c:v>
                </c:pt>
                <c:pt idx="4490">
                  <c:v>2.48</c:v>
                </c:pt>
                <c:pt idx="4491">
                  <c:v>2.48</c:v>
                </c:pt>
                <c:pt idx="4492">
                  <c:v>2.5</c:v>
                </c:pt>
                <c:pt idx="4493">
                  <c:v>2.51</c:v>
                </c:pt>
                <c:pt idx="4494">
                  <c:v>2.51</c:v>
                </c:pt>
                <c:pt idx="4495">
                  <c:v>2.51</c:v>
                </c:pt>
                <c:pt idx="4496">
                  <c:v>2.53</c:v>
                </c:pt>
                <c:pt idx="4497">
                  <c:v>2.53</c:v>
                </c:pt>
                <c:pt idx="4498">
                  <c:v>2.52</c:v>
                </c:pt>
                <c:pt idx="4499">
                  <c:v>2.5</c:v>
                </c:pt>
                <c:pt idx="4500">
                  <c:v>2.49</c:v>
                </c:pt>
                <c:pt idx="4501">
                  <c:v>2.46</c:v>
                </c:pt>
                <c:pt idx="4502">
                  <c:v>2.46</c:v>
                </c:pt>
                <c:pt idx="4503">
                  <c:v>2.44</c:v>
                </c:pt>
                <c:pt idx="4504">
                  <c:v>2.44</c:v>
                </c:pt>
                <c:pt idx="4505">
                  <c:v>2.41</c:v>
                </c:pt>
                <c:pt idx="4506">
                  <c:v>2.41</c:v>
                </c:pt>
                <c:pt idx="4507">
                  <c:v>2.44</c:v>
                </c:pt>
                <c:pt idx="4508">
                  <c:v>2.42</c:v>
                </c:pt>
                <c:pt idx="4509">
                  <c:v>2.43</c:v>
                </c:pt>
                <c:pt idx="4510">
                  <c:v>2.43</c:v>
                </c:pt>
                <c:pt idx="4511">
                  <c:v>2.45</c:v>
                </c:pt>
                <c:pt idx="4512">
                  <c:v>2.45</c:v>
                </c:pt>
                <c:pt idx="4513">
                  <c:v>2.46</c:v>
                </c:pt>
                <c:pt idx="4514">
                  <c:v>2.46</c:v>
                </c:pt>
                <c:pt idx="4515">
                  <c:v>2.46</c:v>
                </c:pt>
                <c:pt idx="4516">
                  <c:v>2.46</c:v>
                </c:pt>
                <c:pt idx="4517">
                  <c:v>2.43</c:v>
                </c:pt>
                <c:pt idx="4518">
                  <c:v>2.43</c:v>
                </c:pt>
                <c:pt idx="4519">
                  <c:v>2.41</c:v>
                </c:pt>
                <c:pt idx="4520">
                  <c:v>2.42</c:v>
                </c:pt>
                <c:pt idx="4521">
                  <c:v>2.43</c:v>
                </c:pt>
                <c:pt idx="4522">
                  <c:v>2.43</c:v>
                </c:pt>
                <c:pt idx="4523">
                  <c:v>2.45</c:v>
                </c:pt>
                <c:pt idx="4524">
                  <c:v>2.46</c:v>
                </c:pt>
                <c:pt idx="4525">
                  <c:v>2.53</c:v>
                </c:pt>
                <c:pt idx="4526">
                  <c:v>2.55</c:v>
                </c:pt>
                <c:pt idx="4527">
                  <c:v>2.54</c:v>
                </c:pt>
                <c:pt idx="4528">
                  <c:v>2.54</c:v>
                </c:pt>
                <c:pt idx="4529">
                  <c:v>2.53</c:v>
                </c:pt>
                <c:pt idx="4530">
                  <c:v>2.55</c:v>
                </c:pt>
                <c:pt idx="4531">
                  <c:v>2.53</c:v>
                </c:pt>
                <c:pt idx="4532">
                  <c:v>2.55</c:v>
                </c:pt>
                <c:pt idx="4533">
                  <c:v>2.53</c:v>
                </c:pt>
                <c:pt idx="4534">
                  <c:v>2.52</c:v>
                </c:pt>
                <c:pt idx="4535">
                  <c:v>2.56</c:v>
                </c:pt>
                <c:pt idx="4536">
                  <c:v>2.57</c:v>
                </c:pt>
                <c:pt idx="4537">
                  <c:v>2.56</c:v>
                </c:pt>
                <c:pt idx="4538">
                  <c:v>2.56</c:v>
                </c:pt>
                <c:pt idx="4539">
                  <c:v>2.56</c:v>
                </c:pt>
                <c:pt idx="4540">
                  <c:v>2.54</c:v>
                </c:pt>
                <c:pt idx="4541">
                  <c:v>2.54</c:v>
                </c:pt>
                <c:pt idx="4542">
                  <c:v>2.54</c:v>
                </c:pt>
                <c:pt idx="4543">
                  <c:v>2.54</c:v>
                </c:pt>
                <c:pt idx="4544">
                  <c:v>2.53</c:v>
                </c:pt>
                <c:pt idx="4545">
                  <c:v>2.53</c:v>
                </c:pt>
                <c:pt idx="4546">
                  <c:v>2.51</c:v>
                </c:pt>
                <c:pt idx="4547">
                  <c:v>2.5</c:v>
                </c:pt>
                <c:pt idx="4548">
                  <c:v>2.47</c:v>
                </c:pt>
                <c:pt idx="4549">
                  <c:v>2.47</c:v>
                </c:pt>
                <c:pt idx="4550">
                  <c:v>2.47</c:v>
                </c:pt>
                <c:pt idx="4551">
                  <c:v>2.47</c:v>
                </c:pt>
                <c:pt idx="4552">
                  <c:v>2.45</c:v>
                </c:pt>
                <c:pt idx="4553">
                  <c:v>2.44</c:v>
                </c:pt>
                <c:pt idx="4554">
                  <c:v>2.42</c:v>
                </c:pt>
                <c:pt idx="4555">
                  <c:v>2.41</c:v>
                </c:pt>
                <c:pt idx="4556">
                  <c:v>2.38</c:v>
                </c:pt>
                <c:pt idx="4557">
                  <c:v>2.36</c:v>
                </c:pt>
                <c:pt idx="4558">
                  <c:v>2.34</c:v>
                </c:pt>
                <c:pt idx="4559">
                  <c:v>2.34</c:v>
                </c:pt>
                <c:pt idx="4560">
                  <c:v>2.35</c:v>
                </c:pt>
                <c:pt idx="4561">
                  <c:v>2.35</c:v>
                </c:pt>
                <c:pt idx="4562">
                  <c:v>2.36</c:v>
                </c:pt>
                <c:pt idx="4563">
                  <c:v>2.36</c:v>
                </c:pt>
                <c:pt idx="4564">
                  <c:v>2.38</c:v>
                </c:pt>
                <c:pt idx="4565">
                  <c:v>2.38</c:v>
                </c:pt>
                <c:pt idx="4566">
                  <c:v>2.4</c:v>
                </c:pt>
                <c:pt idx="4567">
                  <c:v>2.41</c:v>
                </c:pt>
                <c:pt idx="4568">
                  <c:v>2.43</c:v>
                </c:pt>
                <c:pt idx="4569">
                  <c:v>2.42</c:v>
                </c:pt>
                <c:pt idx="4570">
                  <c:v>2.44</c:v>
                </c:pt>
                <c:pt idx="4571">
                  <c:v>2.46</c:v>
                </c:pt>
                <c:pt idx="4572">
                  <c:v>2.49</c:v>
                </c:pt>
                <c:pt idx="4573">
                  <c:v>2.48</c:v>
                </c:pt>
                <c:pt idx="4574">
                  <c:v>2.49</c:v>
                </c:pt>
                <c:pt idx="4575">
                  <c:v>2.49</c:v>
                </c:pt>
                <c:pt idx="4576">
                  <c:v>2.5</c:v>
                </c:pt>
                <c:pt idx="4577">
                  <c:v>2.49</c:v>
                </c:pt>
                <c:pt idx="4578">
                  <c:v>2.47</c:v>
                </c:pt>
                <c:pt idx="4579">
                  <c:v>2.46</c:v>
                </c:pt>
                <c:pt idx="4580">
                  <c:v>2.46</c:v>
                </c:pt>
                <c:pt idx="4581">
                  <c:v>2.44</c:v>
                </c:pt>
                <c:pt idx="4582">
                  <c:v>2.44</c:v>
                </c:pt>
                <c:pt idx="4583">
                  <c:v>2.44</c:v>
                </c:pt>
                <c:pt idx="4584">
                  <c:v>2.44</c:v>
                </c:pt>
                <c:pt idx="4585">
                  <c:v>2.43</c:v>
                </c:pt>
                <c:pt idx="4586">
                  <c:v>2.43</c:v>
                </c:pt>
                <c:pt idx="4587">
                  <c:v>2.44</c:v>
                </c:pt>
                <c:pt idx="4588">
                  <c:v>2.45</c:v>
                </c:pt>
                <c:pt idx="4589">
                  <c:v>2.42</c:v>
                </c:pt>
                <c:pt idx="4590">
                  <c:v>2.42</c:v>
                </c:pt>
                <c:pt idx="4591">
                  <c:v>2.42</c:v>
                </c:pt>
                <c:pt idx="4592">
                  <c:v>2.43</c:v>
                </c:pt>
                <c:pt idx="4593">
                  <c:v>2.44</c:v>
                </c:pt>
                <c:pt idx="4594">
                  <c:v>2.47</c:v>
                </c:pt>
                <c:pt idx="4595">
                  <c:v>2.46</c:v>
                </c:pt>
                <c:pt idx="4596">
                  <c:v>2.46</c:v>
                </c:pt>
                <c:pt idx="4597">
                  <c:v>2.44</c:v>
                </c:pt>
                <c:pt idx="4598">
                  <c:v>2.42</c:v>
                </c:pt>
                <c:pt idx="4599">
                  <c:v>2.42</c:v>
                </c:pt>
                <c:pt idx="4600">
                  <c:v>2.41</c:v>
                </c:pt>
                <c:pt idx="4601">
                  <c:v>2.37</c:v>
                </c:pt>
                <c:pt idx="4602">
                  <c:v>2.35</c:v>
                </c:pt>
                <c:pt idx="4603">
                  <c:v>2.35</c:v>
                </c:pt>
                <c:pt idx="4604">
                  <c:v>2.34</c:v>
                </c:pt>
                <c:pt idx="4605">
                  <c:v>2.3</c:v>
                </c:pt>
                <c:pt idx="4606">
                  <c:v>2.3</c:v>
                </c:pt>
                <c:pt idx="4607">
                  <c:v>2.3</c:v>
                </c:pt>
                <c:pt idx="4608">
                  <c:v>2.3</c:v>
                </c:pt>
                <c:pt idx="4609">
                  <c:v>2.3</c:v>
                </c:pt>
                <c:pt idx="4610">
                  <c:v>2.3</c:v>
                </c:pt>
                <c:pt idx="4611">
                  <c:v>2.3</c:v>
                </c:pt>
                <c:pt idx="4612">
                  <c:v>2.3</c:v>
                </c:pt>
                <c:pt idx="4613">
                  <c:v>2.3</c:v>
                </c:pt>
                <c:pt idx="4614">
                  <c:v>2.3</c:v>
                </c:pt>
                <c:pt idx="4615">
                  <c:v>2.3</c:v>
                </c:pt>
                <c:pt idx="4616">
                  <c:v>2.3</c:v>
                </c:pt>
                <c:pt idx="4617">
                  <c:v>2.3</c:v>
                </c:pt>
                <c:pt idx="4618">
                  <c:v>2.31</c:v>
                </c:pt>
                <c:pt idx="4619">
                  <c:v>2.31</c:v>
                </c:pt>
                <c:pt idx="4620">
                  <c:v>2.31</c:v>
                </c:pt>
                <c:pt idx="4621">
                  <c:v>2.31</c:v>
                </c:pt>
                <c:pt idx="4622">
                  <c:v>2.31</c:v>
                </c:pt>
                <c:pt idx="4623">
                  <c:v>2.31</c:v>
                </c:pt>
                <c:pt idx="4624">
                  <c:v>2.3</c:v>
                </c:pt>
                <c:pt idx="4625">
                  <c:v>2.3</c:v>
                </c:pt>
                <c:pt idx="4626">
                  <c:v>2.3</c:v>
                </c:pt>
                <c:pt idx="4627">
                  <c:v>2.3</c:v>
                </c:pt>
                <c:pt idx="4628">
                  <c:v>2.3</c:v>
                </c:pt>
                <c:pt idx="4629">
                  <c:v>2.3</c:v>
                </c:pt>
                <c:pt idx="4630">
                  <c:v>2.3</c:v>
                </c:pt>
                <c:pt idx="4631">
                  <c:v>2.29</c:v>
                </c:pt>
                <c:pt idx="4632">
                  <c:v>2.28</c:v>
                </c:pt>
                <c:pt idx="4633">
                  <c:v>2.28</c:v>
                </c:pt>
                <c:pt idx="4634">
                  <c:v>2.26</c:v>
                </c:pt>
                <c:pt idx="4635">
                  <c:v>2.26</c:v>
                </c:pt>
                <c:pt idx="4636">
                  <c:v>2.24</c:v>
                </c:pt>
                <c:pt idx="4637">
                  <c:v>2.23</c:v>
                </c:pt>
                <c:pt idx="4638">
                  <c:v>2.23</c:v>
                </c:pt>
                <c:pt idx="4639">
                  <c:v>2.24</c:v>
                </c:pt>
                <c:pt idx="4640">
                  <c:v>2.2</c:v>
                </c:pt>
                <c:pt idx="4641">
                  <c:v>2.2</c:v>
                </c:pt>
                <c:pt idx="4642">
                  <c:v>2.2</c:v>
                </c:pt>
                <c:pt idx="4643">
                  <c:v>2.2</c:v>
                </c:pt>
                <c:pt idx="4644">
                  <c:v>2.19</c:v>
                </c:pt>
                <c:pt idx="4645">
                  <c:v>2.18</c:v>
                </c:pt>
                <c:pt idx="4646">
                  <c:v>2.18</c:v>
                </c:pt>
                <c:pt idx="4647">
                  <c:v>2.17</c:v>
                </c:pt>
                <c:pt idx="4648">
                  <c:v>2.17</c:v>
                </c:pt>
                <c:pt idx="4649">
                  <c:v>2.16</c:v>
                </c:pt>
                <c:pt idx="4650">
                  <c:v>2.15</c:v>
                </c:pt>
                <c:pt idx="4651">
                  <c:v>2.16</c:v>
                </c:pt>
                <c:pt idx="4652">
                  <c:v>2.17</c:v>
                </c:pt>
                <c:pt idx="4653">
                  <c:v>2.18</c:v>
                </c:pt>
                <c:pt idx="4654">
                  <c:v>2.19</c:v>
                </c:pt>
                <c:pt idx="4655">
                  <c:v>2.2</c:v>
                </c:pt>
                <c:pt idx="4656">
                  <c:v>2.2</c:v>
                </c:pt>
                <c:pt idx="4657">
                  <c:v>2.21</c:v>
                </c:pt>
                <c:pt idx="4658">
                  <c:v>2.21</c:v>
                </c:pt>
                <c:pt idx="4659">
                  <c:v>2.22</c:v>
                </c:pt>
                <c:pt idx="4660">
                  <c:v>2.23</c:v>
                </c:pt>
                <c:pt idx="4661">
                  <c:v>2.25</c:v>
                </c:pt>
                <c:pt idx="4662">
                  <c:v>2.25</c:v>
                </c:pt>
                <c:pt idx="4663">
                  <c:v>2.24</c:v>
                </c:pt>
                <c:pt idx="4664">
                  <c:v>2.24</c:v>
                </c:pt>
                <c:pt idx="4665">
                  <c:v>2.25</c:v>
                </c:pt>
                <c:pt idx="4666">
                  <c:v>2.25</c:v>
                </c:pt>
                <c:pt idx="4667">
                  <c:v>2.26</c:v>
                </c:pt>
                <c:pt idx="4668">
                  <c:v>2.26</c:v>
                </c:pt>
                <c:pt idx="4669">
                  <c:v>2.26</c:v>
                </c:pt>
                <c:pt idx="4670">
                  <c:v>2.25</c:v>
                </c:pt>
                <c:pt idx="4671">
                  <c:v>2.26</c:v>
                </c:pt>
                <c:pt idx="4672">
                  <c:v>2.26</c:v>
                </c:pt>
                <c:pt idx="4673">
                  <c:v>2.27</c:v>
                </c:pt>
                <c:pt idx="4674">
                  <c:v>2.27</c:v>
                </c:pt>
                <c:pt idx="4675">
                  <c:v>2.26</c:v>
                </c:pt>
                <c:pt idx="4676">
                  <c:v>2.26</c:v>
                </c:pt>
                <c:pt idx="4677">
                  <c:v>2.25</c:v>
                </c:pt>
                <c:pt idx="4678">
                  <c:v>2.24</c:v>
                </c:pt>
                <c:pt idx="4679">
                  <c:v>2.23</c:v>
                </c:pt>
                <c:pt idx="4680">
                  <c:v>2.23</c:v>
                </c:pt>
                <c:pt idx="4681">
                  <c:v>2.23</c:v>
                </c:pt>
                <c:pt idx="4682">
                  <c:v>2.23</c:v>
                </c:pt>
                <c:pt idx="4683">
                  <c:v>2.23</c:v>
                </c:pt>
                <c:pt idx="4684">
                  <c:v>2.23</c:v>
                </c:pt>
                <c:pt idx="4685">
                  <c:v>2.23</c:v>
                </c:pt>
                <c:pt idx="4686">
                  <c:v>2.23</c:v>
                </c:pt>
                <c:pt idx="4687">
                  <c:v>2.22</c:v>
                </c:pt>
                <c:pt idx="4688">
                  <c:v>2.22</c:v>
                </c:pt>
                <c:pt idx="4689">
                  <c:v>2.22</c:v>
                </c:pt>
                <c:pt idx="4690">
                  <c:v>2.24</c:v>
                </c:pt>
                <c:pt idx="4691">
                  <c:v>2.24</c:v>
                </c:pt>
                <c:pt idx="4692">
                  <c:v>2.24</c:v>
                </c:pt>
                <c:pt idx="4693">
                  <c:v>2.24</c:v>
                </c:pt>
                <c:pt idx="4694">
                  <c:v>2.24</c:v>
                </c:pt>
                <c:pt idx="4695">
                  <c:v>2.25</c:v>
                </c:pt>
                <c:pt idx="4696">
                  <c:v>2.25</c:v>
                </c:pt>
                <c:pt idx="4697">
                  <c:v>2.24</c:v>
                </c:pt>
                <c:pt idx="4698">
                  <c:v>2.24</c:v>
                </c:pt>
                <c:pt idx="4699">
                  <c:v>2.24</c:v>
                </c:pt>
                <c:pt idx="4700">
                  <c:v>2.25</c:v>
                </c:pt>
                <c:pt idx="4701">
                  <c:v>2.28</c:v>
                </c:pt>
                <c:pt idx="4702">
                  <c:v>2.29</c:v>
                </c:pt>
                <c:pt idx="4703">
                  <c:v>2.29</c:v>
                </c:pt>
                <c:pt idx="4704">
                  <c:v>2.29</c:v>
                </c:pt>
                <c:pt idx="4705">
                  <c:v>2.3</c:v>
                </c:pt>
                <c:pt idx="4706">
                  <c:v>2.29</c:v>
                </c:pt>
                <c:pt idx="4707">
                  <c:v>2.28</c:v>
                </c:pt>
                <c:pt idx="4708">
                  <c:v>2.28</c:v>
                </c:pt>
                <c:pt idx="4709">
                  <c:v>2.28</c:v>
                </c:pt>
                <c:pt idx="4710">
                  <c:v>2.28</c:v>
                </c:pt>
                <c:pt idx="4711">
                  <c:v>2.28</c:v>
                </c:pt>
                <c:pt idx="4712">
                  <c:v>2.28</c:v>
                </c:pt>
                <c:pt idx="4713">
                  <c:v>2.28</c:v>
                </c:pt>
                <c:pt idx="4714">
                  <c:v>2.28</c:v>
                </c:pt>
                <c:pt idx="4715">
                  <c:v>2.28</c:v>
                </c:pt>
                <c:pt idx="4716">
                  <c:v>2.28</c:v>
                </c:pt>
                <c:pt idx="4717">
                  <c:v>2.29</c:v>
                </c:pt>
                <c:pt idx="4718">
                  <c:v>2.29</c:v>
                </c:pt>
                <c:pt idx="4719">
                  <c:v>2.3</c:v>
                </c:pt>
                <c:pt idx="4720">
                  <c:v>2.3</c:v>
                </c:pt>
                <c:pt idx="4721">
                  <c:v>2.31</c:v>
                </c:pt>
                <c:pt idx="4722">
                  <c:v>2.319999999999999</c:v>
                </c:pt>
                <c:pt idx="4723">
                  <c:v>2.319999999999999</c:v>
                </c:pt>
                <c:pt idx="4724">
                  <c:v>2.319999999999999</c:v>
                </c:pt>
                <c:pt idx="4725">
                  <c:v>2.319999999999999</c:v>
                </c:pt>
                <c:pt idx="4726">
                  <c:v>2.319999999999999</c:v>
                </c:pt>
                <c:pt idx="4727">
                  <c:v>2.31</c:v>
                </c:pt>
                <c:pt idx="4728">
                  <c:v>2.3</c:v>
                </c:pt>
                <c:pt idx="4729">
                  <c:v>2.3</c:v>
                </c:pt>
                <c:pt idx="4730">
                  <c:v>2.3</c:v>
                </c:pt>
                <c:pt idx="4731">
                  <c:v>2.3</c:v>
                </c:pt>
                <c:pt idx="4732">
                  <c:v>2.3</c:v>
                </c:pt>
                <c:pt idx="4733">
                  <c:v>2.3</c:v>
                </c:pt>
                <c:pt idx="4734">
                  <c:v>2.3</c:v>
                </c:pt>
                <c:pt idx="4735">
                  <c:v>2.3</c:v>
                </c:pt>
                <c:pt idx="4736">
                  <c:v>2.3</c:v>
                </c:pt>
                <c:pt idx="4737">
                  <c:v>2.28</c:v>
                </c:pt>
                <c:pt idx="4738">
                  <c:v>2.28</c:v>
                </c:pt>
                <c:pt idx="4739">
                  <c:v>2.28</c:v>
                </c:pt>
                <c:pt idx="4740">
                  <c:v>2.28</c:v>
                </c:pt>
                <c:pt idx="4741">
                  <c:v>2.3</c:v>
                </c:pt>
                <c:pt idx="4742">
                  <c:v>2.31</c:v>
                </c:pt>
                <c:pt idx="4743">
                  <c:v>2.31</c:v>
                </c:pt>
                <c:pt idx="4744">
                  <c:v>2.31</c:v>
                </c:pt>
                <c:pt idx="4745">
                  <c:v>2.3</c:v>
                </c:pt>
                <c:pt idx="4746">
                  <c:v>2.29</c:v>
                </c:pt>
                <c:pt idx="4747">
                  <c:v>2.29</c:v>
                </c:pt>
                <c:pt idx="4748">
                  <c:v>2.28</c:v>
                </c:pt>
                <c:pt idx="4749">
                  <c:v>2.28</c:v>
                </c:pt>
                <c:pt idx="4750">
                  <c:v>2.28</c:v>
                </c:pt>
                <c:pt idx="4751">
                  <c:v>2.28</c:v>
                </c:pt>
                <c:pt idx="4752">
                  <c:v>2.28</c:v>
                </c:pt>
                <c:pt idx="4753">
                  <c:v>2.28</c:v>
                </c:pt>
                <c:pt idx="4754">
                  <c:v>2.27</c:v>
                </c:pt>
                <c:pt idx="4755">
                  <c:v>2.27</c:v>
                </c:pt>
                <c:pt idx="4756">
                  <c:v>2.25</c:v>
                </c:pt>
                <c:pt idx="4757">
                  <c:v>2.24</c:v>
                </c:pt>
                <c:pt idx="4758">
                  <c:v>2.25</c:v>
                </c:pt>
                <c:pt idx="4759">
                  <c:v>2.25</c:v>
                </c:pt>
                <c:pt idx="4760">
                  <c:v>2.25</c:v>
                </c:pt>
                <c:pt idx="4761">
                  <c:v>2.26</c:v>
                </c:pt>
                <c:pt idx="4762">
                  <c:v>2.26</c:v>
                </c:pt>
                <c:pt idx="4763">
                  <c:v>2.28</c:v>
                </c:pt>
                <c:pt idx="4764">
                  <c:v>2.29</c:v>
                </c:pt>
                <c:pt idx="4765">
                  <c:v>2.29</c:v>
                </c:pt>
                <c:pt idx="4766">
                  <c:v>2.29</c:v>
                </c:pt>
                <c:pt idx="4767">
                  <c:v>2.29</c:v>
                </c:pt>
                <c:pt idx="4768">
                  <c:v>2.29</c:v>
                </c:pt>
                <c:pt idx="4769">
                  <c:v>2.3</c:v>
                </c:pt>
                <c:pt idx="4770">
                  <c:v>2.3</c:v>
                </c:pt>
                <c:pt idx="4771">
                  <c:v>2.3</c:v>
                </c:pt>
                <c:pt idx="4772">
                  <c:v>2.3</c:v>
                </c:pt>
                <c:pt idx="4773">
                  <c:v>2.3</c:v>
                </c:pt>
                <c:pt idx="4774">
                  <c:v>2.3</c:v>
                </c:pt>
                <c:pt idx="4775">
                  <c:v>2.31</c:v>
                </c:pt>
                <c:pt idx="4776">
                  <c:v>2.319999999999999</c:v>
                </c:pt>
                <c:pt idx="4777">
                  <c:v>2.319999999999999</c:v>
                </c:pt>
                <c:pt idx="4778">
                  <c:v>2.34</c:v>
                </c:pt>
                <c:pt idx="4779">
                  <c:v>2.34</c:v>
                </c:pt>
                <c:pt idx="4780">
                  <c:v>2.36</c:v>
                </c:pt>
                <c:pt idx="4781">
                  <c:v>2.39</c:v>
                </c:pt>
                <c:pt idx="4782">
                  <c:v>2.4</c:v>
                </c:pt>
                <c:pt idx="4783">
                  <c:v>2.43</c:v>
                </c:pt>
                <c:pt idx="4784">
                  <c:v>2.47</c:v>
                </c:pt>
                <c:pt idx="4785">
                  <c:v>2.51</c:v>
                </c:pt>
                <c:pt idx="4786">
                  <c:v>2.54</c:v>
                </c:pt>
                <c:pt idx="4787">
                  <c:v>2.56</c:v>
                </c:pt>
                <c:pt idx="4788">
                  <c:v>2.55</c:v>
                </c:pt>
                <c:pt idx="4789">
                  <c:v>2.56</c:v>
                </c:pt>
                <c:pt idx="4790">
                  <c:v>2.57</c:v>
                </c:pt>
                <c:pt idx="4791">
                  <c:v>2.6</c:v>
                </c:pt>
                <c:pt idx="4792">
                  <c:v>2.61</c:v>
                </c:pt>
                <c:pt idx="4793">
                  <c:v>2.73</c:v>
                </c:pt>
                <c:pt idx="4794">
                  <c:v>2.88</c:v>
                </c:pt>
                <c:pt idx="4795">
                  <c:v>3.08</c:v>
                </c:pt>
                <c:pt idx="4796">
                  <c:v>3.05</c:v>
                </c:pt>
                <c:pt idx="4797">
                  <c:v>3.03</c:v>
                </c:pt>
                <c:pt idx="4798">
                  <c:v>2.98</c:v>
                </c:pt>
                <c:pt idx="4799">
                  <c:v>2.99</c:v>
                </c:pt>
                <c:pt idx="4800">
                  <c:v>2.95</c:v>
                </c:pt>
                <c:pt idx="4801">
                  <c:v>2.95</c:v>
                </c:pt>
                <c:pt idx="4802">
                  <c:v>2.92</c:v>
                </c:pt>
                <c:pt idx="4803">
                  <c:v>2.94</c:v>
                </c:pt>
                <c:pt idx="4804">
                  <c:v>2.96</c:v>
                </c:pt>
                <c:pt idx="4805">
                  <c:v>2.99</c:v>
                </c:pt>
                <c:pt idx="4806">
                  <c:v>3.01</c:v>
                </c:pt>
                <c:pt idx="4807">
                  <c:v>2.98</c:v>
                </c:pt>
                <c:pt idx="4808">
                  <c:v>2.96</c:v>
                </c:pt>
                <c:pt idx="4809">
                  <c:v>2.94</c:v>
                </c:pt>
                <c:pt idx="4810">
                  <c:v>2.93</c:v>
                </c:pt>
                <c:pt idx="4811">
                  <c:v>2.91</c:v>
                </c:pt>
                <c:pt idx="4812">
                  <c:v>2.9</c:v>
                </c:pt>
                <c:pt idx="4813">
                  <c:v>2.92</c:v>
                </c:pt>
                <c:pt idx="4814">
                  <c:v>2.94</c:v>
                </c:pt>
                <c:pt idx="4815">
                  <c:v>2.95</c:v>
                </c:pt>
                <c:pt idx="4816">
                  <c:v>2.99</c:v>
                </c:pt>
                <c:pt idx="4817">
                  <c:v>3.0</c:v>
                </c:pt>
                <c:pt idx="4818">
                  <c:v>2.99</c:v>
                </c:pt>
                <c:pt idx="4819">
                  <c:v>3.01</c:v>
                </c:pt>
                <c:pt idx="4820">
                  <c:v>3.0</c:v>
                </c:pt>
                <c:pt idx="4821">
                  <c:v>2.99</c:v>
                </c:pt>
                <c:pt idx="4822">
                  <c:v>2.99</c:v>
                </c:pt>
                <c:pt idx="4823">
                  <c:v>3.0</c:v>
                </c:pt>
                <c:pt idx="4824">
                  <c:v>3.01</c:v>
                </c:pt>
                <c:pt idx="4825">
                  <c:v>3.01</c:v>
                </c:pt>
                <c:pt idx="4826">
                  <c:v>3.01</c:v>
                </c:pt>
                <c:pt idx="4827">
                  <c:v>3.0</c:v>
                </c:pt>
                <c:pt idx="4828">
                  <c:v>3.0</c:v>
                </c:pt>
                <c:pt idx="4829">
                  <c:v>2.99</c:v>
                </c:pt>
                <c:pt idx="4830">
                  <c:v>3.01</c:v>
                </c:pt>
                <c:pt idx="4831">
                  <c:v>3.02</c:v>
                </c:pt>
                <c:pt idx="4832">
                  <c:v>3.05</c:v>
                </c:pt>
                <c:pt idx="4833">
                  <c:v>3.06</c:v>
                </c:pt>
                <c:pt idx="4834">
                  <c:v>3.09</c:v>
                </c:pt>
                <c:pt idx="4835">
                  <c:v>3.11</c:v>
                </c:pt>
                <c:pt idx="4836">
                  <c:v>3.14</c:v>
                </c:pt>
                <c:pt idx="4837">
                  <c:v>3.16</c:v>
                </c:pt>
                <c:pt idx="4838">
                  <c:v>3.17</c:v>
                </c:pt>
                <c:pt idx="4839">
                  <c:v>3.18</c:v>
                </c:pt>
                <c:pt idx="4840">
                  <c:v>3.17</c:v>
                </c:pt>
                <c:pt idx="4841">
                  <c:v>3.19</c:v>
                </c:pt>
                <c:pt idx="4842">
                  <c:v>3.19</c:v>
                </c:pt>
                <c:pt idx="4843">
                  <c:v>3.19</c:v>
                </c:pt>
                <c:pt idx="4844">
                  <c:v>3.2</c:v>
                </c:pt>
                <c:pt idx="4845">
                  <c:v>3.23</c:v>
                </c:pt>
                <c:pt idx="4846">
                  <c:v>3.25</c:v>
                </c:pt>
                <c:pt idx="4847">
                  <c:v>3.27</c:v>
                </c:pt>
                <c:pt idx="4848">
                  <c:v>3.27</c:v>
                </c:pt>
                <c:pt idx="4849">
                  <c:v>3.26</c:v>
                </c:pt>
                <c:pt idx="4850">
                  <c:v>3.25</c:v>
                </c:pt>
                <c:pt idx="4851">
                  <c:v>3.24</c:v>
                </c:pt>
                <c:pt idx="4852">
                  <c:v>3.2</c:v>
                </c:pt>
                <c:pt idx="4853">
                  <c:v>3.15</c:v>
                </c:pt>
                <c:pt idx="4854">
                  <c:v>3.1</c:v>
                </c:pt>
                <c:pt idx="4855">
                  <c:v>3.08</c:v>
                </c:pt>
                <c:pt idx="4856">
                  <c:v>3.01</c:v>
                </c:pt>
                <c:pt idx="4857">
                  <c:v>2.98</c:v>
                </c:pt>
                <c:pt idx="4858">
                  <c:v>2.94</c:v>
                </c:pt>
                <c:pt idx="4859">
                  <c:v>2.92</c:v>
                </c:pt>
                <c:pt idx="4860">
                  <c:v>2.89</c:v>
                </c:pt>
                <c:pt idx="4861">
                  <c:v>2.85</c:v>
                </c:pt>
                <c:pt idx="4862">
                  <c:v>2.83</c:v>
                </c:pt>
                <c:pt idx="4863">
                  <c:v>2.82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Sheet1!$D$2</c:f>
              <c:strCache>
                <c:ptCount val="1"/>
                <c:pt idx="0">
                  <c:v>Texas</c:v>
                </c:pt>
              </c:strCache>
            </c:strRef>
          </c:tx>
          <c:marker>
            <c:symbol val="none"/>
          </c:marker>
          <c:cat>
            <c:numRef>
              <c:f>Sheet1!$A$3:$A$4866</c:f>
              <c:numCache>
                <c:formatCode>m/d/yyyy</c:formatCode>
                <c:ptCount val="4864"/>
                <c:pt idx="0">
                  <c:v>34702.0</c:v>
                </c:pt>
                <c:pt idx="1">
                  <c:v>34703.0</c:v>
                </c:pt>
                <c:pt idx="2">
                  <c:v>34704.0</c:v>
                </c:pt>
                <c:pt idx="3">
                  <c:v>34705.0</c:v>
                </c:pt>
                <c:pt idx="4">
                  <c:v>34708.0</c:v>
                </c:pt>
                <c:pt idx="5">
                  <c:v>34709.0</c:v>
                </c:pt>
                <c:pt idx="6">
                  <c:v>34710.0</c:v>
                </c:pt>
                <c:pt idx="7">
                  <c:v>34711.0</c:v>
                </c:pt>
                <c:pt idx="8">
                  <c:v>34712.0</c:v>
                </c:pt>
                <c:pt idx="9">
                  <c:v>34716.0</c:v>
                </c:pt>
                <c:pt idx="10">
                  <c:v>34717.0</c:v>
                </c:pt>
                <c:pt idx="11">
                  <c:v>34718.0</c:v>
                </c:pt>
                <c:pt idx="12">
                  <c:v>34719.0</c:v>
                </c:pt>
                <c:pt idx="13">
                  <c:v>34722.0</c:v>
                </c:pt>
                <c:pt idx="14">
                  <c:v>34723.0</c:v>
                </c:pt>
                <c:pt idx="15">
                  <c:v>34724.0</c:v>
                </c:pt>
                <c:pt idx="16">
                  <c:v>34725.0</c:v>
                </c:pt>
                <c:pt idx="17">
                  <c:v>34726.0</c:v>
                </c:pt>
                <c:pt idx="18">
                  <c:v>34729.0</c:v>
                </c:pt>
                <c:pt idx="19">
                  <c:v>34730.0</c:v>
                </c:pt>
                <c:pt idx="20">
                  <c:v>34731.0</c:v>
                </c:pt>
                <c:pt idx="21">
                  <c:v>34732.0</c:v>
                </c:pt>
                <c:pt idx="22">
                  <c:v>34733.0</c:v>
                </c:pt>
                <c:pt idx="23">
                  <c:v>34736.0</c:v>
                </c:pt>
                <c:pt idx="24">
                  <c:v>34737.0</c:v>
                </c:pt>
                <c:pt idx="25">
                  <c:v>34738.0</c:v>
                </c:pt>
                <c:pt idx="26">
                  <c:v>34739.0</c:v>
                </c:pt>
                <c:pt idx="27">
                  <c:v>34740.0</c:v>
                </c:pt>
                <c:pt idx="28">
                  <c:v>34743.0</c:v>
                </c:pt>
                <c:pt idx="29">
                  <c:v>34744.0</c:v>
                </c:pt>
                <c:pt idx="30">
                  <c:v>34745.0</c:v>
                </c:pt>
                <c:pt idx="31">
                  <c:v>34746.0</c:v>
                </c:pt>
                <c:pt idx="32">
                  <c:v>34747.0</c:v>
                </c:pt>
                <c:pt idx="33">
                  <c:v>34751.0</c:v>
                </c:pt>
                <c:pt idx="34">
                  <c:v>34752.0</c:v>
                </c:pt>
                <c:pt idx="35">
                  <c:v>34753.0</c:v>
                </c:pt>
                <c:pt idx="36">
                  <c:v>34754.0</c:v>
                </c:pt>
                <c:pt idx="37">
                  <c:v>34757.0</c:v>
                </c:pt>
                <c:pt idx="38">
                  <c:v>34758.0</c:v>
                </c:pt>
                <c:pt idx="39">
                  <c:v>34759.0</c:v>
                </c:pt>
                <c:pt idx="40">
                  <c:v>34760.0</c:v>
                </c:pt>
                <c:pt idx="41">
                  <c:v>34761.0</c:v>
                </c:pt>
                <c:pt idx="42">
                  <c:v>34764.0</c:v>
                </c:pt>
                <c:pt idx="43">
                  <c:v>34765.0</c:v>
                </c:pt>
                <c:pt idx="44">
                  <c:v>34766.0</c:v>
                </c:pt>
                <c:pt idx="45">
                  <c:v>34767.0</c:v>
                </c:pt>
                <c:pt idx="46">
                  <c:v>34768.0</c:v>
                </c:pt>
                <c:pt idx="47">
                  <c:v>34771.0</c:v>
                </c:pt>
                <c:pt idx="48">
                  <c:v>34772.0</c:v>
                </c:pt>
                <c:pt idx="49">
                  <c:v>34773.0</c:v>
                </c:pt>
                <c:pt idx="50">
                  <c:v>34774.0</c:v>
                </c:pt>
                <c:pt idx="51">
                  <c:v>34775.0</c:v>
                </c:pt>
                <c:pt idx="52">
                  <c:v>34778.0</c:v>
                </c:pt>
                <c:pt idx="53">
                  <c:v>34779.0</c:v>
                </c:pt>
                <c:pt idx="54">
                  <c:v>34780.0</c:v>
                </c:pt>
                <c:pt idx="55">
                  <c:v>34781.0</c:v>
                </c:pt>
                <c:pt idx="56">
                  <c:v>34782.0</c:v>
                </c:pt>
                <c:pt idx="57">
                  <c:v>34785.0</c:v>
                </c:pt>
                <c:pt idx="58">
                  <c:v>34786.0</c:v>
                </c:pt>
                <c:pt idx="59">
                  <c:v>34787.0</c:v>
                </c:pt>
                <c:pt idx="60">
                  <c:v>34788.0</c:v>
                </c:pt>
                <c:pt idx="61">
                  <c:v>34789.0</c:v>
                </c:pt>
                <c:pt idx="62">
                  <c:v>34792.0</c:v>
                </c:pt>
                <c:pt idx="63">
                  <c:v>34793.0</c:v>
                </c:pt>
                <c:pt idx="64">
                  <c:v>34794.0</c:v>
                </c:pt>
                <c:pt idx="65">
                  <c:v>34795.0</c:v>
                </c:pt>
                <c:pt idx="66">
                  <c:v>34796.0</c:v>
                </c:pt>
                <c:pt idx="67">
                  <c:v>34799.0</c:v>
                </c:pt>
                <c:pt idx="68">
                  <c:v>34800.0</c:v>
                </c:pt>
                <c:pt idx="69">
                  <c:v>34801.0</c:v>
                </c:pt>
                <c:pt idx="70">
                  <c:v>34802.0</c:v>
                </c:pt>
                <c:pt idx="71">
                  <c:v>34803.0</c:v>
                </c:pt>
                <c:pt idx="72">
                  <c:v>34806.0</c:v>
                </c:pt>
                <c:pt idx="73">
                  <c:v>34807.0</c:v>
                </c:pt>
                <c:pt idx="74">
                  <c:v>34808.0</c:v>
                </c:pt>
                <c:pt idx="75">
                  <c:v>34809.0</c:v>
                </c:pt>
                <c:pt idx="76">
                  <c:v>34810.0</c:v>
                </c:pt>
                <c:pt idx="77">
                  <c:v>34813.0</c:v>
                </c:pt>
                <c:pt idx="78">
                  <c:v>34814.0</c:v>
                </c:pt>
                <c:pt idx="79">
                  <c:v>34815.0</c:v>
                </c:pt>
                <c:pt idx="80">
                  <c:v>34816.0</c:v>
                </c:pt>
                <c:pt idx="81">
                  <c:v>34817.0</c:v>
                </c:pt>
                <c:pt idx="82">
                  <c:v>34820.0</c:v>
                </c:pt>
                <c:pt idx="83">
                  <c:v>34821.0</c:v>
                </c:pt>
                <c:pt idx="84">
                  <c:v>34822.0</c:v>
                </c:pt>
                <c:pt idx="85">
                  <c:v>34823.0</c:v>
                </c:pt>
                <c:pt idx="86">
                  <c:v>34824.0</c:v>
                </c:pt>
                <c:pt idx="87">
                  <c:v>34827.0</c:v>
                </c:pt>
                <c:pt idx="88">
                  <c:v>34828.0</c:v>
                </c:pt>
                <c:pt idx="89">
                  <c:v>34829.0</c:v>
                </c:pt>
                <c:pt idx="90">
                  <c:v>34830.0</c:v>
                </c:pt>
                <c:pt idx="91">
                  <c:v>34831.0</c:v>
                </c:pt>
                <c:pt idx="92">
                  <c:v>34834.0</c:v>
                </c:pt>
                <c:pt idx="93">
                  <c:v>34835.0</c:v>
                </c:pt>
                <c:pt idx="94">
                  <c:v>34836.0</c:v>
                </c:pt>
                <c:pt idx="95">
                  <c:v>34837.0</c:v>
                </c:pt>
                <c:pt idx="96">
                  <c:v>34838.0</c:v>
                </c:pt>
                <c:pt idx="97">
                  <c:v>34841.0</c:v>
                </c:pt>
                <c:pt idx="98">
                  <c:v>34842.0</c:v>
                </c:pt>
                <c:pt idx="99">
                  <c:v>34843.0</c:v>
                </c:pt>
                <c:pt idx="100">
                  <c:v>34844.0</c:v>
                </c:pt>
                <c:pt idx="101">
                  <c:v>34845.0</c:v>
                </c:pt>
                <c:pt idx="102">
                  <c:v>34848.0</c:v>
                </c:pt>
                <c:pt idx="103">
                  <c:v>34849.0</c:v>
                </c:pt>
                <c:pt idx="104">
                  <c:v>34850.0</c:v>
                </c:pt>
                <c:pt idx="105">
                  <c:v>34851.0</c:v>
                </c:pt>
                <c:pt idx="106">
                  <c:v>34852.0</c:v>
                </c:pt>
                <c:pt idx="107">
                  <c:v>34855.0</c:v>
                </c:pt>
                <c:pt idx="108">
                  <c:v>34856.0</c:v>
                </c:pt>
                <c:pt idx="109">
                  <c:v>34857.0</c:v>
                </c:pt>
                <c:pt idx="110">
                  <c:v>34858.0</c:v>
                </c:pt>
                <c:pt idx="111">
                  <c:v>34859.0</c:v>
                </c:pt>
                <c:pt idx="112">
                  <c:v>34862.0</c:v>
                </c:pt>
                <c:pt idx="113">
                  <c:v>34863.0</c:v>
                </c:pt>
                <c:pt idx="114">
                  <c:v>34864.0</c:v>
                </c:pt>
                <c:pt idx="115">
                  <c:v>34865.0</c:v>
                </c:pt>
                <c:pt idx="116">
                  <c:v>34866.0</c:v>
                </c:pt>
                <c:pt idx="117">
                  <c:v>34869.0</c:v>
                </c:pt>
                <c:pt idx="118">
                  <c:v>34870.0</c:v>
                </c:pt>
                <c:pt idx="119">
                  <c:v>34871.0</c:v>
                </c:pt>
                <c:pt idx="120">
                  <c:v>34872.0</c:v>
                </c:pt>
                <c:pt idx="121">
                  <c:v>34873.0</c:v>
                </c:pt>
                <c:pt idx="122">
                  <c:v>34876.0</c:v>
                </c:pt>
                <c:pt idx="123">
                  <c:v>34877.0</c:v>
                </c:pt>
                <c:pt idx="124">
                  <c:v>34878.0</c:v>
                </c:pt>
                <c:pt idx="125">
                  <c:v>34879.0</c:v>
                </c:pt>
                <c:pt idx="126">
                  <c:v>34880.0</c:v>
                </c:pt>
                <c:pt idx="127">
                  <c:v>34883.0</c:v>
                </c:pt>
                <c:pt idx="128">
                  <c:v>34884.0</c:v>
                </c:pt>
                <c:pt idx="129">
                  <c:v>34885.0</c:v>
                </c:pt>
                <c:pt idx="130">
                  <c:v>34886.0</c:v>
                </c:pt>
                <c:pt idx="131">
                  <c:v>34887.0</c:v>
                </c:pt>
                <c:pt idx="132">
                  <c:v>34890.0</c:v>
                </c:pt>
                <c:pt idx="133">
                  <c:v>34891.0</c:v>
                </c:pt>
                <c:pt idx="134">
                  <c:v>34892.0</c:v>
                </c:pt>
                <c:pt idx="135">
                  <c:v>34893.0</c:v>
                </c:pt>
                <c:pt idx="136">
                  <c:v>34894.0</c:v>
                </c:pt>
                <c:pt idx="137">
                  <c:v>34897.0</c:v>
                </c:pt>
                <c:pt idx="138">
                  <c:v>34898.0</c:v>
                </c:pt>
                <c:pt idx="139">
                  <c:v>34899.0</c:v>
                </c:pt>
                <c:pt idx="140">
                  <c:v>34900.0</c:v>
                </c:pt>
                <c:pt idx="141">
                  <c:v>34901.0</c:v>
                </c:pt>
                <c:pt idx="142">
                  <c:v>34904.0</c:v>
                </c:pt>
                <c:pt idx="143">
                  <c:v>34905.0</c:v>
                </c:pt>
                <c:pt idx="144">
                  <c:v>34906.0</c:v>
                </c:pt>
                <c:pt idx="145">
                  <c:v>34907.0</c:v>
                </c:pt>
                <c:pt idx="146">
                  <c:v>34908.0</c:v>
                </c:pt>
                <c:pt idx="147">
                  <c:v>34911.0</c:v>
                </c:pt>
                <c:pt idx="148">
                  <c:v>34912.0</c:v>
                </c:pt>
                <c:pt idx="149">
                  <c:v>34913.0</c:v>
                </c:pt>
                <c:pt idx="150">
                  <c:v>34914.0</c:v>
                </c:pt>
                <c:pt idx="151">
                  <c:v>34915.0</c:v>
                </c:pt>
                <c:pt idx="152">
                  <c:v>34918.0</c:v>
                </c:pt>
                <c:pt idx="153">
                  <c:v>34919.0</c:v>
                </c:pt>
                <c:pt idx="154">
                  <c:v>34920.0</c:v>
                </c:pt>
                <c:pt idx="155">
                  <c:v>34921.0</c:v>
                </c:pt>
                <c:pt idx="156">
                  <c:v>34922.0</c:v>
                </c:pt>
                <c:pt idx="157">
                  <c:v>34925.0</c:v>
                </c:pt>
                <c:pt idx="158">
                  <c:v>34926.0</c:v>
                </c:pt>
                <c:pt idx="159">
                  <c:v>34927.0</c:v>
                </c:pt>
                <c:pt idx="160">
                  <c:v>34928.0</c:v>
                </c:pt>
                <c:pt idx="161">
                  <c:v>34929.0</c:v>
                </c:pt>
                <c:pt idx="162">
                  <c:v>34932.0</c:v>
                </c:pt>
                <c:pt idx="163">
                  <c:v>34933.0</c:v>
                </c:pt>
                <c:pt idx="164">
                  <c:v>34934.0</c:v>
                </c:pt>
                <c:pt idx="165">
                  <c:v>34935.0</c:v>
                </c:pt>
                <c:pt idx="166">
                  <c:v>34936.0</c:v>
                </c:pt>
                <c:pt idx="167">
                  <c:v>34939.0</c:v>
                </c:pt>
                <c:pt idx="168">
                  <c:v>34940.0</c:v>
                </c:pt>
                <c:pt idx="169">
                  <c:v>34941.0</c:v>
                </c:pt>
                <c:pt idx="170">
                  <c:v>34942.0</c:v>
                </c:pt>
                <c:pt idx="171">
                  <c:v>34943.0</c:v>
                </c:pt>
                <c:pt idx="172">
                  <c:v>34947.0</c:v>
                </c:pt>
                <c:pt idx="173">
                  <c:v>34948.0</c:v>
                </c:pt>
                <c:pt idx="174">
                  <c:v>34949.0</c:v>
                </c:pt>
                <c:pt idx="175">
                  <c:v>34950.0</c:v>
                </c:pt>
                <c:pt idx="176">
                  <c:v>34953.0</c:v>
                </c:pt>
                <c:pt idx="177">
                  <c:v>34954.0</c:v>
                </c:pt>
                <c:pt idx="178">
                  <c:v>34955.0</c:v>
                </c:pt>
                <c:pt idx="179">
                  <c:v>34956.0</c:v>
                </c:pt>
                <c:pt idx="180">
                  <c:v>34957.0</c:v>
                </c:pt>
                <c:pt idx="181">
                  <c:v>34960.0</c:v>
                </c:pt>
                <c:pt idx="182">
                  <c:v>34961.0</c:v>
                </c:pt>
                <c:pt idx="183">
                  <c:v>34962.0</c:v>
                </c:pt>
                <c:pt idx="184">
                  <c:v>34963.0</c:v>
                </c:pt>
                <c:pt idx="185">
                  <c:v>34964.0</c:v>
                </c:pt>
                <c:pt idx="186">
                  <c:v>34967.0</c:v>
                </c:pt>
                <c:pt idx="187">
                  <c:v>34968.0</c:v>
                </c:pt>
                <c:pt idx="188">
                  <c:v>34969.0</c:v>
                </c:pt>
                <c:pt idx="189">
                  <c:v>34970.0</c:v>
                </c:pt>
                <c:pt idx="190">
                  <c:v>34971.0</c:v>
                </c:pt>
                <c:pt idx="191">
                  <c:v>34974.0</c:v>
                </c:pt>
                <c:pt idx="192">
                  <c:v>34975.0</c:v>
                </c:pt>
                <c:pt idx="193">
                  <c:v>34976.0</c:v>
                </c:pt>
                <c:pt idx="194">
                  <c:v>34977.0</c:v>
                </c:pt>
                <c:pt idx="195">
                  <c:v>34978.0</c:v>
                </c:pt>
                <c:pt idx="196">
                  <c:v>34981.0</c:v>
                </c:pt>
                <c:pt idx="197">
                  <c:v>34982.0</c:v>
                </c:pt>
                <c:pt idx="198">
                  <c:v>34983.0</c:v>
                </c:pt>
                <c:pt idx="199">
                  <c:v>34984.0</c:v>
                </c:pt>
                <c:pt idx="200">
                  <c:v>34985.0</c:v>
                </c:pt>
                <c:pt idx="201">
                  <c:v>34988.0</c:v>
                </c:pt>
                <c:pt idx="202">
                  <c:v>34989.0</c:v>
                </c:pt>
                <c:pt idx="203">
                  <c:v>34990.0</c:v>
                </c:pt>
                <c:pt idx="204">
                  <c:v>34991.0</c:v>
                </c:pt>
                <c:pt idx="205">
                  <c:v>34992.0</c:v>
                </c:pt>
                <c:pt idx="206">
                  <c:v>34995.0</c:v>
                </c:pt>
                <c:pt idx="207">
                  <c:v>34996.0</c:v>
                </c:pt>
                <c:pt idx="208">
                  <c:v>34997.0</c:v>
                </c:pt>
                <c:pt idx="209">
                  <c:v>34998.0</c:v>
                </c:pt>
                <c:pt idx="210">
                  <c:v>34999.0</c:v>
                </c:pt>
                <c:pt idx="211">
                  <c:v>35002.0</c:v>
                </c:pt>
                <c:pt idx="212">
                  <c:v>35003.0</c:v>
                </c:pt>
                <c:pt idx="213">
                  <c:v>35004.0</c:v>
                </c:pt>
                <c:pt idx="214">
                  <c:v>35005.0</c:v>
                </c:pt>
                <c:pt idx="215">
                  <c:v>35006.0</c:v>
                </c:pt>
                <c:pt idx="216">
                  <c:v>35009.0</c:v>
                </c:pt>
                <c:pt idx="217">
                  <c:v>35010.0</c:v>
                </c:pt>
                <c:pt idx="218">
                  <c:v>35011.0</c:v>
                </c:pt>
                <c:pt idx="219">
                  <c:v>35012.0</c:v>
                </c:pt>
                <c:pt idx="220">
                  <c:v>35013.0</c:v>
                </c:pt>
                <c:pt idx="221">
                  <c:v>35016.0</c:v>
                </c:pt>
                <c:pt idx="222">
                  <c:v>35017.0</c:v>
                </c:pt>
                <c:pt idx="223">
                  <c:v>35018.0</c:v>
                </c:pt>
                <c:pt idx="224">
                  <c:v>35019.0</c:v>
                </c:pt>
                <c:pt idx="225">
                  <c:v>35020.0</c:v>
                </c:pt>
                <c:pt idx="226">
                  <c:v>35023.0</c:v>
                </c:pt>
                <c:pt idx="227">
                  <c:v>35024.0</c:v>
                </c:pt>
                <c:pt idx="228">
                  <c:v>35025.0</c:v>
                </c:pt>
                <c:pt idx="229">
                  <c:v>35026.0</c:v>
                </c:pt>
                <c:pt idx="230">
                  <c:v>35027.0</c:v>
                </c:pt>
                <c:pt idx="231">
                  <c:v>35030.0</c:v>
                </c:pt>
                <c:pt idx="232">
                  <c:v>35031.0</c:v>
                </c:pt>
                <c:pt idx="233">
                  <c:v>35032.0</c:v>
                </c:pt>
                <c:pt idx="234">
                  <c:v>35033.0</c:v>
                </c:pt>
                <c:pt idx="235">
                  <c:v>35034.0</c:v>
                </c:pt>
                <c:pt idx="236">
                  <c:v>35037.0</c:v>
                </c:pt>
                <c:pt idx="237">
                  <c:v>35038.0</c:v>
                </c:pt>
                <c:pt idx="238">
                  <c:v>35039.0</c:v>
                </c:pt>
                <c:pt idx="239">
                  <c:v>35040.0</c:v>
                </c:pt>
                <c:pt idx="240">
                  <c:v>35041.0</c:v>
                </c:pt>
                <c:pt idx="241">
                  <c:v>35044.0</c:v>
                </c:pt>
                <c:pt idx="242">
                  <c:v>35045.0</c:v>
                </c:pt>
                <c:pt idx="243">
                  <c:v>35046.0</c:v>
                </c:pt>
                <c:pt idx="244">
                  <c:v>35047.0</c:v>
                </c:pt>
                <c:pt idx="245">
                  <c:v>35048.0</c:v>
                </c:pt>
                <c:pt idx="246">
                  <c:v>35051.0</c:v>
                </c:pt>
                <c:pt idx="247">
                  <c:v>35052.0</c:v>
                </c:pt>
                <c:pt idx="248">
                  <c:v>35053.0</c:v>
                </c:pt>
                <c:pt idx="249">
                  <c:v>35054.0</c:v>
                </c:pt>
                <c:pt idx="250">
                  <c:v>35055.0</c:v>
                </c:pt>
                <c:pt idx="251">
                  <c:v>35058.0</c:v>
                </c:pt>
                <c:pt idx="252">
                  <c:v>35059.0</c:v>
                </c:pt>
                <c:pt idx="253">
                  <c:v>35060.0</c:v>
                </c:pt>
                <c:pt idx="254">
                  <c:v>35061.0</c:v>
                </c:pt>
                <c:pt idx="255">
                  <c:v>35062.0</c:v>
                </c:pt>
                <c:pt idx="256">
                  <c:v>35065.0</c:v>
                </c:pt>
                <c:pt idx="257">
                  <c:v>35066.0</c:v>
                </c:pt>
                <c:pt idx="258">
                  <c:v>35067.0</c:v>
                </c:pt>
                <c:pt idx="259">
                  <c:v>35068.0</c:v>
                </c:pt>
                <c:pt idx="260">
                  <c:v>35069.0</c:v>
                </c:pt>
                <c:pt idx="261">
                  <c:v>35072.0</c:v>
                </c:pt>
                <c:pt idx="262">
                  <c:v>35073.0</c:v>
                </c:pt>
                <c:pt idx="263">
                  <c:v>35074.0</c:v>
                </c:pt>
                <c:pt idx="264">
                  <c:v>35075.0</c:v>
                </c:pt>
                <c:pt idx="265">
                  <c:v>35076.0</c:v>
                </c:pt>
                <c:pt idx="266">
                  <c:v>35079.0</c:v>
                </c:pt>
                <c:pt idx="267">
                  <c:v>35080.0</c:v>
                </c:pt>
                <c:pt idx="268">
                  <c:v>35081.0</c:v>
                </c:pt>
                <c:pt idx="269">
                  <c:v>35082.0</c:v>
                </c:pt>
                <c:pt idx="270">
                  <c:v>35083.0</c:v>
                </c:pt>
                <c:pt idx="271">
                  <c:v>35086.0</c:v>
                </c:pt>
                <c:pt idx="272">
                  <c:v>35087.0</c:v>
                </c:pt>
                <c:pt idx="273">
                  <c:v>35088.0</c:v>
                </c:pt>
                <c:pt idx="274">
                  <c:v>35089.0</c:v>
                </c:pt>
                <c:pt idx="275">
                  <c:v>35090.0</c:v>
                </c:pt>
                <c:pt idx="276">
                  <c:v>35093.0</c:v>
                </c:pt>
                <c:pt idx="277">
                  <c:v>35094.0</c:v>
                </c:pt>
                <c:pt idx="278">
                  <c:v>35095.0</c:v>
                </c:pt>
                <c:pt idx="279">
                  <c:v>35096.0</c:v>
                </c:pt>
                <c:pt idx="280">
                  <c:v>35097.0</c:v>
                </c:pt>
                <c:pt idx="281">
                  <c:v>35100.0</c:v>
                </c:pt>
                <c:pt idx="282">
                  <c:v>35101.0</c:v>
                </c:pt>
                <c:pt idx="283">
                  <c:v>35102.0</c:v>
                </c:pt>
                <c:pt idx="284">
                  <c:v>35103.0</c:v>
                </c:pt>
                <c:pt idx="285">
                  <c:v>35104.0</c:v>
                </c:pt>
                <c:pt idx="286">
                  <c:v>35107.0</c:v>
                </c:pt>
                <c:pt idx="287">
                  <c:v>35108.0</c:v>
                </c:pt>
                <c:pt idx="288">
                  <c:v>35109.0</c:v>
                </c:pt>
                <c:pt idx="289">
                  <c:v>35110.0</c:v>
                </c:pt>
                <c:pt idx="290">
                  <c:v>35111.0</c:v>
                </c:pt>
                <c:pt idx="291">
                  <c:v>35114.0</c:v>
                </c:pt>
                <c:pt idx="292">
                  <c:v>35115.0</c:v>
                </c:pt>
                <c:pt idx="293">
                  <c:v>35116.0</c:v>
                </c:pt>
                <c:pt idx="294">
                  <c:v>35117.0</c:v>
                </c:pt>
                <c:pt idx="295">
                  <c:v>35118.0</c:v>
                </c:pt>
                <c:pt idx="296">
                  <c:v>35121.0</c:v>
                </c:pt>
                <c:pt idx="297">
                  <c:v>35122.0</c:v>
                </c:pt>
                <c:pt idx="298">
                  <c:v>35123.0</c:v>
                </c:pt>
                <c:pt idx="299">
                  <c:v>35124.0</c:v>
                </c:pt>
                <c:pt idx="300">
                  <c:v>35125.0</c:v>
                </c:pt>
                <c:pt idx="301">
                  <c:v>35128.0</c:v>
                </c:pt>
                <c:pt idx="302">
                  <c:v>35129.0</c:v>
                </c:pt>
                <c:pt idx="303">
                  <c:v>35130.0</c:v>
                </c:pt>
                <c:pt idx="304">
                  <c:v>35131.0</c:v>
                </c:pt>
                <c:pt idx="305">
                  <c:v>35132.0</c:v>
                </c:pt>
                <c:pt idx="306">
                  <c:v>35135.0</c:v>
                </c:pt>
                <c:pt idx="307">
                  <c:v>35136.0</c:v>
                </c:pt>
                <c:pt idx="308">
                  <c:v>35137.0</c:v>
                </c:pt>
                <c:pt idx="309">
                  <c:v>35138.0</c:v>
                </c:pt>
                <c:pt idx="310">
                  <c:v>35139.0</c:v>
                </c:pt>
                <c:pt idx="311">
                  <c:v>35142.0</c:v>
                </c:pt>
                <c:pt idx="312">
                  <c:v>35143.0</c:v>
                </c:pt>
                <c:pt idx="313">
                  <c:v>35144.0</c:v>
                </c:pt>
                <c:pt idx="314">
                  <c:v>35145.0</c:v>
                </c:pt>
                <c:pt idx="315">
                  <c:v>35146.0</c:v>
                </c:pt>
                <c:pt idx="316">
                  <c:v>35149.0</c:v>
                </c:pt>
                <c:pt idx="317">
                  <c:v>35150.0</c:v>
                </c:pt>
                <c:pt idx="318">
                  <c:v>35151.0</c:v>
                </c:pt>
                <c:pt idx="319">
                  <c:v>35152.0</c:v>
                </c:pt>
                <c:pt idx="320">
                  <c:v>35153.0</c:v>
                </c:pt>
                <c:pt idx="321">
                  <c:v>35156.0</c:v>
                </c:pt>
                <c:pt idx="322">
                  <c:v>35157.0</c:v>
                </c:pt>
                <c:pt idx="323">
                  <c:v>35158.0</c:v>
                </c:pt>
                <c:pt idx="324">
                  <c:v>35159.0</c:v>
                </c:pt>
                <c:pt idx="325">
                  <c:v>35160.0</c:v>
                </c:pt>
                <c:pt idx="326">
                  <c:v>35163.0</c:v>
                </c:pt>
                <c:pt idx="327">
                  <c:v>35164.0</c:v>
                </c:pt>
                <c:pt idx="328">
                  <c:v>35165.0</c:v>
                </c:pt>
                <c:pt idx="329">
                  <c:v>35166.0</c:v>
                </c:pt>
                <c:pt idx="330">
                  <c:v>35167.0</c:v>
                </c:pt>
                <c:pt idx="331">
                  <c:v>35170.0</c:v>
                </c:pt>
                <c:pt idx="332">
                  <c:v>35171.0</c:v>
                </c:pt>
                <c:pt idx="333">
                  <c:v>35172.0</c:v>
                </c:pt>
                <c:pt idx="334">
                  <c:v>35173.0</c:v>
                </c:pt>
                <c:pt idx="335">
                  <c:v>35174.0</c:v>
                </c:pt>
                <c:pt idx="336">
                  <c:v>35177.0</c:v>
                </c:pt>
                <c:pt idx="337">
                  <c:v>35178.0</c:v>
                </c:pt>
                <c:pt idx="338">
                  <c:v>35179.0</c:v>
                </c:pt>
                <c:pt idx="339">
                  <c:v>35180.0</c:v>
                </c:pt>
                <c:pt idx="340">
                  <c:v>35181.0</c:v>
                </c:pt>
                <c:pt idx="341">
                  <c:v>35184.0</c:v>
                </c:pt>
                <c:pt idx="342">
                  <c:v>35185.0</c:v>
                </c:pt>
                <c:pt idx="343">
                  <c:v>35186.0</c:v>
                </c:pt>
                <c:pt idx="344">
                  <c:v>35187.0</c:v>
                </c:pt>
                <c:pt idx="345">
                  <c:v>35188.0</c:v>
                </c:pt>
                <c:pt idx="346">
                  <c:v>35191.0</c:v>
                </c:pt>
                <c:pt idx="347">
                  <c:v>35192.0</c:v>
                </c:pt>
                <c:pt idx="348">
                  <c:v>35193.0</c:v>
                </c:pt>
                <c:pt idx="349">
                  <c:v>35194.0</c:v>
                </c:pt>
                <c:pt idx="350">
                  <c:v>35195.0</c:v>
                </c:pt>
                <c:pt idx="351">
                  <c:v>35198.0</c:v>
                </c:pt>
                <c:pt idx="352">
                  <c:v>35199.0</c:v>
                </c:pt>
                <c:pt idx="353">
                  <c:v>35200.0</c:v>
                </c:pt>
                <c:pt idx="354">
                  <c:v>35201.0</c:v>
                </c:pt>
                <c:pt idx="355">
                  <c:v>35202.0</c:v>
                </c:pt>
                <c:pt idx="356">
                  <c:v>35205.0</c:v>
                </c:pt>
                <c:pt idx="357">
                  <c:v>35206.0</c:v>
                </c:pt>
                <c:pt idx="358">
                  <c:v>35207.0</c:v>
                </c:pt>
                <c:pt idx="359">
                  <c:v>35208.0</c:v>
                </c:pt>
                <c:pt idx="360">
                  <c:v>35209.0</c:v>
                </c:pt>
                <c:pt idx="361">
                  <c:v>35212.0</c:v>
                </c:pt>
                <c:pt idx="362">
                  <c:v>35213.0</c:v>
                </c:pt>
                <c:pt idx="363">
                  <c:v>35214.0</c:v>
                </c:pt>
                <c:pt idx="364">
                  <c:v>35215.0</c:v>
                </c:pt>
                <c:pt idx="365">
                  <c:v>35216.0</c:v>
                </c:pt>
                <c:pt idx="366">
                  <c:v>35219.0</c:v>
                </c:pt>
                <c:pt idx="367">
                  <c:v>35220.0</c:v>
                </c:pt>
                <c:pt idx="368">
                  <c:v>35221.0</c:v>
                </c:pt>
                <c:pt idx="369">
                  <c:v>35222.0</c:v>
                </c:pt>
                <c:pt idx="370">
                  <c:v>35223.0</c:v>
                </c:pt>
                <c:pt idx="371">
                  <c:v>35226.0</c:v>
                </c:pt>
                <c:pt idx="372">
                  <c:v>35227.0</c:v>
                </c:pt>
                <c:pt idx="373">
                  <c:v>35228.0</c:v>
                </c:pt>
                <c:pt idx="374">
                  <c:v>35229.0</c:v>
                </c:pt>
                <c:pt idx="375">
                  <c:v>35230.0</c:v>
                </c:pt>
                <c:pt idx="376">
                  <c:v>35233.0</c:v>
                </c:pt>
                <c:pt idx="377">
                  <c:v>35234.0</c:v>
                </c:pt>
                <c:pt idx="378">
                  <c:v>35235.0</c:v>
                </c:pt>
                <c:pt idx="379">
                  <c:v>35236.0</c:v>
                </c:pt>
                <c:pt idx="380">
                  <c:v>35237.0</c:v>
                </c:pt>
                <c:pt idx="381">
                  <c:v>35240.0</c:v>
                </c:pt>
                <c:pt idx="382">
                  <c:v>35241.0</c:v>
                </c:pt>
                <c:pt idx="383">
                  <c:v>35242.0</c:v>
                </c:pt>
                <c:pt idx="384">
                  <c:v>35243.0</c:v>
                </c:pt>
                <c:pt idx="385">
                  <c:v>35244.0</c:v>
                </c:pt>
                <c:pt idx="386">
                  <c:v>35247.0</c:v>
                </c:pt>
                <c:pt idx="387">
                  <c:v>35248.0</c:v>
                </c:pt>
                <c:pt idx="388">
                  <c:v>35249.0</c:v>
                </c:pt>
                <c:pt idx="389">
                  <c:v>35250.0</c:v>
                </c:pt>
                <c:pt idx="390">
                  <c:v>35251.0</c:v>
                </c:pt>
                <c:pt idx="391">
                  <c:v>35254.0</c:v>
                </c:pt>
                <c:pt idx="392">
                  <c:v>35255.0</c:v>
                </c:pt>
                <c:pt idx="393">
                  <c:v>35256.0</c:v>
                </c:pt>
                <c:pt idx="394">
                  <c:v>35257.0</c:v>
                </c:pt>
                <c:pt idx="395">
                  <c:v>35258.0</c:v>
                </c:pt>
                <c:pt idx="396">
                  <c:v>35261.0</c:v>
                </c:pt>
                <c:pt idx="397">
                  <c:v>35262.0</c:v>
                </c:pt>
                <c:pt idx="398">
                  <c:v>35263.0</c:v>
                </c:pt>
                <c:pt idx="399">
                  <c:v>35264.0</c:v>
                </c:pt>
                <c:pt idx="400">
                  <c:v>35265.0</c:v>
                </c:pt>
                <c:pt idx="401">
                  <c:v>35268.0</c:v>
                </c:pt>
                <c:pt idx="402">
                  <c:v>35269.0</c:v>
                </c:pt>
                <c:pt idx="403">
                  <c:v>35270.0</c:v>
                </c:pt>
                <c:pt idx="404">
                  <c:v>35271.0</c:v>
                </c:pt>
                <c:pt idx="405">
                  <c:v>35272.0</c:v>
                </c:pt>
                <c:pt idx="406">
                  <c:v>35275.0</c:v>
                </c:pt>
                <c:pt idx="407">
                  <c:v>35276.0</c:v>
                </c:pt>
                <c:pt idx="408">
                  <c:v>35277.0</c:v>
                </c:pt>
                <c:pt idx="409">
                  <c:v>35278.0</c:v>
                </c:pt>
                <c:pt idx="410">
                  <c:v>35279.0</c:v>
                </c:pt>
                <c:pt idx="411">
                  <c:v>35282.0</c:v>
                </c:pt>
                <c:pt idx="412">
                  <c:v>35283.0</c:v>
                </c:pt>
                <c:pt idx="413">
                  <c:v>35284.0</c:v>
                </c:pt>
                <c:pt idx="414">
                  <c:v>35285.0</c:v>
                </c:pt>
                <c:pt idx="415">
                  <c:v>35286.0</c:v>
                </c:pt>
                <c:pt idx="416">
                  <c:v>35289.0</c:v>
                </c:pt>
                <c:pt idx="417">
                  <c:v>35290.0</c:v>
                </c:pt>
                <c:pt idx="418">
                  <c:v>35291.0</c:v>
                </c:pt>
                <c:pt idx="419">
                  <c:v>35292.0</c:v>
                </c:pt>
                <c:pt idx="420">
                  <c:v>35293.0</c:v>
                </c:pt>
                <c:pt idx="421">
                  <c:v>35296.0</c:v>
                </c:pt>
                <c:pt idx="422">
                  <c:v>35297.0</c:v>
                </c:pt>
                <c:pt idx="423">
                  <c:v>35298.0</c:v>
                </c:pt>
                <c:pt idx="424">
                  <c:v>35299.0</c:v>
                </c:pt>
                <c:pt idx="425">
                  <c:v>35300.0</c:v>
                </c:pt>
                <c:pt idx="426">
                  <c:v>35303.0</c:v>
                </c:pt>
                <c:pt idx="427">
                  <c:v>35304.0</c:v>
                </c:pt>
                <c:pt idx="428">
                  <c:v>35305.0</c:v>
                </c:pt>
                <c:pt idx="429">
                  <c:v>35306.0</c:v>
                </c:pt>
                <c:pt idx="430">
                  <c:v>35307.0</c:v>
                </c:pt>
                <c:pt idx="431">
                  <c:v>35310.0</c:v>
                </c:pt>
                <c:pt idx="432">
                  <c:v>35311.0</c:v>
                </c:pt>
                <c:pt idx="433">
                  <c:v>35312.0</c:v>
                </c:pt>
                <c:pt idx="434">
                  <c:v>35313.0</c:v>
                </c:pt>
                <c:pt idx="435">
                  <c:v>35314.0</c:v>
                </c:pt>
                <c:pt idx="436">
                  <c:v>35317.0</c:v>
                </c:pt>
                <c:pt idx="437">
                  <c:v>35318.0</c:v>
                </c:pt>
                <c:pt idx="438">
                  <c:v>35319.0</c:v>
                </c:pt>
                <c:pt idx="439">
                  <c:v>35320.0</c:v>
                </c:pt>
                <c:pt idx="440">
                  <c:v>35321.0</c:v>
                </c:pt>
                <c:pt idx="441">
                  <c:v>35324.0</c:v>
                </c:pt>
                <c:pt idx="442">
                  <c:v>35325.0</c:v>
                </c:pt>
                <c:pt idx="443">
                  <c:v>35326.0</c:v>
                </c:pt>
                <c:pt idx="444">
                  <c:v>35327.0</c:v>
                </c:pt>
                <c:pt idx="445">
                  <c:v>35328.0</c:v>
                </c:pt>
                <c:pt idx="446">
                  <c:v>35331.0</c:v>
                </c:pt>
                <c:pt idx="447">
                  <c:v>35332.0</c:v>
                </c:pt>
                <c:pt idx="448">
                  <c:v>35333.0</c:v>
                </c:pt>
                <c:pt idx="449">
                  <c:v>35334.0</c:v>
                </c:pt>
                <c:pt idx="450">
                  <c:v>35335.0</c:v>
                </c:pt>
                <c:pt idx="451">
                  <c:v>35338.0</c:v>
                </c:pt>
                <c:pt idx="452">
                  <c:v>35339.0</c:v>
                </c:pt>
                <c:pt idx="453">
                  <c:v>35340.0</c:v>
                </c:pt>
                <c:pt idx="454">
                  <c:v>35341.0</c:v>
                </c:pt>
                <c:pt idx="455">
                  <c:v>35342.0</c:v>
                </c:pt>
                <c:pt idx="456">
                  <c:v>35345.0</c:v>
                </c:pt>
                <c:pt idx="457">
                  <c:v>35346.0</c:v>
                </c:pt>
                <c:pt idx="458">
                  <c:v>35347.0</c:v>
                </c:pt>
                <c:pt idx="459">
                  <c:v>35348.0</c:v>
                </c:pt>
                <c:pt idx="460">
                  <c:v>35349.0</c:v>
                </c:pt>
                <c:pt idx="461">
                  <c:v>35352.0</c:v>
                </c:pt>
                <c:pt idx="462">
                  <c:v>35353.0</c:v>
                </c:pt>
                <c:pt idx="463">
                  <c:v>35354.0</c:v>
                </c:pt>
                <c:pt idx="464">
                  <c:v>35355.0</c:v>
                </c:pt>
                <c:pt idx="465">
                  <c:v>35356.0</c:v>
                </c:pt>
                <c:pt idx="466">
                  <c:v>35359.0</c:v>
                </c:pt>
                <c:pt idx="467">
                  <c:v>35360.0</c:v>
                </c:pt>
                <c:pt idx="468">
                  <c:v>35361.0</c:v>
                </c:pt>
                <c:pt idx="469">
                  <c:v>35362.0</c:v>
                </c:pt>
                <c:pt idx="470">
                  <c:v>35363.0</c:v>
                </c:pt>
                <c:pt idx="471">
                  <c:v>35366.0</c:v>
                </c:pt>
                <c:pt idx="472">
                  <c:v>35367.0</c:v>
                </c:pt>
                <c:pt idx="473">
                  <c:v>35368.0</c:v>
                </c:pt>
                <c:pt idx="474">
                  <c:v>35369.0</c:v>
                </c:pt>
                <c:pt idx="475">
                  <c:v>35370.0</c:v>
                </c:pt>
                <c:pt idx="476">
                  <c:v>35373.0</c:v>
                </c:pt>
                <c:pt idx="477">
                  <c:v>35374.0</c:v>
                </c:pt>
                <c:pt idx="478">
                  <c:v>35375.0</c:v>
                </c:pt>
                <c:pt idx="479">
                  <c:v>35376.0</c:v>
                </c:pt>
                <c:pt idx="480">
                  <c:v>35377.0</c:v>
                </c:pt>
                <c:pt idx="481">
                  <c:v>35380.0</c:v>
                </c:pt>
                <c:pt idx="482">
                  <c:v>35381.0</c:v>
                </c:pt>
                <c:pt idx="483">
                  <c:v>35382.0</c:v>
                </c:pt>
                <c:pt idx="484">
                  <c:v>35383.0</c:v>
                </c:pt>
                <c:pt idx="485">
                  <c:v>35384.0</c:v>
                </c:pt>
                <c:pt idx="486">
                  <c:v>35387.0</c:v>
                </c:pt>
                <c:pt idx="487">
                  <c:v>35388.0</c:v>
                </c:pt>
                <c:pt idx="488">
                  <c:v>35389.0</c:v>
                </c:pt>
                <c:pt idx="489">
                  <c:v>35390.0</c:v>
                </c:pt>
                <c:pt idx="490">
                  <c:v>35394.0</c:v>
                </c:pt>
                <c:pt idx="491">
                  <c:v>35395.0</c:v>
                </c:pt>
                <c:pt idx="492">
                  <c:v>35396.0</c:v>
                </c:pt>
                <c:pt idx="493">
                  <c:v>35397.0</c:v>
                </c:pt>
                <c:pt idx="494">
                  <c:v>35398.0</c:v>
                </c:pt>
                <c:pt idx="495">
                  <c:v>35401.0</c:v>
                </c:pt>
                <c:pt idx="496">
                  <c:v>35402.0</c:v>
                </c:pt>
                <c:pt idx="497">
                  <c:v>35403.0</c:v>
                </c:pt>
                <c:pt idx="498">
                  <c:v>35404.0</c:v>
                </c:pt>
                <c:pt idx="499">
                  <c:v>35405.0</c:v>
                </c:pt>
                <c:pt idx="500">
                  <c:v>35408.0</c:v>
                </c:pt>
                <c:pt idx="501">
                  <c:v>35409.0</c:v>
                </c:pt>
                <c:pt idx="502">
                  <c:v>35410.0</c:v>
                </c:pt>
                <c:pt idx="503">
                  <c:v>35411.0</c:v>
                </c:pt>
                <c:pt idx="504">
                  <c:v>35412.0</c:v>
                </c:pt>
                <c:pt idx="505">
                  <c:v>35415.0</c:v>
                </c:pt>
                <c:pt idx="506">
                  <c:v>35416.0</c:v>
                </c:pt>
                <c:pt idx="507">
                  <c:v>35417.0</c:v>
                </c:pt>
                <c:pt idx="508">
                  <c:v>35418.0</c:v>
                </c:pt>
                <c:pt idx="509">
                  <c:v>35419.0</c:v>
                </c:pt>
                <c:pt idx="510">
                  <c:v>35422.0</c:v>
                </c:pt>
                <c:pt idx="511">
                  <c:v>35423.0</c:v>
                </c:pt>
                <c:pt idx="512">
                  <c:v>35424.0</c:v>
                </c:pt>
                <c:pt idx="513">
                  <c:v>35425.0</c:v>
                </c:pt>
                <c:pt idx="514">
                  <c:v>35426.0</c:v>
                </c:pt>
                <c:pt idx="515">
                  <c:v>35429.0</c:v>
                </c:pt>
                <c:pt idx="516">
                  <c:v>35430.0</c:v>
                </c:pt>
                <c:pt idx="517">
                  <c:v>35431.0</c:v>
                </c:pt>
                <c:pt idx="518">
                  <c:v>35432.0</c:v>
                </c:pt>
                <c:pt idx="519">
                  <c:v>35433.0</c:v>
                </c:pt>
                <c:pt idx="520">
                  <c:v>35436.0</c:v>
                </c:pt>
                <c:pt idx="521">
                  <c:v>35437.0</c:v>
                </c:pt>
                <c:pt idx="522">
                  <c:v>35438.0</c:v>
                </c:pt>
                <c:pt idx="523">
                  <c:v>35439.0</c:v>
                </c:pt>
                <c:pt idx="524">
                  <c:v>35440.0</c:v>
                </c:pt>
                <c:pt idx="525">
                  <c:v>35443.0</c:v>
                </c:pt>
                <c:pt idx="526">
                  <c:v>35444.0</c:v>
                </c:pt>
                <c:pt idx="527">
                  <c:v>35445.0</c:v>
                </c:pt>
                <c:pt idx="528">
                  <c:v>35446.0</c:v>
                </c:pt>
                <c:pt idx="529">
                  <c:v>35447.0</c:v>
                </c:pt>
                <c:pt idx="530">
                  <c:v>35450.0</c:v>
                </c:pt>
                <c:pt idx="531">
                  <c:v>35451.0</c:v>
                </c:pt>
                <c:pt idx="532">
                  <c:v>35452.0</c:v>
                </c:pt>
                <c:pt idx="533">
                  <c:v>35453.0</c:v>
                </c:pt>
                <c:pt idx="534">
                  <c:v>35454.0</c:v>
                </c:pt>
                <c:pt idx="535">
                  <c:v>35457.0</c:v>
                </c:pt>
                <c:pt idx="536">
                  <c:v>35458.0</c:v>
                </c:pt>
                <c:pt idx="537">
                  <c:v>35459.0</c:v>
                </c:pt>
                <c:pt idx="538">
                  <c:v>35460.0</c:v>
                </c:pt>
                <c:pt idx="539">
                  <c:v>35461.0</c:v>
                </c:pt>
                <c:pt idx="540">
                  <c:v>35464.0</c:v>
                </c:pt>
                <c:pt idx="541">
                  <c:v>35465.0</c:v>
                </c:pt>
                <c:pt idx="542">
                  <c:v>35466.0</c:v>
                </c:pt>
                <c:pt idx="543">
                  <c:v>35467.0</c:v>
                </c:pt>
                <c:pt idx="544">
                  <c:v>35468.0</c:v>
                </c:pt>
                <c:pt idx="545">
                  <c:v>35471.0</c:v>
                </c:pt>
                <c:pt idx="546">
                  <c:v>35472.0</c:v>
                </c:pt>
                <c:pt idx="547">
                  <c:v>35473.0</c:v>
                </c:pt>
                <c:pt idx="548">
                  <c:v>35474.0</c:v>
                </c:pt>
                <c:pt idx="549">
                  <c:v>35475.0</c:v>
                </c:pt>
                <c:pt idx="550">
                  <c:v>35478.0</c:v>
                </c:pt>
                <c:pt idx="551">
                  <c:v>35479.0</c:v>
                </c:pt>
                <c:pt idx="552">
                  <c:v>35480.0</c:v>
                </c:pt>
                <c:pt idx="553">
                  <c:v>35481.0</c:v>
                </c:pt>
                <c:pt idx="554">
                  <c:v>35482.0</c:v>
                </c:pt>
                <c:pt idx="555">
                  <c:v>35485.0</c:v>
                </c:pt>
                <c:pt idx="556">
                  <c:v>35486.0</c:v>
                </c:pt>
                <c:pt idx="557">
                  <c:v>35487.0</c:v>
                </c:pt>
                <c:pt idx="558">
                  <c:v>35488.0</c:v>
                </c:pt>
                <c:pt idx="559">
                  <c:v>35489.0</c:v>
                </c:pt>
                <c:pt idx="560">
                  <c:v>35492.0</c:v>
                </c:pt>
                <c:pt idx="561">
                  <c:v>35493.0</c:v>
                </c:pt>
                <c:pt idx="562">
                  <c:v>35494.0</c:v>
                </c:pt>
                <c:pt idx="563">
                  <c:v>35495.0</c:v>
                </c:pt>
                <c:pt idx="564">
                  <c:v>35496.0</c:v>
                </c:pt>
                <c:pt idx="565">
                  <c:v>35499.0</c:v>
                </c:pt>
                <c:pt idx="566">
                  <c:v>35500.0</c:v>
                </c:pt>
                <c:pt idx="567">
                  <c:v>35501.0</c:v>
                </c:pt>
                <c:pt idx="568">
                  <c:v>35502.0</c:v>
                </c:pt>
                <c:pt idx="569">
                  <c:v>35503.0</c:v>
                </c:pt>
                <c:pt idx="570">
                  <c:v>35506.0</c:v>
                </c:pt>
                <c:pt idx="571">
                  <c:v>35507.0</c:v>
                </c:pt>
                <c:pt idx="572">
                  <c:v>35508.0</c:v>
                </c:pt>
                <c:pt idx="573">
                  <c:v>35509.0</c:v>
                </c:pt>
                <c:pt idx="574">
                  <c:v>35510.0</c:v>
                </c:pt>
                <c:pt idx="575">
                  <c:v>35513.0</c:v>
                </c:pt>
                <c:pt idx="576">
                  <c:v>35514.0</c:v>
                </c:pt>
                <c:pt idx="577">
                  <c:v>35515.0</c:v>
                </c:pt>
                <c:pt idx="578">
                  <c:v>35516.0</c:v>
                </c:pt>
                <c:pt idx="579">
                  <c:v>35517.0</c:v>
                </c:pt>
                <c:pt idx="580">
                  <c:v>35520.0</c:v>
                </c:pt>
                <c:pt idx="581">
                  <c:v>35521.0</c:v>
                </c:pt>
                <c:pt idx="582">
                  <c:v>35522.0</c:v>
                </c:pt>
                <c:pt idx="583">
                  <c:v>35523.0</c:v>
                </c:pt>
                <c:pt idx="584">
                  <c:v>35524.0</c:v>
                </c:pt>
                <c:pt idx="585">
                  <c:v>35527.0</c:v>
                </c:pt>
                <c:pt idx="586">
                  <c:v>35528.0</c:v>
                </c:pt>
                <c:pt idx="587">
                  <c:v>35529.0</c:v>
                </c:pt>
                <c:pt idx="588">
                  <c:v>35530.0</c:v>
                </c:pt>
                <c:pt idx="589">
                  <c:v>35531.0</c:v>
                </c:pt>
                <c:pt idx="590">
                  <c:v>35534.0</c:v>
                </c:pt>
                <c:pt idx="591">
                  <c:v>35535.0</c:v>
                </c:pt>
                <c:pt idx="592">
                  <c:v>35536.0</c:v>
                </c:pt>
                <c:pt idx="593">
                  <c:v>35537.0</c:v>
                </c:pt>
                <c:pt idx="594">
                  <c:v>35538.0</c:v>
                </c:pt>
                <c:pt idx="595">
                  <c:v>35541.0</c:v>
                </c:pt>
                <c:pt idx="596">
                  <c:v>35542.0</c:v>
                </c:pt>
                <c:pt idx="597">
                  <c:v>35543.0</c:v>
                </c:pt>
                <c:pt idx="598">
                  <c:v>35544.0</c:v>
                </c:pt>
                <c:pt idx="599">
                  <c:v>35545.0</c:v>
                </c:pt>
                <c:pt idx="600">
                  <c:v>35548.0</c:v>
                </c:pt>
                <c:pt idx="601">
                  <c:v>35549.0</c:v>
                </c:pt>
                <c:pt idx="602">
                  <c:v>35550.0</c:v>
                </c:pt>
                <c:pt idx="603">
                  <c:v>35551.0</c:v>
                </c:pt>
                <c:pt idx="604">
                  <c:v>35552.0</c:v>
                </c:pt>
                <c:pt idx="605">
                  <c:v>35555.0</c:v>
                </c:pt>
                <c:pt idx="606">
                  <c:v>35556.0</c:v>
                </c:pt>
                <c:pt idx="607">
                  <c:v>35557.0</c:v>
                </c:pt>
                <c:pt idx="608">
                  <c:v>35558.0</c:v>
                </c:pt>
                <c:pt idx="609">
                  <c:v>35559.0</c:v>
                </c:pt>
                <c:pt idx="610">
                  <c:v>35562.0</c:v>
                </c:pt>
                <c:pt idx="611">
                  <c:v>35563.0</c:v>
                </c:pt>
                <c:pt idx="612">
                  <c:v>35564.0</c:v>
                </c:pt>
                <c:pt idx="613">
                  <c:v>35565.0</c:v>
                </c:pt>
                <c:pt idx="614">
                  <c:v>35566.0</c:v>
                </c:pt>
                <c:pt idx="615">
                  <c:v>35569.0</c:v>
                </c:pt>
                <c:pt idx="616">
                  <c:v>35570.0</c:v>
                </c:pt>
                <c:pt idx="617">
                  <c:v>35571.0</c:v>
                </c:pt>
                <c:pt idx="618">
                  <c:v>35572.0</c:v>
                </c:pt>
                <c:pt idx="619">
                  <c:v>35573.0</c:v>
                </c:pt>
                <c:pt idx="620">
                  <c:v>35576.0</c:v>
                </c:pt>
                <c:pt idx="621">
                  <c:v>35577.0</c:v>
                </c:pt>
                <c:pt idx="622">
                  <c:v>35578.0</c:v>
                </c:pt>
                <c:pt idx="623">
                  <c:v>35579.0</c:v>
                </c:pt>
                <c:pt idx="624">
                  <c:v>35580.0</c:v>
                </c:pt>
                <c:pt idx="625">
                  <c:v>35583.0</c:v>
                </c:pt>
                <c:pt idx="626">
                  <c:v>35584.0</c:v>
                </c:pt>
                <c:pt idx="627">
                  <c:v>35585.0</c:v>
                </c:pt>
                <c:pt idx="628">
                  <c:v>35586.0</c:v>
                </c:pt>
                <c:pt idx="629">
                  <c:v>35587.0</c:v>
                </c:pt>
                <c:pt idx="630">
                  <c:v>35590.0</c:v>
                </c:pt>
                <c:pt idx="631">
                  <c:v>35591.0</c:v>
                </c:pt>
                <c:pt idx="632">
                  <c:v>35592.0</c:v>
                </c:pt>
                <c:pt idx="633">
                  <c:v>35593.0</c:v>
                </c:pt>
                <c:pt idx="634">
                  <c:v>35594.0</c:v>
                </c:pt>
                <c:pt idx="635">
                  <c:v>35597.0</c:v>
                </c:pt>
                <c:pt idx="636">
                  <c:v>35598.0</c:v>
                </c:pt>
                <c:pt idx="637">
                  <c:v>35599.0</c:v>
                </c:pt>
                <c:pt idx="638">
                  <c:v>35600.0</c:v>
                </c:pt>
                <c:pt idx="639">
                  <c:v>35601.0</c:v>
                </c:pt>
                <c:pt idx="640">
                  <c:v>35604.0</c:v>
                </c:pt>
                <c:pt idx="641">
                  <c:v>35605.0</c:v>
                </c:pt>
                <c:pt idx="642">
                  <c:v>35606.0</c:v>
                </c:pt>
                <c:pt idx="643">
                  <c:v>35607.0</c:v>
                </c:pt>
                <c:pt idx="644">
                  <c:v>35608.0</c:v>
                </c:pt>
                <c:pt idx="645">
                  <c:v>35611.0</c:v>
                </c:pt>
                <c:pt idx="646">
                  <c:v>35612.0</c:v>
                </c:pt>
                <c:pt idx="647">
                  <c:v>35613.0</c:v>
                </c:pt>
                <c:pt idx="648">
                  <c:v>35614.0</c:v>
                </c:pt>
                <c:pt idx="649">
                  <c:v>35615.0</c:v>
                </c:pt>
                <c:pt idx="650">
                  <c:v>35618.0</c:v>
                </c:pt>
                <c:pt idx="651">
                  <c:v>35619.0</c:v>
                </c:pt>
                <c:pt idx="652">
                  <c:v>35620.0</c:v>
                </c:pt>
                <c:pt idx="653">
                  <c:v>35621.0</c:v>
                </c:pt>
                <c:pt idx="654">
                  <c:v>35622.0</c:v>
                </c:pt>
                <c:pt idx="655">
                  <c:v>35625.0</c:v>
                </c:pt>
                <c:pt idx="656">
                  <c:v>35626.0</c:v>
                </c:pt>
                <c:pt idx="657">
                  <c:v>35627.0</c:v>
                </c:pt>
                <c:pt idx="658">
                  <c:v>35628.0</c:v>
                </c:pt>
                <c:pt idx="659">
                  <c:v>35629.0</c:v>
                </c:pt>
                <c:pt idx="660">
                  <c:v>35632.0</c:v>
                </c:pt>
                <c:pt idx="661">
                  <c:v>35633.0</c:v>
                </c:pt>
                <c:pt idx="662">
                  <c:v>35634.0</c:v>
                </c:pt>
                <c:pt idx="663">
                  <c:v>35635.0</c:v>
                </c:pt>
                <c:pt idx="664">
                  <c:v>35636.0</c:v>
                </c:pt>
                <c:pt idx="665">
                  <c:v>35639.0</c:v>
                </c:pt>
                <c:pt idx="666">
                  <c:v>35640.0</c:v>
                </c:pt>
                <c:pt idx="667">
                  <c:v>35641.0</c:v>
                </c:pt>
                <c:pt idx="668">
                  <c:v>35642.0</c:v>
                </c:pt>
                <c:pt idx="669">
                  <c:v>35643.0</c:v>
                </c:pt>
                <c:pt idx="670">
                  <c:v>35646.0</c:v>
                </c:pt>
                <c:pt idx="671">
                  <c:v>35647.0</c:v>
                </c:pt>
                <c:pt idx="672">
                  <c:v>35648.0</c:v>
                </c:pt>
                <c:pt idx="673">
                  <c:v>35649.0</c:v>
                </c:pt>
                <c:pt idx="674">
                  <c:v>35650.0</c:v>
                </c:pt>
                <c:pt idx="675">
                  <c:v>35653.0</c:v>
                </c:pt>
                <c:pt idx="676">
                  <c:v>35654.0</c:v>
                </c:pt>
                <c:pt idx="677">
                  <c:v>35655.0</c:v>
                </c:pt>
                <c:pt idx="678">
                  <c:v>35656.0</c:v>
                </c:pt>
                <c:pt idx="679">
                  <c:v>35657.0</c:v>
                </c:pt>
                <c:pt idx="680">
                  <c:v>35660.0</c:v>
                </c:pt>
                <c:pt idx="681">
                  <c:v>35661.0</c:v>
                </c:pt>
                <c:pt idx="682">
                  <c:v>35662.0</c:v>
                </c:pt>
                <c:pt idx="683">
                  <c:v>35663.0</c:v>
                </c:pt>
                <c:pt idx="684">
                  <c:v>35664.0</c:v>
                </c:pt>
                <c:pt idx="685">
                  <c:v>35667.0</c:v>
                </c:pt>
                <c:pt idx="686">
                  <c:v>35668.0</c:v>
                </c:pt>
                <c:pt idx="687">
                  <c:v>35669.0</c:v>
                </c:pt>
                <c:pt idx="688">
                  <c:v>35670.0</c:v>
                </c:pt>
                <c:pt idx="689">
                  <c:v>35671.0</c:v>
                </c:pt>
                <c:pt idx="690">
                  <c:v>35674.0</c:v>
                </c:pt>
                <c:pt idx="691">
                  <c:v>35675.0</c:v>
                </c:pt>
                <c:pt idx="692">
                  <c:v>35676.0</c:v>
                </c:pt>
                <c:pt idx="693">
                  <c:v>35677.0</c:v>
                </c:pt>
                <c:pt idx="694">
                  <c:v>35678.0</c:v>
                </c:pt>
                <c:pt idx="695">
                  <c:v>35681.0</c:v>
                </c:pt>
                <c:pt idx="696">
                  <c:v>35682.0</c:v>
                </c:pt>
                <c:pt idx="697">
                  <c:v>35683.0</c:v>
                </c:pt>
                <c:pt idx="698">
                  <c:v>35684.0</c:v>
                </c:pt>
                <c:pt idx="699">
                  <c:v>35685.0</c:v>
                </c:pt>
                <c:pt idx="700">
                  <c:v>35688.0</c:v>
                </c:pt>
                <c:pt idx="701">
                  <c:v>35689.0</c:v>
                </c:pt>
                <c:pt idx="702">
                  <c:v>35690.0</c:v>
                </c:pt>
                <c:pt idx="703">
                  <c:v>35691.0</c:v>
                </c:pt>
                <c:pt idx="704">
                  <c:v>35692.0</c:v>
                </c:pt>
                <c:pt idx="705">
                  <c:v>35695.0</c:v>
                </c:pt>
                <c:pt idx="706">
                  <c:v>35696.0</c:v>
                </c:pt>
                <c:pt idx="707">
                  <c:v>35697.0</c:v>
                </c:pt>
                <c:pt idx="708">
                  <c:v>35698.0</c:v>
                </c:pt>
                <c:pt idx="709">
                  <c:v>35699.0</c:v>
                </c:pt>
                <c:pt idx="710">
                  <c:v>35702.0</c:v>
                </c:pt>
                <c:pt idx="711">
                  <c:v>35703.0</c:v>
                </c:pt>
                <c:pt idx="712">
                  <c:v>35704.0</c:v>
                </c:pt>
                <c:pt idx="713">
                  <c:v>35705.0</c:v>
                </c:pt>
                <c:pt idx="714">
                  <c:v>35706.0</c:v>
                </c:pt>
                <c:pt idx="715">
                  <c:v>35709.0</c:v>
                </c:pt>
                <c:pt idx="716">
                  <c:v>35710.0</c:v>
                </c:pt>
                <c:pt idx="717">
                  <c:v>35711.0</c:v>
                </c:pt>
                <c:pt idx="718">
                  <c:v>35712.0</c:v>
                </c:pt>
                <c:pt idx="719">
                  <c:v>35713.0</c:v>
                </c:pt>
                <c:pt idx="720">
                  <c:v>35716.0</c:v>
                </c:pt>
                <c:pt idx="721">
                  <c:v>35717.0</c:v>
                </c:pt>
                <c:pt idx="722">
                  <c:v>35718.0</c:v>
                </c:pt>
                <c:pt idx="723">
                  <c:v>35719.0</c:v>
                </c:pt>
                <c:pt idx="724">
                  <c:v>35720.0</c:v>
                </c:pt>
                <c:pt idx="725">
                  <c:v>35723.0</c:v>
                </c:pt>
                <c:pt idx="726">
                  <c:v>35724.0</c:v>
                </c:pt>
                <c:pt idx="727">
                  <c:v>35725.0</c:v>
                </c:pt>
                <c:pt idx="728">
                  <c:v>35726.0</c:v>
                </c:pt>
                <c:pt idx="729">
                  <c:v>35727.0</c:v>
                </c:pt>
                <c:pt idx="730">
                  <c:v>35730.0</c:v>
                </c:pt>
                <c:pt idx="731">
                  <c:v>35731.0</c:v>
                </c:pt>
                <c:pt idx="732">
                  <c:v>35732.0</c:v>
                </c:pt>
                <c:pt idx="733">
                  <c:v>35733.0</c:v>
                </c:pt>
                <c:pt idx="734">
                  <c:v>35734.0</c:v>
                </c:pt>
                <c:pt idx="735">
                  <c:v>35737.0</c:v>
                </c:pt>
                <c:pt idx="736">
                  <c:v>35738.0</c:v>
                </c:pt>
                <c:pt idx="737">
                  <c:v>35739.0</c:v>
                </c:pt>
                <c:pt idx="738">
                  <c:v>35740.0</c:v>
                </c:pt>
                <c:pt idx="739">
                  <c:v>35741.0</c:v>
                </c:pt>
                <c:pt idx="740">
                  <c:v>35744.0</c:v>
                </c:pt>
                <c:pt idx="741">
                  <c:v>35745.0</c:v>
                </c:pt>
                <c:pt idx="742">
                  <c:v>35746.0</c:v>
                </c:pt>
                <c:pt idx="743">
                  <c:v>35747.0</c:v>
                </c:pt>
                <c:pt idx="744">
                  <c:v>35748.0</c:v>
                </c:pt>
                <c:pt idx="745">
                  <c:v>35751.0</c:v>
                </c:pt>
                <c:pt idx="746">
                  <c:v>35752.0</c:v>
                </c:pt>
                <c:pt idx="747">
                  <c:v>35753.0</c:v>
                </c:pt>
                <c:pt idx="748">
                  <c:v>35754.0</c:v>
                </c:pt>
                <c:pt idx="749">
                  <c:v>35755.0</c:v>
                </c:pt>
                <c:pt idx="750">
                  <c:v>35758.0</c:v>
                </c:pt>
                <c:pt idx="751">
                  <c:v>35759.0</c:v>
                </c:pt>
                <c:pt idx="752">
                  <c:v>35760.0</c:v>
                </c:pt>
                <c:pt idx="753">
                  <c:v>35761.0</c:v>
                </c:pt>
                <c:pt idx="754">
                  <c:v>35762.0</c:v>
                </c:pt>
                <c:pt idx="755">
                  <c:v>35765.0</c:v>
                </c:pt>
                <c:pt idx="756">
                  <c:v>35766.0</c:v>
                </c:pt>
                <c:pt idx="757">
                  <c:v>35767.0</c:v>
                </c:pt>
                <c:pt idx="758">
                  <c:v>35768.0</c:v>
                </c:pt>
                <c:pt idx="759">
                  <c:v>35769.0</c:v>
                </c:pt>
                <c:pt idx="760">
                  <c:v>35772.0</c:v>
                </c:pt>
                <c:pt idx="761">
                  <c:v>35773.0</c:v>
                </c:pt>
                <c:pt idx="762">
                  <c:v>35774.0</c:v>
                </c:pt>
                <c:pt idx="763">
                  <c:v>35775.0</c:v>
                </c:pt>
                <c:pt idx="764">
                  <c:v>35776.0</c:v>
                </c:pt>
                <c:pt idx="765">
                  <c:v>35779.0</c:v>
                </c:pt>
                <c:pt idx="766">
                  <c:v>35780.0</c:v>
                </c:pt>
                <c:pt idx="767">
                  <c:v>35781.0</c:v>
                </c:pt>
                <c:pt idx="768">
                  <c:v>35782.0</c:v>
                </c:pt>
                <c:pt idx="769">
                  <c:v>35783.0</c:v>
                </c:pt>
                <c:pt idx="770">
                  <c:v>35786.0</c:v>
                </c:pt>
                <c:pt idx="771">
                  <c:v>35787.0</c:v>
                </c:pt>
                <c:pt idx="772">
                  <c:v>35788.0</c:v>
                </c:pt>
                <c:pt idx="773">
                  <c:v>35789.0</c:v>
                </c:pt>
                <c:pt idx="774">
                  <c:v>35790.0</c:v>
                </c:pt>
                <c:pt idx="775">
                  <c:v>35793.0</c:v>
                </c:pt>
                <c:pt idx="776">
                  <c:v>35794.0</c:v>
                </c:pt>
                <c:pt idx="777">
                  <c:v>35795.0</c:v>
                </c:pt>
                <c:pt idx="778">
                  <c:v>35796.0</c:v>
                </c:pt>
                <c:pt idx="779">
                  <c:v>35797.0</c:v>
                </c:pt>
                <c:pt idx="780">
                  <c:v>35800.0</c:v>
                </c:pt>
                <c:pt idx="781">
                  <c:v>35801.0</c:v>
                </c:pt>
                <c:pt idx="782">
                  <c:v>35802.0</c:v>
                </c:pt>
                <c:pt idx="783">
                  <c:v>35803.0</c:v>
                </c:pt>
                <c:pt idx="784">
                  <c:v>35804.0</c:v>
                </c:pt>
                <c:pt idx="785">
                  <c:v>35807.0</c:v>
                </c:pt>
                <c:pt idx="786">
                  <c:v>35808.0</c:v>
                </c:pt>
                <c:pt idx="787">
                  <c:v>35809.0</c:v>
                </c:pt>
                <c:pt idx="788">
                  <c:v>35810.0</c:v>
                </c:pt>
                <c:pt idx="789">
                  <c:v>35811.0</c:v>
                </c:pt>
                <c:pt idx="790">
                  <c:v>35814.0</c:v>
                </c:pt>
                <c:pt idx="791">
                  <c:v>35815.0</c:v>
                </c:pt>
                <c:pt idx="792">
                  <c:v>35816.0</c:v>
                </c:pt>
                <c:pt idx="793">
                  <c:v>35817.0</c:v>
                </c:pt>
                <c:pt idx="794">
                  <c:v>35818.0</c:v>
                </c:pt>
                <c:pt idx="795">
                  <c:v>35821.0</c:v>
                </c:pt>
                <c:pt idx="796">
                  <c:v>35822.0</c:v>
                </c:pt>
                <c:pt idx="797">
                  <c:v>35823.0</c:v>
                </c:pt>
                <c:pt idx="798">
                  <c:v>35824.0</c:v>
                </c:pt>
                <c:pt idx="799">
                  <c:v>35825.0</c:v>
                </c:pt>
                <c:pt idx="800">
                  <c:v>35828.0</c:v>
                </c:pt>
                <c:pt idx="801">
                  <c:v>35829.0</c:v>
                </c:pt>
                <c:pt idx="802">
                  <c:v>35830.0</c:v>
                </c:pt>
                <c:pt idx="803">
                  <c:v>35831.0</c:v>
                </c:pt>
                <c:pt idx="804">
                  <c:v>35832.0</c:v>
                </c:pt>
                <c:pt idx="805">
                  <c:v>35835.0</c:v>
                </c:pt>
                <c:pt idx="806">
                  <c:v>35836.0</c:v>
                </c:pt>
                <c:pt idx="807">
                  <c:v>35837.0</c:v>
                </c:pt>
                <c:pt idx="808">
                  <c:v>35838.0</c:v>
                </c:pt>
                <c:pt idx="809">
                  <c:v>35839.0</c:v>
                </c:pt>
                <c:pt idx="810">
                  <c:v>35842.0</c:v>
                </c:pt>
                <c:pt idx="811">
                  <c:v>35843.0</c:v>
                </c:pt>
                <c:pt idx="812">
                  <c:v>35844.0</c:v>
                </c:pt>
                <c:pt idx="813">
                  <c:v>35845.0</c:v>
                </c:pt>
                <c:pt idx="814">
                  <c:v>35846.0</c:v>
                </c:pt>
                <c:pt idx="815">
                  <c:v>35849.0</c:v>
                </c:pt>
                <c:pt idx="816">
                  <c:v>35850.0</c:v>
                </c:pt>
                <c:pt idx="817">
                  <c:v>35851.0</c:v>
                </c:pt>
                <c:pt idx="818">
                  <c:v>35852.0</c:v>
                </c:pt>
                <c:pt idx="819">
                  <c:v>35853.0</c:v>
                </c:pt>
                <c:pt idx="820">
                  <c:v>35856.0</c:v>
                </c:pt>
                <c:pt idx="821">
                  <c:v>35857.0</c:v>
                </c:pt>
                <c:pt idx="822">
                  <c:v>35858.0</c:v>
                </c:pt>
                <c:pt idx="823">
                  <c:v>35859.0</c:v>
                </c:pt>
                <c:pt idx="824">
                  <c:v>35860.0</c:v>
                </c:pt>
                <c:pt idx="825">
                  <c:v>35863.0</c:v>
                </c:pt>
                <c:pt idx="826">
                  <c:v>35864.0</c:v>
                </c:pt>
                <c:pt idx="827">
                  <c:v>35865.0</c:v>
                </c:pt>
                <c:pt idx="828">
                  <c:v>35866.0</c:v>
                </c:pt>
                <c:pt idx="829">
                  <c:v>35867.0</c:v>
                </c:pt>
                <c:pt idx="830">
                  <c:v>35870.0</c:v>
                </c:pt>
                <c:pt idx="831">
                  <c:v>35871.0</c:v>
                </c:pt>
                <c:pt idx="832">
                  <c:v>35872.0</c:v>
                </c:pt>
                <c:pt idx="833">
                  <c:v>35873.0</c:v>
                </c:pt>
                <c:pt idx="834">
                  <c:v>35874.0</c:v>
                </c:pt>
                <c:pt idx="835">
                  <c:v>35877.0</c:v>
                </c:pt>
                <c:pt idx="836">
                  <c:v>35878.0</c:v>
                </c:pt>
                <c:pt idx="837">
                  <c:v>35879.0</c:v>
                </c:pt>
                <c:pt idx="838">
                  <c:v>35880.0</c:v>
                </c:pt>
                <c:pt idx="839">
                  <c:v>35881.0</c:v>
                </c:pt>
                <c:pt idx="840">
                  <c:v>35884.0</c:v>
                </c:pt>
                <c:pt idx="841">
                  <c:v>35885.0</c:v>
                </c:pt>
                <c:pt idx="842">
                  <c:v>35886.0</c:v>
                </c:pt>
                <c:pt idx="843">
                  <c:v>35887.0</c:v>
                </c:pt>
                <c:pt idx="844">
                  <c:v>35888.0</c:v>
                </c:pt>
                <c:pt idx="845">
                  <c:v>35891.0</c:v>
                </c:pt>
                <c:pt idx="846">
                  <c:v>35892.0</c:v>
                </c:pt>
                <c:pt idx="847">
                  <c:v>35893.0</c:v>
                </c:pt>
                <c:pt idx="848">
                  <c:v>35894.0</c:v>
                </c:pt>
                <c:pt idx="849">
                  <c:v>35895.0</c:v>
                </c:pt>
                <c:pt idx="850">
                  <c:v>35898.0</c:v>
                </c:pt>
                <c:pt idx="851">
                  <c:v>35899.0</c:v>
                </c:pt>
                <c:pt idx="852">
                  <c:v>35900.0</c:v>
                </c:pt>
                <c:pt idx="853">
                  <c:v>35901.0</c:v>
                </c:pt>
                <c:pt idx="854">
                  <c:v>35902.0</c:v>
                </c:pt>
                <c:pt idx="855">
                  <c:v>35905.0</c:v>
                </c:pt>
                <c:pt idx="856">
                  <c:v>35906.0</c:v>
                </c:pt>
                <c:pt idx="857">
                  <c:v>35907.0</c:v>
                </c:pt>
                <c:pt idx="858">
                  <c:v>35908.0</c:v>
                </c:pt>
                <c:pt idx="859">
                  <c:v>35909.0</c:v>
                </c:pt>
                <c:pt idx="860">
                  <c:v>35912.0</c:v>
                </c:pt>
                <c:pt idx="861">
                  <c:v>35913.0</c:v>
                </c:pt>
                <c:pt idx="862">
                  <c:v>35914.0</c:v>
                </c:pt>
                <c:pt idx="863">
                  <c:v>35915.0</c:v>
                </c:pt>
                <c:pt idx="864">
                  <c:v>35916.0</c:v>
                </c:pt>
                <c:pt idx="865">
                  <c:v>35919.0</c:v>
                </c:pt>
                <c:pt idx="866">
                  <c:v>35920.0</c:v>
                </c:pt>
                <c:pt idx="867">
                  <c:v>35921.0</c:v>
                </c:pt>
                <c:pt idx="868">
                  <c:v>35922.0</c:v>
                </c:pt>
                <c:pt idx="869">
                  <c:v>35926.0</c:v>
                </c:pt>
                <c:pt idx="870">
                  <c:v>35927.0</c:v>
                </c:pt>
                <c:pt idx="871">
                  <c:v>35928.0</c:v>
                </c:pt>
                <c:pt idx="872">
                  <c:v>35929.0</c:v>
                </c:pt>
                <c:pt idx="873">
                  <c:v>35930.0</c:v>
                </c:pt>
                <c:pt idx="874">
                  <c:v>35933.0</c:v>
                </c:pt>
                <c:pt idx="875">
                  <c:v>35934.0</c:v>
                </c:pt>
                <c:pt idx="876">
                  <c:v>35935.0</c:v>
                </c:pt>
                <c:pt idx="877">
                  <c:v>35936.0</c:v>
                </c:pt>
                <c:pt idx="878">
                  <c:v>35937.0</c:v>
                </c:pt>
                <c:pt idx="879">
                  <c:v>35940.0</c:v>
                </c:pt>
                <c:pt idx="880">
                  <c:v>35941.0</c:v>
                </c:pt>
                <c:pt idx="881">
                  <c:v>35942.0</c:v>
                </c:pt>
                <c:pt idx="882">
                  <c:v>35943.0</c:v>
                </c:pt>
                <c:pt idx="883">
                  <c:v>35944.0</c:v>
                </c:pt>
                <c:pt idx="884">
                  <c:v>35947.0</c:v>
                </c:pt>
                <c:pt idx="885">
                  <c:v>35948.0</c:v>
                </c:pt>
                <c:pt idx="886">
                  <c:v>35949.0</c:v>
                </c:pt>
                <c:pt idx="887">
                  <c:v>35950.0</c:v>
                </c:pt>
                <c:pt idx="888">
                  <c:v>35951.0</c:v>
                </c:pt>
                <c:pt idx="889">
                  <c:v>35954.0</c:v>
                </c:pt>
                <c:pt idx="890">
                  <c:v>35955.0</c:v>
                </c:pt>
                <c:pt idx="891">
                  <c:v>35956.0</c:v>
                </c:pt>
                <c:pt idx="892">
                  <c:v>35957.0</c:v>
                </c:pt>
                <c:pt idx="893">
                  <c:v>35958.0</c:v>
                </c:pt>
                <c:pt idx="894">
                  <c:v>35961.0</c:v>
                </c:pt>
                <c:pt idx="895">
                  <c:v>35962.0</c:v>
                </c:pt>
                <c:pt idx="896">
                  <c:v>35963.0</c:v>
                </c:pt>
                <c:pt idx="897">
                  <c:v>35964.0</c:v>
                </c:pt>
                <c:pt idx="898">
                  <c:v>35965.0</c:v>
                </c:pt>
                <c:pt idx="899">
                  <c:v>35968.0</c:v>
                </c:pt>
                <c:pt idx="900">
                  <c:v>35969.0</c:v>
                </c:pt>
                <c:pt idx="901">
                  <c:v>35970.0</c:v>
                </c:pt>
                <c:pt idx="902">
                  <c:v>35971.0</c:v>
                </c:pt>
                <c:pt idx="903">
                  <c:v>35972.0</c:v>
                </c:pt>
                <c:pt idx="904">
                  <c:v>35975.0</c:v>
                </c:pt>
                <c:pt idx="905">
                  <c:v>35976.0</c:v>
                </c:pt>
                <c:pt idx="906">
                  <c:v>35977.0</c:v>
                </c:pt>
                <c:pt idx="907">
                  <c:v>35978.0</c:v>
                </c:pt>
                <c:pt idx="908">
                  <c:v>35979.0</c:v>
                </c:pt>
                <c:pt idx="909">
                  <c:v>35982.0</c:v>
                </c:pt>
                <c:pt idx="910">
                  <c:v>35983.0</c:v>
                </c:pt>
                <c:pt idx="911">
                  <c:v>35984.0</c:v>
                </c:pt>
                <c:pt idx="912">
                  <c:v>35985.0</c:v>
                </c:pt>
                <c:pt idx="913">
                  <c:v>35986.0</c:v>
                </c:pt>
                <c:pt idx="914">
                  <c:v>35989.0</c:v>
                </c:pt>
                <c:pt idx="915">
                  <c:v>35990.0</c:v>
                </c:pt>
                <c:pt idx="916">
                  <c:v>35991.0</c:v>
                </c:pt>
                <c:pt idx="917">
                  <c:v>35992.0</c:v>
                </c:pt>
                <c:pt idx="918">
                  <c:v>35993.0</c:v>
                </c:pt>
                <c:pt idx="919">
                  <c:v>35996.0</c:v>
                </c:pt>
                <c:pt idx="920">
                  <c:v>35997.0</c:v>
                </c:pt>
                <c:pt idx="921">
                  <c:v>35998.0</c:v>
                </c:pt>
                <c:pt idx="922">
                  <c:v>35999.0</c:v>
                </c:pt>
                <c:pt idx="923">
                  <c:v>36000.0</c:v>
                </c:pt>
                <c:pt idx="924">
                  <c:v>36003.0</c:v>
                </c:pt>
                <c:pt idx="925">
                  <c:v>36004.0</c:v>
                </c:pt>
                <c:pt idx="926">
                  <c:v>36005.0</c:v>
                </c:pt>
                <c:pt idx="927">
                  <c:v>36006.0</c:v>
                </c:pt>
                <c:pt idx="928">
                  <c:v>36007.0</c:v>
                </c:pt>
                <c:pt idx="929">
                  <c:v>36010.0</c:v>
                </c:pt>
                <c:pt idx="930">
                  <c:v>36011.0</c:v>
                </c:pt>
                <c:pt idx="931">
                  <c:v>36012.0</c:v>
                </c:pt>
                <c:pt idx="932">
                  <c:v>36013.0</c:v>
                </c:pt>
                <c:pt idx="933">
                  <c:v>36014.0</c:v>
                </c:pt>
                <c:pt idx="934">
                  <c:v>36017.0</c:v>
                </c:pt>
                <c:pt idx="935">
                  <c:v>36018.0</c:v>
                </c:pt>
                <c:pt idx="936">
                  <c:v>36019.0</c:v>
                </c:pt>
                <c:pt idx="937">
                  <c:v>36020.0</c:v>
                </c:pt>
                <c:pt idx="938">
                  <c:v>36021.0</c:v>
                </c:pt>
                <c:pt idx="939">
                  <c:v>36024.0</c:v>
                </c:pt>
                <c:pt idx="940">
                  <c:v>36025.0</c:v>
                </c:pt>
                <c:pt idx="941">
                  <c:v>36026.0</c:v>
                </c:pt>
                <c:pt idx="942">
                  <c:v>36027.0</c:v>
                </c:pt>
                <c:pt idx="943">
                  <c:v>36028.0</c:v>
                </c:pt>
                <c:pt idx="944">
                  <c:v>36031.0</c:v>
                </c:pt>
                <c:pt idx="945">
                  <c:v>36032.0</c:v>
                </c:pt>
                <c:pt idx="946">
                  <c:v>36033.0</c:v>
                </c:pt>
                <c:pt idx="947">
                  <c:v>36034.0</c:v>
                </c:pt>
                <c:pt idx="948">
                  <c:v>36035.0</c:v>
                </c:pt>
                <c:pt idx="949">
                  <c:v>36038.0</c:v>
                </c:pt>
                <c:pt idx="950">
                  <c:v>36039.0</c:v>
                </c:pt>
                <c:pt idx="951">
                  <c:v>36040.0</c:v>
                </c:pt>
                <c:pt idx="952">
                  <c:v>36041.0</c:v>
                </c:pt>
                <c:pt idx="953">
                  <c:v>36042.0</c:v>
                </c:pt>
                <c:pt idx="954">
                  <c:v>36045.0</c:v>
                </c:pt>
                <c:pt idx="955">
                  <c:v>36046.0</c:v>
                </c:pt>
                <c:pt idx="956">
                  <c:v>36047.0</c:v>
                </c:pt>
                <c:pt idx="957">
                  <c:v>36048.0</c:v>
                </c:pt>
                <c:pt idx="958">
                  <c:v>36049.0</c:v>
                </c:pt>
                <c:pt idx="959">
                  <c:v>36052.0</c:v>
                </c:pt>
                <c:pt idx="960">
                  <c:v>36053.0</c:v>
                </c:pt>
                <c:pt idx="961">
                  <c:v>36054.0</c:v>
                </c:pt>
                <c:pt idx="962">
                  <c:v>36055.0</c:v>
                </c:pt>
                <c:pt idx="963">
                  <c:v>36056.0</c:v>
                </c:pt>
                <c:pt idx="964">
                  <c:v>36059.0</c:v>
                </c:pt>
                <c:pt idx="965">
                  <c:v>36060.0</c:v>
                </c:pt>
                <c:pt idx="966">
                  <c:v>36061.0</c:v>
                </c:pt>
                <c:pt idx="967">
                  <c:v>36062.0</c:v>
                </c:pt>
                <c:pt idx="968">
                  <c:v>36063.0</c:v>
                </c:pt>
                <c:pt idx="969">
                  <c:v>36066.0</c:v>
                </c:pt>
                <c:pt idx="970">
                  <c:v>36067.0</c:v>
                </c:pt>
                <c:pt idx="971">
                  <c:v>36068.0</c:v>
                </c:pt>
                <c:pt idx="972">
                  <c:v>36069.0</c:v>
                </c:pt>
                <c:pt idx="973">
                  <c:v>36070.0</c:v>
                </c:pt>
                <c:pt idx="974">
                  <c:v>36073.0</c:v>
                </c:pt>
                <c:pt idx="975">
                  <c:v>36074.0</c:v>
                </c:pt>
                <c:pt idx="976">
                  <c:v>36075.0</c:v>
                </c:pt>
                <c:pt idx="977">
                  <c:v>36076.0</c:v>
                </c:pt>
                <c:pt idx="978">
                  <c:v>36077.0</c:v>
                </c:pt>
                <c:pt idx="979">
                  <c:v>36080.0</c:v>
                </c:pt>
                <c:pt idx="980">
                  <c:v>36081.0</c:v>
                </c:pt>
                <c:pt idx="981">
                  <c:v>36082.0</c:v>
                </c:pt>
                <c:pt idx="982">
                  <c:v>36083.0</c:v>
                </c:pt>
                <c:pt idx="983">
                  <c:v>36084.0</c:v>
                </c:pt>
                <c:pt idx="984">
                  <c:v>36087.0</c:v>
                </c:pt>
                <c:pt idx="985">
                  <c:v>36088.0</c:v>
                </c:pt>
                <c:pt idx="986">
                  <c:v>36089.0</c:v>
                </c:pt>
                <c:pt idx="987">
                  <c:v>36090.0</c:v>
                </c:pt>
                <c:pt idx="988">
                  <c:v>36091.0</c:v>
                </c:pt>
                <c:pt idx="989">
                  <c:v>36094.0</c:v>
                </c:pt>
                <c:pt idx="990">
                  <c:v>36095.0</c:v>
                </c:pt>
                <c:pt idx="991">
                  <c:v>36096.0</c:v>
                </c:pt>
                <c:pt idx="992">
                  <c:v>36097.0</c:v>
                </c:pt>
                <c:pt idx="993">
                  <c:v>36098.0</c:v>
                </c:pt>
                <c:pt idx="994">
                  <c:v>36101.0</c:v>
                </c:pt>
                <c:pt idx="995">
                  <c:v>36102.0</c:v>
                </c:pt>
                <c:pt idx="996">
                  <c:v>36103.0</c:v>
                </c:pt>
                <c:pt idx="997">
                  <c:v>36104.0</c:v>
                </c:pt>
                <c:pt idx="998">
                  <c:v>36105.0</c:v>
                </c:pt>
                <c:pt idx="999">
                  <c:v>36108.0</c:v>
                </c:pt>
                <c:pt idx="1000">
                  <c:v>36109.0</c:v>
                </c:pt>
                <c:pt idx="1001">
                  <c:v>36110.0</c:v>
                </c:pt>
                <c:pt idx="1002">
                  <c:v>36111.0</c:v>
                </c:pt>
                <c:pt idx="1003">
                  <c:v>36112.0</c:v>
                </c:pt>
                <c:pt idx="1004">
                  <c:v>36115.0</c:v>
                </c:pt>
                <c:pt idx="1005">
                  <c:v>36116.0</c:v>
                </c:pt>
                <c:pt idx="1006">
                  <c:v>36117.0</c:v>
                </c:pt>
                <c:pt idx="1007">
                  <c:v>36118.0</c:v>
                </c:pt>
                <c:pt idx="1008">
                  <c:v>36119.0</c:v>
                </c:pt>
                <c:pt idx="1009">
                  <c:v>36122.0</c:v>
                </c:pt>
                <c:pt idx="1010">
                  <c:v>36123.0</c:v>
                </c:pt>
                <c:pt idx="1011">
                  <c:v>36124.0</c:v>
                </c:pt>
                <c:pt idx="1012">
                  <c:v>36125.0</c:v>
                </c:pt>
                <c:pt idx="1013">
                  <c:v>36126.0</c:v>
                </c:pt>
                <c:pt idx="1014">
                  <c:v>36129.0</c:v>
                </c:pt>
                <c:pt idx="1015">
                  <c:v>36130.0</c:v>
                </c:pt>
                <c:pt idx="1016">
                  <c:v>36131.0</c:v>
                </c:pt>
                <c:pt idx="1017">
                  <c:v>36132.0</c:v>
                </c:pt>
                <c:pt idx="1018">
                  <c:v>36133.0</c:v>
                </c:pt>
                <c:pt idx="1019">
                  <c:v>36136.0</c:v>
                </c:pt>
                <c:pt idx="1020">
                  <c:v>36137.0</c:v>
                </c:pt>
                <c:pt idx="1021">
                  <c:v>36138.0</c:v>
                </c:pt>
                <c:pt idx="1022">
                  <c:v>36139.0</c:v>
                </c:pt>
                <c:pt idx="1023">
                  <c:v>36140.0</c:v>
                </c:pt>
                <c:pt idx="1024">
                  <c:v>36143.0</c:v>
                </c:pt>
                <c:pt idx="1025">
                  <c:v>36144.0</c:v>
                </c:pt>
                <c:pt idx="1026">
                  <c:v>36145.0</c:v>
                </c:pt>
                <c:pt idx="1027">
                  <c:v>36146.0</c:v>
                </c:pt>
                <c:pt idx="1028">
                  <c:v>36147.0</c:v>
                </c:pt>
                <c:pt idx="1029">
                  <c:v>36150.0</c:v>
                </c:pt>
                <c:pt idx="1030">
                  <c:v>36151.0</c:v>
                </c:pt>
                <c:pt idx="1031">
                  <c:v>36152.0</c:v>
                </c:pt>
                <c:pt idx="1032">
                  <c:v>36153.0</c:v>
                </c:pt>
                <c:pt idx="1033">
                  <c:v>36154.0</c:v>
                </c:pt>
                <c:pt idx="1034">
                  <c:v>36157.0</c:v>
                </c:pt>
                <c:pt idx="1035">
                  <c:v>36158.0</c:v>
                </c:pt>
                <c:pt idx="1036">
                  <c:v>36159.0</c:v>
                </c:pt>
                <c:pt idx="1037">
                  <c:v>36160.0</c:v>
                </c:pt>
                <c:pt idx="1038">
                  <c:v>36161.0</c:v>
                </c:pt>
                <c:pt idx="1039">
                  <c:v>36164.0</c:v>
                </c:pt>
                <c:pt idx="1040">
                  <c:v>36165.0</c:v>
                </c:pt>
                <c:pt idx="1041">
                  <c:v>36166.0</c:v>
                </c:pt>
                <c:pt idx="1042">
                  <c:v>36167.0</c:v>
                </c:pt>
                <c:pt idx="1043">
                  <c:v>36168.0</c:v>
                </c:pt>
                <c:pt idx="1044">
                  <c:v>36171.0</c:v>
                </c:pt>
                <c:pt idx="1045">
                  <c:v>36172.0</c:v>
                </c:pt>
                <c:pt idx="1046">
                  <c:v>36173.0</c:v>
                </c:pt>
                <c:pt idx="1047">
                  <c:v>36174.0</c:v>
                </c:pt>
                <c:pt idx="1048">
                  <c:v>36175.0</c:v>
                </c:pt>
                <c:pt idx="1049">
                  <c:v>36178.0</c:v>
                </c:pt>
                <c:pt idx="1050">
                  <c:v>36179.0</c:v>
                </c:pt>
                <c:pt idx="1051">
                  <c:v>36180.0</c:v>
                </c:pt>
                <c:pt idx="1052">
                  <c:v>36181.0</c:v>
                </c:pt>
                <c:pt idx="1053">
                  <c:v>36182.0</c:v>
                </c:pt>
                <c:pt idx="1054">
                  <c:v>36185.0</c:v>
                </c:pt>
                <c:pt idx="1055">
                  <c:v>36187.0</c:v>
                </c:pt>
                <c:pt idx="1056">
                  <c:v>36188.0</c:v>
                </c:pt>
                <c:pt idx="1057">
                  <c:v>36189.0</c:v>
                </c:pt>
                <c:pt idx="1058">
                  <c:v>36192.0</c:v>
                </c:pt>
                <c:pt idx="1059">
                  <c:v>36194.0</c:v>
                </c:pt>
                <c:pt idx="1060">
                  <c:v>36195.0</c:v>
                </c:pt>
                <c:pt idx="1061">
                  <c:v>36196.0</c:v>
                </c:pt>
                <c:pt idx="1062">
                  <c:v>36199.0</c:v>
                </c:pt>
                <c:pt idx="1063">
                  <c:v>36200.0</c:v>
                </c:pt>
                <c:pt idx="1064">
                  <c:v>36201.0</c:v>
                </c:pt>
                <c:pt idx="1065">
                  <c:v>36202.0</c:v>
                </c:pt>
                <c:pt idx="1066">
                  <c:v>36203.0</c:v>
                </c:pt>
                <c:pt idx="1067">
                  <c:v>36206.0</c:v>
                </c:pt>
                <c:pt idx="1068">
                  <c:v>36207.0</c:v>
                </c:pt>
                <c:pt idx="1069">
                  <c:v>36208.0</c:v>
                </c:pt>
                <c:pt idx="1070">
                  <c:v>36209.0</c:v>
                </c:pt>
                <c:pt idx="1071">
                  <c:v>36210.0</c:v>
                </c:pt>
                <c:pt idx="1072">
                  <c:v>36213.0</c:v>
                </c:pt>
                <c:pt idx="1073">
                  <c:v>36214.0</c:v>
                </c:pt>
                <c:pt idx="1074">
                  <c:v>36215.0</c:v>
                </c:pt>
                <c:pt idx="1075">
                  <c:v>36216.0</c:v>
                </c:pt>
                <c:pt idx="1076">
                  <c:v>36217.0</c:v>
                </c:pt>
                <c:pt idx="1077">
                  <c:v>36220.0</c:v>
                </c:pt>
                <c:pt idx="1078">
                  <c:v>36221.0</c:v>
                </c:pt>
                <c:pt idx="1079">
                  <c:v>36222.0</c:v>
                </c:pt>
                <c:pt idx="1080">
                  <c:v>36223.0</c:v>
                </c:pt>
                <c:pt idx="1081">
                  <c:v>36224.0</c:v>
                </c:pt>
                <c:pt idx="1082">
                  <c:v>36227.0</c:v>
                </c:pt>
                <c:pt idx="1083">
                  <c:v>36228.0</c:v>
                </c:pt>
                <c:pt idx="1084">
                  <c:v>36229.0</c:v>
                </c:pt>
                <c:pt idx="1085">
                  <c:v>36230.0</c:v>
                </c:pt>
                <c:pt idx="1086">
                  <c:v>36231.0</c:v>
                </c:pt>
                <c:pt idx="1087">
                  <c:v>36234.0</c:v>
                </c:pt>
                <c:pt idx="1088">
                  <c:v>36235.0</c:v>
                </c:pt>
                <c:pt idx="1089">
                  <c:v>36236.0</c:v>
                </c:pt>
                <c:pt idx="1090">
                  <c:v>36237.0</c:v>
                </c:pt>
                <c:pt idx="1091">
                  <c:v>36238.0</c:v>
                </c:pt>
                <c:pt idx="1092">
                  <c:v>36241.0</c:v>
                </c:pt>
                <c:pt idx="1093">
                  <c:v>36242.0</c:v>
                </c:pt>
                <c:pt idx="1094">
                  <c:v>36243.0</c:v>
                </c:pt>
                <c:pt idx="1095">
                  <c:v>36244.0</c:v>
                </c:pt>
                <c:pt idx="1096">
                  <c:v>36245.0</c:v>
                </c:pt>
                <c:pt idx="1097">
                  <c:v>36248.0</c:v>
                </c:pt>
                <c:pt idx="1098">
                  <c:v>36249.0</c:v>
                </c:pt>
                <c:pt idx="1099">
                  <c:v>36250.0</c:v>
                </c:pt>
                <c:pt idx="1100">
                  <c:v>36251.0</c:v>
                </c:pt>
                <c:pt idx="1101">
                  <c:v>36252.0</c:v>
                </c:pt>
                <c:pt idx="1102">
                  <c:v>36255.0</c:v>
                </c:pt>
                <c:pt idx="1103">
                  <c:v>36256.0</c:v>
                </c:pt>
                <c:pt idx="1104">
                  <c:v>36257.0</c:v>
                </c:pt>
                <c:pt idx="1105">
                  <c:v>36258.0</c:v>
                </c:pt>
                <c:pt idx="1106">
                  <c:v>36259.0</c:v>
                </c:pt>
                <c:pt idx="1107">
                  <c:v>36262.0</c:v>
                </c:pt>
                <c:pt idx="1108">
                  <c:v>36263.0</c:v>
                </c:pt>
                <c:pt idx="1109">
                  <c:v>36264.0</c:v>
                </c:pt>
                <c:pt idx="1110">
                  <c:v>36265.0</c:v>
                </c:pt>
                <c:pt idx="1111">
                  <c:v>36266.0</c:v>
                </c:pt>
                <c:pt idx="1112">
                  <c:v>36269.0</c:v>
                </c:pt>
                <c:pt idx="1113">
                  <c:v>36270.0</c:v>
                </c:pt>
                <c:pt idx="1114">
                  <c:v>36271.0</c:v>
                </c:pt>
                <c:pt idx="1115">
                  <c:v>36272.0</c:v>
                </c:pt>
                <c:pt idx="1116">
                  <c:v>36273.0</c:v>
                </c:pt>
                <c:pt idx="1117">
                  <c:v>36276.0</c:v>
                </c:pt>
                <c:pt idx="1118">
                  <c:v>36277.0</c:v>
                </c:pt>
                <c:pt idx="1119">
                  <c:v>36278.0</c:v>
                </c:pt>
                <c:pt idx="1120">
                  <c:v>36279.0</c:v>
                </c:pt>
                <c:pt idx="1121">
                  <c:v>36280.0</c:v>
                </c:pt>
                <c:pt idx="1122">
                  <c:v>36283.0</c:v>
                </c:pt>
                <c:pt idx="1123">
                  <c:v>36284.0</c:v>
                </c:pt>
                <c:pt idx="1124">
                  <c:v>36285.0</c:v>
                </c:pt>
                <c:pt idx="1125">
                  <c:v>36286.0</c:v>
                </c:pt>
                <c:pt idx="1126">
                  <c:v>36287.0</c:v>
                </c:pt>
                <c:pt idx="1127">
                  <c:v>36290.0</c:v>
                </c:pt>
                <c:pt idx="1128">
                  <c:v>36291.0</c:v>
                </c:pt>
                <c:pt idx="1129">
                  <c:v>36292.0</c:v>
                </c:pt>
                <c:pt idx="1130">
                  <c:v>36293.0</c:v>
                </c:pt>
                <c:pt idx="1131">
                  <c:v>36294.0</c:v>
                </c:pt>
                <c:pt idx="1132">
                  <c:v>36297.0</c:v>
                </c:pt>
                <c:pt idx="1133">
                  <c:v>36298.0</c:v>
                </c:pt>
                <c:pt idx="1134">
                  <c:v>36299.0</c:v>
                </c:pt>
                <c:pt idx="1135">
                  <c:v>36300.0</c:v>
                </c:pt>
                <c:pt idx="1136">
                  <c:v>36301.0</c:v>
                </c:pt>
                <c:pt idx="1137">
                  <c:v>36304.0</c:v>
                </c:pt>
                <c:pt idx="1138">
                  <c:v>36305.0</c:v>
                </c:pt>
                <c:pt idx="1139">
                  <c:v>36306.0</c:v>
                </c:pt>
                <c:pt idx="1140">
                  <c:v>36307.0</c:v>
                </c:pt>
                <c:pt idx="1141">
                  <c:v>36311.0</c:v>
                </c:pt>
                <c:pt idx="1142">
                  <c:v>36312.0</c:v>
                </c:pt>
                <c:pt idx="1143">
                  <c:v>36313.0</c:v>
                </c:pt>
                <c:pt idx="1144">
                  <c:v>36314.0</c:v>
                </c:pt>
                <c:pt idx="1145">
                  <c:v>36315.0</c:v>
                </c:pt>
                <c:pt idx="1146">
                  <c:v>36318.0</c:v>
                </c:pt>
                <c:pt idx="1147">
                  <c:v>36319.0</c:v>
                </c:pt>
                <c:pt idx="1148">
                  <c:v>36320.0</c:v>
                </c:pt>
                <c:pt idx="1149">
                  <c:v>36321.0</c:v>
                </c:pt>
                <c:pt idx="1150">
                  <c:v>36322.0</c:v>
                </c:pt>
                <c:pt idx="1151">
                  <c:v>36325.0</c:v>
                </c:pt>
                <c:pt idx="1152">
                  <c:v>36326.0</c:v>
                </c:pt>
                <c:pt idx="1153">
                  <c:v>36327.0</c:v>
                </c:pt>
                <c:pt idx="1154">
                  <c:v>36328.0</c:v>
                </c:pt>
                <c:pt idx="1155">
                  <c:v>36329.0</c:v>
                </c:pt>
                <c:pt idx="1156">
                  <c:v>36332.0</c:v>
                </c:pt>
                <c:pt idx="1157">
                  <c:v>36333.0</c:v>
                </c:pt>
                <c:pt idx="1158">
                  <c:v>36334.0</c:v>
                </c:pt>
                <c:pt idx="1159">
                  <c:v>36335.0</c:v>
                </c:pt>
                <c:pt idx="1160">
                  <c:v>36336.0</c:v>
                </c:pt>
                <c:pt idx="1161">
                  <c:v>36339.0</c:v>
                </c:pt>
                <c:pt idx="1162">
                  <c:v>36340.0</c:v>
                </c:pt>
                <c:pt idx="1163">
                  <c:v>36341.0</c:v>
                </c:pt>
                <c:pt idx="1164">
                  <c:v>36342.0</c:v>
                </c:pt>
                <c:pt idx="1165">
                  <c:v>36343.0</c:v>
                </c:pt>
                <c:pt idx="1166">
                  <c:v>36346.0</c:v>
                </c:pt>
                <c:pt idx="1167">
                  <c:v>36347.0</c:v>
                </c:pt>
                <c:pt idx="1168">
                  <c:v>36348.0</c:v>
                </c:pt>
                <c:pt idx="1169">
                  <c:v>36349.0</c:v>
                </c:pt>
                <c:pt idx="1170">
                  <c:v>36350.0</c:v>
                </c:pt>
                <c:pt idx="1171">
                  <c:v>36353.0</c:v>
                </c:pt>
                <c:pt idx="1172">
                  <c:v>36354.0</c:v>
                </c:pt>
                <c:pt idx="1173">
                  <c:v>36355.0</c:v>
                </c:pt>
                <c:pt idx="1174">
                  <c:v>36356.0</c:v>
                </c:pt>
                <c:pt idx="1175">
                  <c:v>36357.0</c:v>
                </c:pt>
                <c:pt idx="1176">
                  <c:v>36360.0</c:v>
                </c:pt>
                <c:pt idx="1177">
                  <c:v>36361.0</c:v>
                </c:pt>
                <c:pt idx="1178">
                  <c:v>36362.0</c:v>
                </c:pt>
                <c:pt idx="1179">
                  <c:v>36363.0</c:v>
                </c:pt>
                <c:pt idx="1180">
                  <c:v>36364.0</c:v>
                </c:pt>
                <c:pt idx="1181">
                  <c:v>36367.0</c:v>
                </c:pt>
                <c:pt idx="1182">
                  <c:v>36368.0</c:v>
                </c:pt>
                <c:pt idx="1183">
                  <c:v>36369.0</c:v>
                </c:pt>
                <c:pt idx="1184">
                  <c:v>36370.0</c:v>
                </c:pt>
                <c:pt idx="1185">
                  <c:v>36371.0</c:v>
                </c:pt>
                <c:pt idx="1186">
                  <c:v>36374.0</c:v>
                </c:pt>
                <c:pt idx="1187">
                  <c:v>36375.0</c:v>
                </c:pt>
                <c:pt idx="1188">
                  <c:v>36376.0</c:v>
                </c:pt>
                <c:pt idx="1189">
                  <c:v>36377.0</c:v>
                </c:pt>
                <c:pt idx="1190">
                  <c:v>36378.0</c:v>
                </c:pt>
                <c:pt idx="1191">
                  <c:v>36381.0</c:v>
                </c:pt>
                <c:pt idx="1192">
                  <c:v>36382.0</c:v>
                </c:pt>
                <c:pt idx="1193">
                  <c:v>36383.0</c:v>
                </c:pt>
                <c:pt idx="1194">
                  <c:v>36384.0</c:v>
                </c:pt>
                <c:pt idx="1195">
                  <c:v>36385.0</c:v>
                </c:pt>
                <c:pt idx="1196">
                  <c:v>36388.0</c:v>
                </c:pt>
                <c:pt idx="1197">
                  <c:v>36389.0</c:v>
                </c:pt>
                <c:pt idx="1198">
                  <c:v>36390.0</c:v>
                </c:pt>
                <c:pt idx="1199">
                  <c:v>36391.0</c:v>
                </c:pt>
                <c:pt idx="1200">
                  <c:v>36392.0</c:v>
                </c:pt>
                <c:pt idx="1201">
                  <c:v>36395.0</c:v>
                </c:pt>
                <c:pt idx="1202">
                  <c:v>36396.0</c:v>
                </c:pt>
                <c:pt idx="1203">
                  <c:v>36397.0</c:v>
                </c:pt>
                <c:pt idx="1204">
                  <c:v>36398.0</c:v>
                </c:pt>
                <c:pt idx="1205">
                  <c:v>36399.0</c:v>
                </c:pt>
                <c:pt idx="1206">
                  <c:v>36402.0</c:v>
                </c:pt>
                <c:pt idx="1207">
                  <c:v>36403.0</c:v>
                </c:pt>
                <c:pt idx="1208">
                  <c:v>36404.0</c:v>
                </c:pt>
                <c:pt idx="1209">
                  <c:v>36405.0</c:v>
                </c:pt>
                <c:pt idx="1210">
                  <c:v>36406.0</c:v>
                </c:pt>
                <c:pt idx="1211">
                  <c:v>36409.0</c:v>
                </c:pt>
                <c:pt idx="1212">
                  <c:v>36410.0</c:v>
                </c:pt>
                <c:pt idx="1213">
                  <c:v>36411.0</c:v>
                </c:pt>
                <c:pt idx="1214">
                  <c:v>36412.0</c:v>
                </c:pt>
                <c:pt idx="1215">
                  <c:v>36413.0</c:v>
                </c:pt>
                <c:pt idx="1216">
                  <c:v>36416.0</c:v>
                </c:pt>
                <c:pt idx="1217">
                  <c:v>36417.0</c:v>
                </c:pt>
                <c:pt idx="1218">
                  <c:v>36418.0</c:v>
                </c:pt>
                <c:pt idx="1219">
                  <c:v>36419.0</c:v>
                </c:pt>
                <c:pt idx="1220">
                  <c:v>36420.0</c:v>
                </c:pt>
                <c:pt idx="1221">
                  <c:v>36423.0</c:v>
                </c:pt>
                <c:pt idx="1222">
                  <c:v>36424.0</c:v>
                </c:pt>
                <c:pt idx="1223">
                  <c:v>36425.0</c:v>
                </c:pt>
                <c:pt idx="1224">
                  <c:v>36426.0</c:v>
                </c:pt>
                <c:pt idx="1225">
                  <c:v>36427.0</c:v>
                </c:pt>
                <c:pt idx="1226">
                  <c:v>36430.0</c:v>
                </c:pt>
                <c:pt idx="1227">
                  <c:v>36431.0</c:v>
                </c:pt>
                <c:pt idx="1228">
                  <c:v>36432.0</c:v>
                </c:pt>
                <c:pt idx="1229">
                  <c:v>36433.0</c:v>
                </c:pt>
                <c:pt idx="1230">
                  <c:v>36434.0</c:v>
                </c:pt>
                <c:pt idx="1231">
                  <c:v>36437.0</c:v>
                </c:pt>
                <c:pt idx="1232">
                  <c:v>36438.0</c:v>
                </c:pt>
                <c:pt idx="1233">
                  <c:v>36439.0</c:v>
                </c:pt>
                <c:pt idx="1234">
                  <c:v>36440.0</c:v>
                </c:pt>
                <c:pt idx="1235">
                  <c:v>36441.0</c:v>
                </c:pt>
                <c:pt idx="1236">
                  <c:v>36444.0</c:v>
                </c:pt>
                <c:pt idx="1237">
                  <c:v>36445.0</c:v>
                </c:pt>
                <c:pt idx="1238">
                  <c:v>36446.0</c:v>
                </c:pt>
                <c:pt idx="1239">
                  <c:v>36447.0</c:v>
                </c:pt>
                <c:pt idx="1240">
                  <c:v>36448.0</c:v>
                </c:pt>
                <c:pt idx="1241">
                  <c:v>36451.0</c:v>
                </c:pt>
                <c:pt idx="1242">
                  <c:v>36452.0</c:v>
                </c:pt>
                <c:pt idx="1243">
                  <c:v>36453.0</c:v>
                </c:pt>
                <c:pt idx="1244">
                  <c:v>36454.0</c:v>
                </c:pt>
                <c:pt idx="1245">
                  <c:v>36455.0</c:v>
                </c:pt>
                <c:pt idx="1246">
                  <c:v>36458.0</c:v>
                </c:pt>
                <c:pt idx="1247">
                  <c:v>36459.0</c:v>
                </c:pt>
                <c:pt idx="1248">
                  <c:v>36460.0</c:v>
                </c:pt>
                <c:pt idx="1249">
                  <c:v>36461.0</c:v>
                </c:pt>
                <c:pt idx="1250">
                  <c:v>36462.0</c:v>
                </c:pt>
                <c:pt idx="1251">
                  <c:v>36465.0</c:v>
                </c:pt>
                <c:pt idx="1252">
                  <c:v>36466.0</c:v>
                </c:pt>
                <c:pt idx="1253">
                  <c:v>36467.0</c:v>
                </c:pt>
                <c:pt idx="1254">
                  <c:v>36468.0</c:v>
                </c:pt>
                <c:pt idx="1255">
                  <c:v>36469.0</c:v>
                </c:pt>
                <c:pt idx="1256">
                  <c:v>36472.0</c:v>
                </c:pt>
                <c:pt idx="1257">
                  <c:v>36474.0</c:v>
                </c:pt>
                <c:pt idx="1258">
                  <c:v>36475.0</c:v>
                </c:pt>
                <c:pt idx="1259">
                  <c:v>36476.0</c:v>
                </c:pt>
                <c:pt idx="1260">
                  <c:v>36479.0</c:v>
                </c:pt>
                <c:pt idx="1261">
                  <c:v>36480.0</c:v>
                </c:pt>
                <c:pt idx="1262">
                  <c:v>36481.0</c:v>
                </c:pt>
                <c:pt idx="1263">
                  <c:v>36482.0</c:v>
                </c:pt>
                <c:pt idx="1264">
                  <c:v>36483.0</c:v>
                </c:pt>
                <c:pt idx="1265">
                  <c:v>36486.0</c:v>
                </c:pt>
                <c:pt idx="1266">
                  <c:v>36487.0</c:v>
                </c:pt>
                <c:pt idx="1267">
                  <c:v>36488.0</c:v>
                </c:pt>
                <c:pt idx="1268">
                  <c:v>36489.0</c:v>
                </c:pt>
                <c:pt idx="1269">
                  <c:v>36490.0</c:v>
                </c:pt>
                <c:pt idx="1270">
                  <c:v>36493.0</c:v>
                </c:pt>
                <c:pt idx="1271">
                  <c:v>36494.0</c:v>
                </c:pt>
                <c:pt idx="1272">
                  <c:v>36495.0</c:v>
                </c:pt>
                <c:pt idx="1273">
                  <c:v>36496.0</c:v>
                </c:pt>
                <c:pt idx="1274">
                  <c:v>36497.0</c:v>
                </c:pt>
                <c:pt idx="1275">
                  <c:v>36500.0</c:v>
                </c:pt>
                <c:pt idx="1276">
                  <c:v>36501.0</c:v>
                </c:pt>
                <c:pt idx="1277">
                  <c:v>36502.0</c:v>
                </c:pt>
                <c:pt idx="1278">
                  <c:v>36503.0</c:v>
                </c:pt>
                <c:pt idx="1279">
                  <c:v>36504.0</c:v>
                </c:pt>
                <c:pt idx="1280">
                  <c:v>36507.0</c:v>
                </c:pt>
                <c:pt idx="1281">
                  <c:v>36508.0</c:v>
                </c:pt>
                <c:pt idx="1282">
                  <c:v>36509.0</c:v>
                </c:pt>
                <c:pt idx="1283">
                  <c:v>36510.0</c:v>
                </c:pt>
                <c:pt idx="1284">
                  <c:v>36511.0</c:v>
                </c:pt>
                <c:pt idx="1285">
                  <c:v>36514.0</c:v>
                </c:pt>
                <c:pt idx="1286">
                  <c:v>36515.0</c:v>
                </c:pt>
                <c:pt idx="1287">
                  <c:v>36516.0</c:v>
                </c:pt>
                <c:pt idx="1288">
                  <c:v>36517.0</c:v>
                </c:pt>
                <c:pt idx="1289">
                  <c:v>36518.0</c:v>
                </c:pt>
                <c:pt idx="1290">
                  <c:v>36521.0</c:v>
                </c:pt>
                <c:pt idx="1291">
                  <c:v>36522.0</c:v>
                </c:pt>
                <c:pt idx="1292">
                  <c:v>36523.0</c:v>
                </c:pt>
                <c:pt idx="1293">
                  <c:v>36524.0</c:v>
                </c:pt>
                <c:pt idx="1294">
                  <c:v>36525.0</c:v>
                </c:pt>
                <c:pt idx="1295">
                  <c:v>36528.0</c:v>
                </c:pt>
                <c:pt idx="1296">
                  <c:v>36529.0</c:v>
                </c:pt>
                <c:pt idx="1297">
                  <c:v>36530.0</c:v>
                </c:pt>
                <c:pt idx="1298">
                  <c:v>36531.0</c:v>
                </c:pt>
                <c:pt idx="1299">
                  <c:v>36532.0</c:v>
                </c:pt>
                <c:pt idx="1300">
                  <c:v>36535.0</c:v>
                </c:pt>
                <c:pt idx="1301">
                  <c:v>36536.0</c:v>
                </c:pt>
                <c:pt idx="1302">
                  <c:v>36537.0</c:v>
                </c:pt>
                <c:pt idx="1303">
                  <c:v>36538.0</c:v>
                </c:pt>
                <c:pt idx="1304">
                  <c:v>36539.0</c:v>
                </c:pt>
                <c:pt idx="1305">
                  <c:v>36542.0</c:v>
                </c:pt>
                <c:pt idx="1306">
                  <c:v>36543.0</c:v>
                </c:pt>
                <c:pt idx="1307">
                  <c:v>36544.0</c:v>
                </c:pt>
                <c:pt idx="1308">
                  <c:v>36545.0</c:v>
                </c:pt>
                <c:pt idx="1309">
                  <c:v>36546.0</c:v>
                </c:pt>
                <c:pt idx="1310">
                  <c:v>36549.0</c:v>
                </c:pt>
                <c:pt idx="1311">
                  <c:v>36550.0</c:v>
                </c:pt>
                <c:pt idx="1312">
                  <c:v>36551.0</c:v>
                </c:pt>
                <c:pt idx="1313">
                  <c:v>36552.0</c:v>
                </c:pt>
                <c:pt idx="1314">
                  <c:v>36553.0</c:v>
                </c:pt>
                <c:pt idx="1315">
                  <c:v>36556.0</c:v>
                </c:pt>
                <c:pt idx="1316">
                  <c:v>36557.0</c:v>
                </c:pt>
                <c:pt idx="1317">
                  <c:v>36558.0</c:v>
                </c:pt>
                <c:pt idx="1318">
                  <c:v>36559.0</c:v>
                </c:pt>
                <c:pt idx="1319">
                  <c:v>36560.0</c:v>
                </c:pt>
                <c:pt idx="1320">
                  <c:v>36563.0</c:v>
                </c:pt>
                <c:pt idx="1321">
                  <c:v>36564.0</c:v>
                </c:pt>
                <c:pt idx="1322">
                  <c:v>36565.0</c:v>
                </c:pt>
                <c:pt idx="1323">
                  <c:v>36566.0</c:v>
                </c:pt>
                <c:pt idx="1324">
                  <c:v>36567.0</c:v>
                </c:pt>
                <c:pt idx="1325">
                  <c:v>36570.0</c:v>
                </c:pt>
                <c:pt idx="1326">
                  <c:v>36571.0</c:v>
                </c:pt>
                <c:pt idx="1327">
                  <c:v>36572.0</c:v>
                </c:pt>
                <c:pt idx="1328">
                  <c:v>36573.0</c:v>
                </c:pt>
                <c:pt idx="1329">
                  <c:v>36574.0</c:v>
                </c:pt>
                <c:pt idx="1330">
                  <c:v>36577.0</c:v>
                </c:pt>
                <c:pt idx="1331">
                  <c:v>36578.0</c:v>
                </c:pt>
                <c:pt idx="1332">
                  <c:v>36579.0</c:v>
                </c:pt>
                <c:pt idx="1333">
                  <c:v>36580.0</c:v>
                </c:pt>
                <c:pt idx="1334">
                  <c:v>36581.0</c:v>
                </c:pt>
                <c:pt idx="1335">
                  <c:v>36584.0</c:v>
                </c:pt>
                <c:pt idx="1336">
                  <c:v>36585.0</c:v>
                </c:pt>
                <c:pt idx="1337">
                  <c:v>36586.0</c:v>
                </c:pt>
                <c:pt idx="1338">
                  <c:v>36587.0</c:v>
                </c:pt>
                <c:pt idx="1339">
                  <c:v>36588.0</c:v>
                </c:pt>
                <c:pt idx="1340">
                  <c:v>36591.0</c:v>
                </c:pt>
                <c:pt idx="1341">
                  <c:v>36592.0</c:v>
                </c:pt>
                <c:pt idx="1342">
                  <c:v>36593.0</c:v>
                </c:pt>
                <c:pt idx="1343">
                  <c:v>36594.0</c:v>
                </c:pt>
                <c:pt idx="1344">
                  <c:v>36595.0</c:v>
                </c:pt>
                <c:pt idx="1345">
                  <c:v>36598.0</c:v>
                </c:pt>
                <c:pt idx="1346">
                  <c:v>36599.0</c:v>
                </c:pt>
                <c:pt idx="1347">
                  <c:v>36600.0</c:v>
                </c:pt>
                <c:pt idx="1348">
                  <c:v>36601.0</c:v>
                </c:pt>
                <c:pt idx="1349">
                  <c:v>36602.0</c:v>
                </c:pt>
                <c:pt idx="1350">
                  <c:v>36605.0</c:v>
                </c:pt>
                <c:pt idx="1351">
                  <c:v>36606.0</c:v>
                </c:pt>
                <c:pt idx="1352">
                  <c:v>36607.0</c:v>
                </c:pt>
                <c:pt idx="1353">
                  <c:v>36608.0</c:v>
                </c:pt>
                <c:pt idx="1354">
                  <c:v>36609.0</c:v>
                </c:pt>
                <c:pt idx="1355">
                  <c:v>36612.0</c:v>
                </c:pt>
                <c:pt idx="1356">
                  <c:v>36613.0</c:v>
                </c:pt>
                <c:pt idx="1357">
                  <c:v>36614.0</c:v>
                </c:pt>
                <c:pt idx="1358">
                  <c:v>36615.0</c:v>
                </c:pt>
                <c:pt idx="1359">
                  <c:v>36616.0</c:v>
                </c:pt>
                <c:pt idx="1360">
                  <c:v>36619.0</c:v>
                </c:pt>
                <c:pt idx="1361">
                  <c:v>36620.0</c:v>
                </c:pt>
                <c:pt idx="1362">
                  <c:v>36621.0</c:v>
                </c:pt>
                <c:pt idx="1363">
                  <c:v>36622.0</c:v>
                </c:pt>
                <c:pt idx="1364">
                  <c:v>36623.0</c:v>
                </c:pt>
                <c:pt idx="1365">
                  <c:v>36626.0</c:v>
                </c:pt>
                <c:pt idx="1366">
                  <c:v>36627.0</c:v>
                </c:pt>
                <c:pt idx="1367">
                  <c:v>36628.0</c:v>
                </c:pt>
                <c:pt idx="1368">
                  <c:v>36629.0</c:v>
                </c:pt>
                <c:pt idx="1369">
                  <c:v>36630.0</c:v>
                </c:pt>
                <c:pt idx="1370">
                  <c:v>36633.0</c:v>
                </c:pt>
                <c:pt idx="1371">
                  <c:v>36634.0</c:v>
                </c:pt>
                <c:pt idx="1372">
                  <c:v>36635.0</c:v>
                </c:pt>
                <c:pt idx="1373">
                  <c:v>36636.0</c:v>
                </c:pt>
                <c:pt idx="1374">
                  <c:v>36637.0</c:v>
                </c:pt>
                <c:pt idx="1375">
                  <c:v>36641.0</c:v>
                </c:pt>
                <c:pt idx="1376">
                  <c:v>36642.0</c:v>
                </c:pt>
                <c:pt idx="1377">
                  <c:v>36643.0</c:v>
                </c:pt>
                <c:pt idx="1378">
                  <c:v>36644.0</c:v>
                </c:pt>
                <c:pt idx="1379">
                  <c:v>36647.0</c:v>
                </c:pt>
                <c:pt idx="1380">
                  <c:v>36648.0</c:v>
                </c:pt>
                <c:pt idx="1381">
                  <c:v>36649.0</c:v>
                </c:pt>
                <c:pt idx="1382">
                  <c:v>36650.0</c:v>
                </c:pt>
                <c:pt idx="1383">
                  <c:v>36651.0</c:v>
                </c:pt>
                <c:pt idx="1384">
                  <c:v>36655.0</c:v>
                </c:pt>
                <c:pt idx="1385">
                  <c:v>36656.0</c:v>
                </c:pt>
                <c:pt idx="1386">
                  <c:v>36657.0</c:v>
                </c:pt>
                <c:pt idx="1387">
                  <c:v>36658.0</c:v>
                </c:pt>
                <c:pt idx="1388">
                  <c:v>36661.0</c:v>
                </c:pt>
                <c:pt idx="1389">
                  <c:v>36662.0</c:v>
                </c:pt>
                <c:pt idx="1390">
                  <c:v>36663.0</c:v>
                </c:pt>
                <c:pt idx="1391">
                  <c:v>36664.0</c:v>
                </c:pt>
                <c:pt idx="1392">
                  <c:v>36665.0</c:v>
                </c:pt>
                <c:pt idx="1393">
                  <c:v>36668.0</c:v>
                </c:pt>
                <c:pt idx="1394">
                  <c:v>36669.0</c:v>
                </c:pt>
                <c:pt idx="1395">
                  <c:v>36670.0</c:v>
                </c:pt>
                <c:pt idx="1396">
                  <c:v>36671.0</c:v>
                </c:pt>
                <c:pt idx="1397">
                  <c:v>36672.0</c:v>
                </c:pt>
                <c:pt idx="1398">
                  <c:v>36675.0</c:v>
                </c:pt>
                <c:pt idx="1399">
                  <c:v>36676.0</c:v>
                </c:pt>
                <c:pt idx="1400">
                  <c:v>36677.0</c:v>
                </c:pt>
                <c:pt idx="1401">
                  <c:v>36678.0</c:v>
                </c:pt>
                <c:pt idx="1402">
                  <c:v>36679.0</c:v>
                </c:pt>
                <c:pt idx="1403">
                  <c:v>36682.0</c:v>
                </c:pt>
                <c:pt idx="1404">
                  <c:v>36683.0</c:v>
                </c:pt>
                <c:pt idx="1405">
                  <c:v>36684.0</c:v>
                </c:pt>
                <c:pt idx="1406">
                  <c:v>36685.0</c:v>
                </c:pt>
                <c:pt idx="1407">
                  <c:v>36686.0</c:v>
                </c:pt>
                <c:pt idx="1408">
                  <c:v>36689.0</c:v>
                </c:pt>
                <c:pt idx="1409">
                  <c:v>36690.0</c:v>
                </c:pt>
                <c:pt idx="1410">
                  <c:v>36691.0</c:v>
                </c:pt>
                <c:pt idx="1411">
                  <c:v>36692.0</c:v>
                </c:pt>
                <c:pt idx="1412">
                  <c:v>36693.0</c:v>
                </c:pt>
                <c:pt idx="1413">
                  <c:v>36696.0</c:v>
                </c:pt>
                <c:pt idx="1414">
                  <c:v>36697.0</c:v>
                </c:pt>
                <c:pt idx="1415">
                  <c:v>36698.0</c:v>
                </c:pt>
                <c:pt idx="1416">
                  <c:v>36699.0</c:v>
                </c:pt>
                <c:pt idx="1417">
                  <c:v>36700.0</c:v>
                </c:pt>
                <c:pt idx="1418">
                  <c:v>36703.0</c:v>
                </c:pt>
                <c:pt idx="1419">
                  <c:v>36704.0</c:v>
                </c:pt>
                <c:pt idx="1420">
                  <c:v>36705.0</c:v>
                </c:pt>
                <c:pt idx="1421">
                  <c:v>36706.0</c:v>
                </c:pt>
                <c:pt idx="1422">
                  <c:v>36707.0</c:v>
                </c:pt>
                <c:pt idx="1423">
                  <c:v>36710.0</c:v>
                </c:pt>
                <c:pt idx="1424">
                  <c:v>36711.0</c:v>
                </c:pt>
                <c:pt idx="1425">
                  <c:v>36712.0</c:v>
                </c:pt>
                <c:pt idx="1426">
                  <c:v>36713.0</c:v>
                </c:pt>
                <c:pt idx="1427">
                  <c:v>36714.0</c:v>
                </c:pt>
                <c:pt idx="1428">
                  <c:v>36717.0</c:v>
                </c:pt>
                <c:pt idx="1429">
                  <c:v>36718.0</c:v>
                </c:pt>
                <c:pt idx="1430">
                  <c:v>36719.0</c:v>
                </c:pt>
                <c:pt idx="1431">
                  <c:v>36720.0</c:v>
                </c:pt>
                <c:pt idx="1432">
                  <c:v>36721.0</c:v>
                </c:pt>
                <c:pt idx="1433">
                  <c:v>36724.0</c:v>
                </c:pt>
                <c:pt idx="1434">
                  <c:v>36725.0</c:v>
                </c:pt>
                <c:pt idx="1435">
                  <c:v>36726.0</c:v>
                </c:pt>
                <c:pt idx="1436">
                  <c:v>36727.0</c:v>
                </c:pt>
                <c:pt idx="1437">
                  <c:v>36728.0</c:v>
                </c:pt>
                <c:pt idx="1438">
                  <c:v>36731.0</c:v>
                </c:pt>
                <c:pt idx="1439">
                  <c:v>36732.0</c:v>
                </c:pt>
                <c:pt idx="1440">
                  <c:v>36733.0</c:v>
                </c:pt>
                <c:pt idx="1441">
                  <c:v>36734.0</c:v>
                </c:pt>
                <c:pt idx="1442">
                  <c:v>36735.0</c:v>
                </c:pt>
                <c:pt idx="1443">
                  <c:v>36738.0</c:v>
                </c:pt>
                <c:pt idx="1444">
                  <c:v>36739.0</c:v>
                </c:pt>
                <c:pt idx="1445">
                  <c:v>36740.0</c:v>
                </c:pt>
                <c:pt idx="1446">
                  <c:v>36741.0</c:v>
                </c:pt>
                <c:pt idx="1447">
                  <c:v>36742.0</c:v>
                </c:pt>
                <c:pt idx="1448">
                  <c:v>36745.0</c:v>
                </c:pt>
                <c:pt idx="1449">
                  <c:v>36746.0</c:v>
                </c:pt>
                <c:pt idx="1450">
                  <c:v>36747.0</c:v>
                </c:pt>
                <c:pt idx="1451">
                  <c:v>36749.0</c:v>
                </c:pt>
                <c:pt idx="1452">
                  <c:v>36752.0</c:v>
                </c:pt>
                <c:pt idx="1453">
                  <c:v>36753.0</c:v>
                </c:pt>
                <c:pt idx="1454">
                  <c:v>36754.0</c:v>
                </c:pt>
                <c:pt idx="1455">
                  <c:v>36755.0</c:v>
                </c:pt>
                <c:pt idx="1456">
                  <c:v>36756.0</c:v>
                </c:pt>
                <c:pt idx="1457">
                  <c:v>36759.0</c:v>
                </c:pt>
                <c:pt idx="1458">
                  <c:v>36760.0</c:v>
                </c:pt>
                <c:pt idx="1459">
                  <c:v>36761.0</c:v>
                </c:pt>
                <c:pt idx="1460">
                  <c:v>36762.0</c:v>
                </c:pt>
                <c:pt idx="1461">
                  <c:v>36763.0</c:v>
                </c:pt>
                <c:pt idx="1462">
                  <c:v>36766.0</c:v>
                </c:pt>
                <c:pt idx="1463">
                  <c:v>36767.0</c:v>
                </c:pt>
                <c:pt idx="1464">
                  <c:v>36768.0</c:v>
                </c:pt>
                <c:pt idx="1465">
                  <c:v>36769.0</c:v>
                </c:pt>
                <c:pt idx="1466">
                  <c:v>36770.0</c:v>
                </c:pt>
                <c:pt idx="1467">
                  <c:v>36774.0</c:v>
                </c:pt>
                <c:pt idx="1468">
                  <c:v>36775.0</c:v>
                </c:pt>
                <c:pt idx="1469">
                  <c:v>36776.0</c:v>
                </c:pt>
                <c:pt idx="1470">
                  <c:v>36777.0</c:v>
                </c:pt>
                <c:pt idx="1471">
                  <c:v>36780.0</c:v>
                </c:pt>
                <c:pt idx="1472">
                  <c:v>36781.0</c:v>
                </c:pt>
                <c:pt idx="1473">
                  <c:v>36782.0</c:v>
                </c:pt>
                <c:pt idx="1474">
                  <c:v>36783.0</c:v>
                </c:pt>
                <c:pt idx="1475">
                  <c:v>36784.0</c:v>
                </c:pt>
                <c:pt idx="1476">
                  <c:v>36787.0</c:v>
                </c:pt>
                <c:pt idx="1477">
                  <c:v>36788.0</c:v>
                </c:pt>
                <c:pt idx="1478">
                  <c:v>36789.0</c:v>
                </c:pt>
                <c:pt idx="1479">
                  <c:v>36790.0</c:v>
                </c:pt>
                <c:pt idx="1480">
                  <c:v>36791.0</c:v>
                </c:pt>
                <c:pt idx="1481">
                  <c:v>36794.0</c:v>
                </c:pt>
                <c:pt idx="1482">
                  <c:v>36795.0</c:v>
                </c:pt>
                <c:pt idx="1483">
                  <c:v>36796.0</c:v>
                </c:pt>
                <c:pt idx="1484">
                  <c:v>36797.0</c:v>
                </c:pt>
                <c:pt idx="1485">
                  <c:v>36798.0</c:v>
                </c:pt>
                <c:pt idx="1486">
                  <c:v>36801.0</c:v>
                </c:pt>
                <c:pt idx="1487">
                  <c:v>36802.0</c:v>
                </c:pt>
                <c:pt idx="1488">
                  <c:v>36803.0</c:v>
                </c:pt>
                <c:pt idx="1489">
                  <c:v>36804.0</c:v>
                </c:pt>
                <c:pt idx="1490">
                  <c:v>36805.0</c:v>
                </c:pt>
                <c:pt idx="1491">
                  <c:v>36808.0</c:v>
                </c:pt>
                <c:pt idx="1492">
                  <c:v>36809.0</c:v>
                </c:pt>
                <c:pt idx="1493">
                  <c:v>36810.0</c:v>
                </c:pt>
                <c:pt idx="1494">
                  <c:v>36811.0</c:v>
                </c:pt>
                <c:pt idx="1495">
                  <c:v>36812.0</c:v>
                </c:pt>
                <c:pt idx="1496">
                  <c:v>36815.0</c:v>
                </c:pt>
                <c:pt idx="1497">
                  <c:v>36816.0</c:v>
                </c:pt>
                <c:pt idx="1498">
                  <c:v>36817.0</c:v>
                </c:pt>
                <c:pt idx="1499">
                  <c:v>36818.0</c:v>
                </c:pt>
                <c:pt idx="1500">
                  <c:v>36819.0</c:v>
                </c:pt>
                <c:pt idx="1501">
                  <c:v>36822.0</c:v>
                </c:pt>
                <c:pt idx="1502">
                  <c:v>36823.0</c:v>
                </c:pt>
                <c:pt idx="1503">
                  <c:v>36824.0</c:v>
                </c:pt>
                <c:pt idx="1504">
                  <c:v>36825.0</c:v>
                </c:pt>
                <c:pt idx="1505">
                  <c:v>36826.0</c:v>
                </c:pt>
                <c:pt idx="1506">
                  <c:v>36829.0</c:v>
                </c:pt>
                <c:pt idx="1507">
                  <c:v>36830.0</c:v>
                </c:pt>
                <c:pt idx="1508">
                  <c:v>36831.0</c:v>
                </c:pt>
                <c:pt idx="1509">
                  <c:v>36832.0</c:v>
                </c:pt>
                <c:pt idx="1510">
                  <c:v>36833.0</c:v>
                </c:pt>
                <c:pt idx="1511">
                  <c:v>36836.0</c:v>
                </c:pt>
                <c:pt idx="1512">
                  <c:v>36837.0</c:v>
                </c:pt>
                <c:pt idx="1513">
                  <c:v>36838.0</c:v>
                </c:pt>
                <c:pt idx="1514">
                  <c:v>36839.0</c:v>
                </c:pt>
                <c:pt idx="1515">
                  <c:v>36840.0</c:v>
                </c:pt>
                <c:pt idx="1516">
                  <c:v>36843.0</c:v>
                </c:pt>
                <c:pt idx="1517">
                  <c:v>36844.0</c:v>
                </c:pt>
                <c:pt idx="1518">
                  <c:v>36845.0</c:v>
                </c:pt>
                <c:pt idx="1519">
                  <c:v>36846.0</c:v>
                </c:pt>
                <c:pt idx="1520">
                  <c:v>36847.0</c:v>
                </c:pt>
                <c:pt idx="1521">
                  <c:v>36850.0</c:v>
                </c:pt>
                <c:pt idx="1522">
                  <c:v>36851.0</c:v>
                </c:pt>
                <c:pt idx="1523">
                  <c:v>36852.0</c:v>
                </c:pt>
                <c:pt idx="1524">
                  <c:v>36853.0</c:v>
                </c:pt>
                <c:pt idx="1525">
                  <c:v>36854.0</c:v>
                </c:pt>
                <c:pt idx="1526">
                  <c:v>36857.0</c:v>
                </c:pt>
                <c:pt idx="1527">
                  <c:v>36858.0</c:v>
                </c:pt>
                <c:pt idx="1528">
                  <c:v>36859.0</c:v>
                </c:pt>
                <c:pt idx="1529">
                  <c:v>36860.0</c:v>
                </c:pt>
                <c:pt idx="1530">
                  <c:v>36861.0</c:v>
                </c:pt>
                <c:pt idx="1531">
                  <c:v>36864.0</c:v>
                </c:pt>
                <c:pt idx="1532">
                  <c:v>36865.0</c:v>
                </c:pt>
                <c:pt idx="1533">
                  <c:v>36866.0</c:v>
                </c:pt>
                <c:pt idx="1534">
                  <c:v>36867.0</c:v>
                </c:pt>
                <c:pt idx="1535">
                  <c:v>36868.0</c:v>
                </c:pt>
                <c:pt idx="1536">
                  <c:v>36871.0</c:v>
                </c:pt>
                <c:pt idx="1537">
                  <c:v>36872.0</c:v>
                </c:pt>
                <c:pt idx="1538">
                  <c:v>36873.0</c:v>
                </c:pt>
                <c:pt idx="1539">
                  <c:v>36874.0</c:v>
                </c:pt>
                <c:pt idx="1540">
                  <c:v>36875.0</c:v>
                </c:pt>
                <c:pt idx="1541">
                  <c:v>36878.0</c:v>
                </c:pt>
                <c:pt idx="1542">
                  <c:v>36879.0</c:v>
                </c:pt>
                <c:pt idx="1543">
                  <c:v>36880.0</c:v>
                </c:pt>
                <c:pt idx="1544">
                  <c:v>36881.0</c:v>
                </c:pt>
                <c:pt idx="1545">
                  <c:v>36882.0</c:v>
                </c:pt>
                <c:pt idx="1546">
                  <c:v>36885.0</c:v>
                </c:pt>
                <c:pt idx="1547">
                  <c:v>36886.0</c:v>
                </c:pt>
                <c:pt idx="1548">
                  <c:v>36887.0</c:v>
                </c:pt>
                <c:pt idx="1549">
                  <c:v>36888.0</c:v>
                </c:pt>
                <c:pt idx="1550">
                  <c:v>36889.0</c:v>
                </c:pt>
                <c:pt idx="1551">
                  <c:v>36893.0</c:v>
                </c:pt>
                <c:pt idx="1552">
                  <c:v>36894.0</c:v>
                </c:pt>
                <c:pt idx="1553">
                  <c:v>36895.0</c:v>
                </c:pt>
                <c:pt idx="1554">
                  <c:v>36896.0</c:v>
                </c:pt>
                <c:pt idx="1555">
                  <c:v>36899.0</c:v>
                </c:pt>
                <c:pt idx="1556">
                  <c:v>36900.0</c:v>
                </c:pt>
                <c:pt idx="1557">
                  <c:v>36901.0</c:v>
                </c:pt>
                <c:pt idx="1558">
                  <c:v>36902.0</c:v>
                </c:pt>
                <c:pt idx="1559">
                  <c:v>36903.0</c:v>
                </c:pt>
                <c:pt idx="1560">
                  <c:v>36906.0</c:v>
                </c:pt>
                <c:pt idx="1561">
                  <c:v>36907.0</c:v>
                </c:pt>
                <c:pt idx="1562">
                  <c:v>36908.0</c:v>
                </c:pt>
                <c:pt idx="1563">
                  <c:v>36909.0</c:v>
                </c:pt>
                <c:pt idx="1564">
                  <c:v>36910.0</c:v>
                </c:pt>
                <c:pt idx="1565">
                  <c:v>36913.0</c:v>
                </c:pt>
                <c:pt idx="1566">
                  <c:v>36914.0</c:v>
                </c:pt>
                <c:pt idx="1567">
                  <c:v>36915.0</c:v>
                </c:pt>
                <c:pt idx="1568">
                  <c:v>36916.0</c:v>
                </c:pt>
                <c:pt idx="1569">
                  <c:v>36917.0</c:v>
                </c:pt>
                <c:pt idx="1570">
                  <c:v>36920.0</c:v>
                </c:pt>
                <c:pt idx="1571">
                  <c:v>36921.0</c:v>
                </c:pt>
                <c:pt idx="1572">
                  <c:v>36922.0</c:v>
                </c:pt>
                <c:pt idx="1573">
                  <c:v>36923.0</c:v>
                </c:pt>
                <c:pt idx="1574">
                  <c:v>36924.0</c:v>
                </c:pt>
                <c:pt idx="1575">
                  <c:v>36927.0</c:v>
                </c:pt>
                <c:pt idx="1576">
                  <c:v>36928.0</c:v>
                </c:pt>
                <c:pt idx="1577">
                  <c:v>36929.0</c:v>
                </c:pt>
                <c:pt idx="1578">
                  <c:v>36930.0</c:v>
                </c:pt>
                <c:pt idx="1579">
                  <c:v>36931.0</c:v>
                </c:pt>
                <c:pt idx="1580">
                  <c:v>36934.0</c:v>
                </c:pt>
                <c:pt idx="1581">
                  <c:v>36935.0</c:v>
                </c:pt>
                <c:pt idx="1582">
                  <c:v>36936.0</c:v>
                </c:pt>
                <c:pt idx="1583">
                  <c:v>36937.0</c:v>
                </c:pt>
                <c:pt idx="1584">
                  <c:v>36938.0</c:v>
                </c:pt>
                <c:pt idx="1585">
                  <c:v>36941.0</c:v>
                </c:pt>
                <c:pt idx="1586">
                  <c:v>36942.0</c:v>
                </c:pt>
                <c:pt idx="1587">
                  <c:v>36943.0</c:v>
                </c:pt>
                <c:pt idx="1588">
                  <c:v>36944.0</c:v>
                </c:pt>
                <c:pt idx="1589">
                  <c:v>36945.0</c:v>
                </c:pt>
                <c:pt idx="1590">
                  <c:v>36948.0</c:v>
                </c:pt>
                <c:pt idx="1591">
                  <c:v>36949.0</c:v>
                </c:pt>
                <c:pt idx="1592">
                  <c:v>36950.0</c:v>
                </c:pt>
                <c:pt idx="1593">
                  <c:v>36951.0</c:v>
                </c:pt>
                <c:pt idx="1594">
                  <c:v>36952.0</c:v>
                </c:pt>
                <c:pt idx="1595">
                  <c:v>36955.0</c:v>
                </c:pt>
                <c:pt idx="1596">
                  <c:v>36956.0</c:v>
                </c:pt>
                <c:pt idx="1597">
                  <c:v>36957.0</c:v>
                </c:pt>
                <c:pt idx="1598">
                  <c:v>36958.0</c:v>
                </c:pt>
                <c:pt idx="1599">
                  <c:v>36959.0</c:v>
                </c:pt>
                <c:pt idx="1600">
                  <c:v>36962.0</c:v>
                </c:pt>
                <c:pt idx="1601">
                  <c:v>36963.0</c:v>
                </c:pt>
                <c:pt idx="1602">
                  <c:v>36964.0</c:v>
                </c:pt>
                <c:pt idx="1603">
                  <c:v>36965.0</c:v>
                </c:pt>
                <c:pt idx="1604">
                  <c:v>36966.0</c:v>
                </c:pt>
                <c:pt idx="1605">
                  <c:v>36969.0</c:v>
                </c:pt>
                <c:pt idx="1606">
                  <c:v>36970.0</c:v>
                </c:pt>
                <c:pt idx="1607">
                  <c:v>36971.0</c:v>
                </c:pt>
                <c:pt idx="1608">
                  <c:v>36972.0</c:v>
                </c:pt>
                <c:pt idx="1609">
                  <c:v>36973.0</c:v>
                </c:pt>
                <c:pt idx="1610">
                  <c:v>36976.0</c:v>
                </c:pt>
                <c:pt idx="1611">
                  <c:v>36977.0</c:v>
                </c:pt>
                <c:pt idx="1612">
                  <c:v>36978.0</c:v>
                </c:pt>
                <c:pt idx="1613">
                  <c:v>36979.0</c:v>
                </c:pt>
                <c:pt idx="1614">
                  <c:v>36980.0</c:v>
                </c:pt>
                <c:pt idx="1615">
                  <c:v>36983.0</c:v>
                </c:pt>
                <c:pt idx="1616">
                  <c:v>36984.0</c:v>
                </c:pt>
                <c:pt idx="1617">
                  <c:v>36985.0</c:v>
                </c:pt>
                <c:pt idx="1618">
                  <c:v>36986.0</c:v>
                </c:pt>
                <c:pt idx="1619">
                  <c:v>36987.0</c:v>
                </c:pt>
                <c:pt idx="1620">
                  <c:v>36990.0</c:v>
                </c:pt>
                <c:pt idx="1621">
                  <c:v>36991.0</c:v>
                </c:pt>
                <c:pt idx="1622">
                  <c:v>36992.0</c:v>
                </c:pt>
                <c:pt idx="1623">
                  <c:v>36993.0</c:v>
                </c:pt>
                <c:pt idx="1624">
                  <c:v>36994.0</c:v>
                </c:pt>
                <c:pt idx="1625">
                  <c:v>36997.0</c:v>
                </c:pt>
                <c:pt idx="1626">
                  <c:v>36998.0</c:v>
                </c:pt>
                <c:pt idx="1627">
                  <c:v>36999.0</c:v>
                </c:pt>
                <c:pt idx="1628">
                  <c:v>37000.0</c:v>
                </c:pt>
                <c:pt idx="1629">
                  <c:v>37001.0</c:v>
                </c:pt>
                <c:pt idx="1630">
                  <c:v>37004.0</c:v>
                </c:pt>
                <c:pt idx="1631">
                  <c:v>37005.0</c:v>
                </c:pt>
                <c:pt idx="1632">
                  <c:v>37006.0</c:v>
                </c:pt>
                <c:pt idx="1633">
                  <c:v>37007.0</c:v>
                </c:pt>
                <c:pt idx="1634">
                  <c:v>37008.0</c:v>
                </c:pt>
                <c:pt idx="1635">
                  <c:v>37011.0</c:v>
                </c:pt>
                <c:pt idx="1636">
                  <c:v>37012.0</c:v>
                </c:pt>
                <c:pt idx="1637">
                  <c:v>37013.0</c:v>
                </c:pt>
                <c:pt idx="1638">
                  <c:v>37014.0</c:v>
                </c:pt>
                <c:pt idx="1639">
                  <c:v>37015.0</c:v>
                </c:pt>
                <c:pt idx="1640">
                  <c:v>37018.0</c:v>
                </c:pt>
                <c:pt idx="1641">
                  <c:v>37019.0</c:v>
                </c:pt>
                <c:pt idx="1642">
                  <c:v>37020.0</c:v>
                </c:pt>
                <c:pt idx="1643">
                  <c:v>37021.0</c:v>
                </c:pt>
                <c:pt idx="1644">
                  <c:v>37022.0</c:v>
                </c:pt>
                <c:pt idx="1645">
                  <c:v>37025.0</c:v>
                </c:pt>
                <c:pt idx="1646">
                  <c:v>37026.0</c:v>
                </c:pt>
                <c:pt idx="1647">
                  <c:v>37027.0</c:v>
                </c:pt>
                <c:pt idx="1648">
                  <c:v>37028.0</c:v>
                </c:pt>
                <c:pt idx="1649">
                  <c:v>37029.0</c:v>
                </c:pt>
                <c:pt idx="1650">
                  <c:v>37032.0</c:v>
                </c:pt>
                <c:pt idx="1651">
                  <c:v>37033.0</c:v>
                </c:pt>
                <c:pt idx="1652">
                  <c:v>37034.0</c:v>
                </c:pt>
                <c:pt idx="1653">
                  <c:v>37035.0</c:v>
                </c:pt>
                <c:pt idx="1654">
                  <c:v>37036.0</c:v>
                </c:pt>
                <c:pt idx="1655">
                  <c:v>37039.0</c:v>
                </c:pt>
                <c:pt idx="1656">
                  <c:v>37040.0</c:v>
                </c:pt>
                <c:pt idx="1657">
                  <c:v>37041.0</c:v>
                </c:pt>
                <c:pt idx="1658">
                  <c:v>37042.0</c:v>
                </c:pt>
                <c:pt idx="1659">
                  <c:v>37043.0</c:v>
                </c:pt>
                <c:pt idx="1660">
                  <c:v>37046.0</c:v>
                </c:pt>
                <c:pt idx="1661">
                  <c:v>37048.0</c:v>
                </c:pt>
                <c:pt idx="1662">
                  <c:v>37049.0</c:v>
                </c:pt>
                <c:pt idx="1663">
                  <c:v>37050.0</c:v>
                </c:pt>
                <c:pt idx="1664">
                  <c:v>37053.0</c:v>
                </c:pt>
                <c:pt idx="1665">
                  <c:v>37054.0</c:v>
                </c:pt>
                <c:pt idx="1666">
                  <c:v>37055.0</c:v>
                </c:pt>
                <c:pt idx="1667">
                  <c:v>37056.0</c:v>
                </c:pt>
                <c:pt idx="1668">
                  <c:v>37057.0</c:v>
                </c:pt>
                <c:pt idx="1669">
                  <c:v>37060.0</c:v>
                </c:pt>
                <c:pt idx="1670">
                  <c:v>37061.0</c:v>
                </c:pt>
                <c:pt idx="1671">
                  <c:v>37062.0</c:v>
                </c:pt>
                <c:pt idx="1672">
                  <c:v>37063.0</c:v>
                </c:pt>
                <c:pt idx="1673">
                  <c:v>37064.0</c:v>
                </c:pt>
                <c:pt idx="1674">
                  <c:v>37067.0</c:v>
                </c:pt>
                <c:pt idx="1675">
                  <c:v>37068.0</c:v>
                </c:pt>
                <c:pt idx="1676">
                  <c:v>37069.0</c:v>
                </c:pt>
                <c:pt idx="1677">
                  <c:v>37070.0</c:v>
                </c:pt>
                <c:pt idx="1678">
                  <c:v>37071.0</c:v>
                </c:pt>
                <c:pt idx="1679">
                  <c:v>37074.0</c:v>
                </c:pt>
                <c:pt idx="1680">
                  <c:v>37075.0</c:v>
                </c:pt>
                <c:pt idx="1681">
                  <c:v>37076.0</c:v>
                </c:pt>
                <c:pt idx="1682">
                  <c:v>37077.0</c:v>
                </c:pt>
                <c:pt idx="1683">
                  <c:v>37078.0</c:v>
                </c:pt>
                <c:pt idx="1684">
                  <c:v>37081.0</c:v>
                </c:pt>
                <c:pt idx="1685">
                  <c:v>37082.0</c:v>
                </c:pt>
                <c:pt idx="1686">
                  <c:v>37083.0</c:v>
                </c:pt>
                <c:pt idx="1687">
                  <c:v>37084.0</c:v>
                </c:pt>
                <c:pt idx="1688">
                  <c:v>37085.0</c:v>
                </c:pt>
                <c:pt idx="1689">
                  <c:v>37088.0</c:v>
                </c:pt>
                <c:pt idx="1690">
                  <c:v>37089.0</c:v>
                </c:pt>
                <c:pt idx="1691">
                  <c:v>37090.0</c:v>
                </c:pt>
                <c:pt idx="1692">
                  <c:v>37091.0</c:v>
                </c:pt>
                <c:pt idx="1693">
                  <c:v>37092.0</c:v>
                </c:pt>
                <c:pt idx="1694">
                  <c:v>37095.0</c:v>
                </c:pt>
                <c:pt idx="1695">
                  <c:v>37096.0</c:v>
                </c:pt>
                <c:pt idx="1696">
                  <c:v>37097.0</c:v>
                </c:pt>
                <c:pt idx="1697">
                  <c:v>37098.0</c:v>
                </c:pt>
                <c:pt idx="1698">
                  <c:v>37099.0</c:v>
                </c:pt>
                <c:pt idx="1699">
                  <c:v>37102.0</c:v>
                </c:pt>
                <c:pt idx="1700">
                  <c:v>37103.0</c:v>
                </c:pt>
                <c:pt idx="1701">
                  <c:v>37104.0</c:v>
                </c:pt>
                <c:pt idx="1702">
                  <c:v>37105.0</c:v>
                </c:pt>
                <c:pt idx="1703">
                  <c:v>37106.0</c:v>
                </c:pt>
                <c:pt idx="1704">
                  <c:v>37109.0</c:v>
                </c:pt>
                <c:pt idx="1705">
                  <c:v>37110.0</c:v>
                </c:pt>
                <c:pt idx="1706">
                  <c:v>37111.0</c:v>
                </c:pt>
                <c:pt idx="1707">
                  <c:v>37112.0</c:v>
                </c:pt>
                <c:pt idx="1708">
                  <c:v>37113.0</c:v>
                </c:pt>
                <c:pt idx="1709">
                  <c:v>37116.0</c:v>
                </c:pt>
                <c:pt idx="1710">
                  <c:v>37117.0</c:v>
                </c:pt>
                <c:pt idx="1711">
                  <c:v>37118.0</c:v>
                </c:pt>
                <c:pt idx="1712">
                  <c:v>37119.0</c:v>
                </c:pt>
                <c:pt idx="1713">
                  <c:v>37120.0</c:v>
                </c:pt>
                <c:pt idx="1714">
                  <c:v>37123.0</c:v>
                </c:pt>
                <c:pt idx="1715">
                  <c:v>37124.0</c:v>
                </c:pt>
                <c:pt idx="1716">
                  <c:v>37125.0</c:v>
                </c:pt>
                <c:pt idx="1717">
                  <c:v>37126.0</c:v>
                </c:pt>
                <c:pt idx="1718">
                  <c:v>37127.0</c:v>
                </c:pt>
                <c:pt idx="1719">
                  <c:v>37130.0</c:v>
                </c:pt>
                <c:pt idx="1720">
                  <c:v>37131.0</c:v>
                </c:pt>
                <c:pt idx="1721">
                  <c:v>37132.0</c:v>
                </c:pt>
                <c:pt idx="1722">
                  <c:v>37133.0</c:v>
                </c:pt>
                <c:pt idx="1723">
                  <c:v>37134.0</c:v>
                </c:pt>
                <c:pt idx="1724">
                  <c:v>37137.0</c:v>
                </c:pt>
                <c:pt idx="1725">
                  <c:v>37138.0</c:v>
                </c:pt>
                <c:pt idx="1726">
                  <c:v>37139.0</c:v>
                </c:pt>
                <c:pt idx="1727">
                  <c:v>37140.0</c:v>
                </c:pt>
                <c:pt idx="1728">
                  <c:v>37141.0</c:v>
                </c:pt>
                <c:pt idx="1729">
                  <c:v>37148.0</c:v>
                </c:pt>
                <c:pt idx="1730">
                  <c:v>37151.0</c:v>
                </c:pt>
                <c:pt idx="1731">
                  <c:v>37152.0</c:v>
                </c:pt>
                <c:pt idx="1732">
                  <c:v>37153.0</c:v>
                </c:pt>
                <c:pt idx="1733">
                  <c:v>37154.0</c:v>
                </c:pt>
                <c:pt idx="1734">
                  <c:v>37155.0</c:v>
                </c:pt>
                <c:pt idx="1735">
                  <c:v>37158.0</c:v>
                </c:pt>
                <c:pt idx="1736">
                  <c:v>37159.0</c:v>
                </c:pt>
                <c:pt idx="1737">
                  <c:v>37160.0</c:v>
                </c:pt>
                <c:pt idx="1738">
                  <c:v>37161.0</c:v>
                </c:pt>
                <c:pt idx="1739">
                  <c:v>37162.0</c:v>
                </c:pt>
                <c:pt idx="1740">
                  <c:v>37165.0</c:v>
                </c:pt>
                <c:pt idx="1741">
                  <c:v>37166.0</c:v>
                </c:pt>
                <c:pt idx="1742">
                  <c:v>37167.0</c:v>
                </c:pt>
                <c:pt idx="1743">
                  <c:v>37168.0</c:v>
                </c:pt>
                <c:pt idx="1744">
                  <c:v>37169.0</c:v>
                </c:pt>
                <c:pt idx="1745">
                  <c:v>37172.0</c:v>
                </c:pt>
                <c:pt idx="1746">
                  <c:v>37173.0</c:v>
                </c:pt>
                <c:pt idx="1747">
                  <c:v>37174.0</c:v>
                </c:pt>
                <c:pt idx="1748">
                  <c:v>37175.0</c:v>
                </c:pt>
                <c:pt idx="1749">
                  <c:v>37176.0</c:v>
                </c:pt>
                <c:pt idx="1750">
                  <c:v>37179.0</c:v>
                </c:pt>
                <c:pt idx="1751">
                  <c:v>37180.0</c:v>
                </c:pt>
                <c:pt idx="1752">
                  <c:v>37181.0</c:v>
                </c:pt>
                <c:pt idx="1753">
                  <c:v>37182.0</c:v>
                </c:pt>
                <c:pt idx="1754">
                  <c:v>37183.0</c:v>
                </c:pt>
                <c:pt idx="1755">
                  <c:v>37186.0</c:v>
                </c:pt>
                <c:pt idx="1756">
                  <c:v>37187.0</c:v>
                </c:pt>
                <c:pt idx="1757">
                  <c:v>37188.0</c:v>
                </c:pt>
                <c:pt idx="1758">
                  <c:v>37189.0</c:v>
                </c:pt>
                <c:pt idx="1759">
                  <c:v>37190.0</c:v>
                </c:pt>
                <c:pt idx="1760">
                  <c:v>37193.0</c:v>
                </c:pt>
                <c:pt idx="1761">
                  <c:v>37194.0</c:v>
                </c:pt>
                <c:pt idx="1762">
                  <c:v>37195.0</c:v>
                </c:pt>
                <c:pt idx="1763">
                  <c:v>37196.0</c:v>
                </c:pt>
                <c:pt idx="1764">
                  <c:v>37197.0</c:v>
                </c:pt>
                <c:pt idx="1765">
                  <c:v>37200.0</c:v>
                </c:pt>
                <c:pt idx="1766">
                  <c:v>37201.0</c:v>
                </c:pt>
                <c:pt idx="1767">
                  <c:v>37202.0</c:v>
                </c:pt>
                <c:pt idx="1768">
                  <c:v>37203.0</c:v>
                </c:pt>
                <c:pt idx="1769">
                  <c:v>37204.0</c:v>
                </c:pt>
                <c:pt idx="1770">
                  <c:v>37207.0</c:v>
                </c:pt>
                <c:pt idx="1771">
                  <c:v>37208.0</c:v>
                </c:pt>
                <c:pt idx="1772">
                  <c:v>37209.0</c:v>
                </c:pt>
                <c:pt idx="1773">
                  <c:v>37210.0</c:v>
                </c:pt>
                <c:pt idx="1774">
                  <c:v>37211.0</c:v>
                </c:pt>
                <c:pt idx="1775">
                  <c:v>37214.0</c:v>
                </c:pt>
                <c:pt idx="1776">
                  <c:v>37215.0</c:v>
                </c:pt>
                <c:pt idx="1777">
                  <c:v>37216.0</c:v>
                </c:pt>
                <c:pt idx="1778">
                  <c:v>37217.0</c:v>
                </c:pt>
                <c:pt idx="1779">
                  <c:v>37218.0</c:v>
                </c:pt>
                <c:pt idx="1780">
                  <c:v>37221.0</c:v>
                </c:pt>
                <c:pt idx="1781">
                  <c:v>37222.0</c:v>
                </c:pt>
                <c:pt idx="1782">
                  <c:v>37223.0</c:v>
                </c:pt>
                <c:pt idx="1783">
                  <c:v>37224.0</c:v>
                </c:pt>
                <c:pt idx="1784">
                  <c:v>37225.0</c:v>
                </c:pt>
                <c:pt idx="1785">
                  <c:v>37228.0</c:v>
                </c:pt>
                <c:pt idx="1786">
                  <c:v>37229.0</c:v>
                </c:pt>
                <c:pt idx="1787">
                  <c:v>37230.0</c:v>
                </c:pt>
                <c:pt idx="1788">
                  <c:v>37231.0</c:v>
                </c:pt>
                <c:pt idx="1789">
                  <c:v>37232.0</c:v>
                </c:pt>
                <c:pt idx="1790">
                  <c:v>37235.0</c:v>
                </c:pt>
                <c:pt idx="1791">
                  <c:v>37236.0</c:v>
                </c:pt>
                <c:pt idx="1792">
                  <c:v>37237.0</c:v>
                </c:pt>
                <c:pt idx="1793">
                  <c:v>37238.0</c:v>
                </c:pt>
                <c:pt idx="1794">
                  <c:v>37239.0</c:v>
                </c:pt>
                <c:pt idx="1795">
                  <c:v>37242.0</c:v>
                </c:pt>
                <c:pt idx="1796">
                  <c:v>37243.0</c:v>
                </c:pt>
                <c:pt idx="1797">
                  <c:v>37244.0</c:v>
                </c:pt>
                <c:pt idx="1798">
                  <c:v>37245.0</c:v>
                </c:pt>
                <c:pt idx="1799">
                  <c:v>37246.0</c:v>
                </c:pt>
                <c:pt idx="1800">
                  <c:v>37249.0</c:v>
                </c:pt>
                <c:pt idx="1801">
                  <c:v>37250.0</c:v>
                </c:pt>
                <c:pt idx="1802">
                  <c:v>37251.0</c:v>
                </c:pt>
                <c:pt idx="1803">
                  <c:v>37252.0</c:v>
                </c:pt>
                <c:pt idx="1804">
                  <c:v>37253.0</c:v>
                </c:pt>
                <c:pt idx="1805">
                  <c:v>37256.0</c:v>
                </c:pt>
                <c:pt idx="1806">
                  <c:v>37257.0</c:v>
                </c:pt>
                <c:pt idx="1807">
                  <c:v>37258.0</c:v>
                </c:pt>
                <c:pt idx="1808">
                  <c:v>37259.0</c:v>
                </c:pt>
                <c:pt idx="1809">
                  <c:v>37260.0</c:v>
                </c:pt>
                <c:pt idx="1810">
                  <c:v>37263.0</c:v>
                </c:pt>
                <c:pt idx="1811">
                  <c:v>37264.0</c:v>
                </c:pt>
                <c:pt idx="1812">
                  <c:v>37265.0</c:v>
                </c:pt>
                <c:pt idx="1813">
                  <c:v>37266.0</c:v>
                </c:pt>
                <c:pt idx="1814">
                  <c:v>37267.0</c:v>
                </c:pt>
                <c:pt idx="1815">
                  <c:v>37270.0</c:v>
                </c:pt>
                <c:pt idx="1816">
                  <c:v>37271.0</c:v>
                </c:pt>
                <c:pt idx="1817">
                  <c:v>37272.0</c:v>
                </c:pt>
                <c:pt idx="1818">
                  <c:v>37273.0</c:v>
                </c:pt>
                <c:pt idx="1819">
                  <c:v>37274.0</c:v>
                </c:pt>
                <c:pt idx="1820">
                  <c:v>37277.0</c:v>
                </c:pt>
                <c:pt idx="1821">
                  <c:v>37278.0</c:v>
                </c:pt>
                <c:pt idx="1822">
                  <c:v>37279.0</c:v>
                </c:pt>
                <c:pt idx="1823">
                  <c:v>37280.0</c:v>
                </c:pt>
                <c:pt idx="1824">
                  <c:v>37281.0</c:v>
                </c:pt>
                <c:pt idx="1825">
                  <c:v>37284.0</c:v>
                </c:pt>
                <c:pt idx="1826">
                  <c:v>37285.0</c:v>
                </c:pt>
                <c:pt idx="1827">
                  <c:v>37286.0</c:v>
                </c:pt>
                <c:pt idx="1828">
                  <c:v>37287.0</c:v>
                </c:pt>
                <c:pt idx="1829">
                  <c:v>37288.0</c:v>
                </c:pt>
                <c:pt idx="1830">
                  <c:v>37291.0</c:v>
                </c:pt>
                <c:pt idx="1831">
                  <c:v>37292.0</c:v>
                </c:pt>
                <c:pt idx="1832">
                  <c:v>37293.0</c:v>
                </c:pt>
                <c:pt idx="1833">
                  <c:v>37294.0</c:v>
                </c:pt>
                <c:pt idx="1834">
                  <c:v>37295.0</c:v>
                </c:pt>
                <c:pt idx="1835">
                  <c:v>37298.0</c:v>
                </c:pt>
                <c:pt idx="1836">
                  <c:v>37299.0</c:v>
                </c:pt>
                <c:pt idx="1837">
                  <c:v>37300.0</c:v>
                </c:pt>
                <c:pt idx="1838">
                  <c:v>37301.0</c:v>
                </c:pt>
                <c:pt idx="1839">
                  <c:v>37302.0</c:v>
                </c:pt>
                <c:pt idx="1840">
                  <c:v>37305.0</c:v>
                </c:pt>
                <c:pt idx="1841">
                  <c:v>37306.0</c:v>
                </c:pt>
                <c:pt idx="1842">
                  <c:v>37307.0</c:v>
                </c:pt>
                <c:pt idx="1843">
                  <c:v>37308.0</c:v>
                </c:pt>
                <c:pt idx="1844">
                  <c:v>37309.0</c:v>
                </c:pt>
                <c:pt idx="1845">
                  <c:v>37312.0</c:v>
                </c:pt>
                <c:pt idx="1846">
                  <c:v>37313.0</c:v>
                </c:pt>
                <c:pt idx="1847">
                  <c:v>37314.0</c:v>
                </c:pt>
                <c:pt idx="1848">
                  <c:v>37315.0</c:v>
                </c:pt>
                <c:pt idx="1849">
                  <c:v>37316.0</c:v>
                </c:pt>
                <c:pt idx="1850">
                  <c:v>37319.0</c:v>
                </c:pt>
                <c:pt idx="1851">
                  <c:v>37320.0</c:v>
                </c:pt>
                <c:pt idx="1852">
                  <c:v>37321.0</c:v>
                </c:pt>
                <c:pt idx="1853">
                  <c:v>37322.0</c:v>
                </c:pt>
                <c:pt idx="1854">
                  <c:v>37323.0</c:v>
                </c:pt>
                <c:pt idx="1855">
                  <c:v>37326.0</c:v>
                </c:pt>
                <c:pt idx="1856">
                  <c:v>37327.0</c:v>
                </c:pt>
                <c:pt idx="1857">
                  <c:v>37328.0</c:v>
                </c:pt>
                <c:pt idx="1858">
                  <c:v>37329.0</c:v>
                </c:pt>
                <c:pt idx="1859">
                  <c:v>37330.0</c:v>
                </c:pt>
                <c:pt idx="1860">
                  <c:v>37333.0</c:v>
                </c:pt>
                <c:pt idx="1861">
                  <c:v>37334.0</c:v>
                </c:pt>
                <c:pt idx="1862">
                  <c:v>37335.0</c:v>
                </c:pt>
                <c:pt idx="1863">
                  <c:v>37336.0</c:v>
                </c:pt>
                <c:pt idx="1864">
                  <c:v>37337.0</c:v>
                </c:pt>
                <c:pt idx="1865">
                  <c:v>37340.0</c:v>
                </c:pt>
                <c:pt idx="1866">
                  <c:v>37341.0</c:v>
                </c:pt>
                <c:pt idx="1867">
                  <c:v>37342.0</c:v>
                </c:pt>
                <c:pt idx="1868">
                  <c:v>37343.0</c:v>
                </c:pt>
                <c:pt idx="1869">
                  <c:v>37344.0</c:v>
                </c:pt>
                <c:pt idx="1870">
                  <c:v>37347.0</c:v>
                </c:pt>
                <c:pt idx="1871">
                  <c:v>37348.0</c:v>
                </c:pt>
                <c:pt idx="1872">
                  <c:v>37349.0</c:v>
                </c:pt>
                <c:pt idx="1873">
                  <c:v>37350.0</c:v>
                </c:pt>
                <c:pt idx="1874">
                  <c:v>37351.0</c:v>
                </c:pt>
                <c:pt idx="1875">
                  <c:v>37354.0</c:v>
                </c:pt>
                <c:pt idx="1876">
                  <c:v>37355.0</c:v>
                </c:pt>
                <c:pt idx="1877">
                  <c:v>37356.0</c:v>
                </c:pt>
                <c:pt idx="1878">
                  <c:v>37357.0</c:v>
                </c:pt>
                <c:pt idx="1879">
                  <c:v>37358.0</c:v>
                </c:pt>
                <c:pt idx="1880">
                  <c:v>37361.0</c:v>
                </c:pt>
                <c:pt idx="1881">
                  <c:v>37362.0</c:v>
                </c:pt>
                <c:pt idx="1882">
                  <c:v>37363.0</c:v>
                </c:pt>
                <c:pt idx="1883">
                  <c:v>37364.0</c:v>
                </c:pt>
                <c:pt idx="1884">
                  <c:v>37365.0</c:v>
                </c:pt>
                <c:pt idx="1885">
                  <c:v>37368.0</c:v>
                </c:pt>
                <c:pt idx="1886">
                  <c:v>37369.0</c:v>
                </c:pt>
                <c:pt idx="1887">
                  <c:v>37370.0</c:v>
                </c:pt>
                <c:pt idx="1888">
                  <c:v>37371.0</c:v>
                </c:pt>
                <c:pt idx="1889">
                  <c:v>37372.0</c:v>
                </c:pt>
                <c:pt idx="1890">
                  <c:v>37375.0</c:v>
                </c:pt>
                <c:pt idx="1891">
                  <c:v>37376.0</c:v>
                </c:pt>
                <c:pt idx="1892">
                  <c:v>37377.0</c:v>
                </c:pt>
                <c:pt idx="1893">
                  <c:v>37378.0</c:v>
                </c:pt>
                <c:pt idx="1894">
                  <c:v>37379.0</c:v>
                </c:pt>
                <c:pt idx="1895">
                  <c:v>37382.0</c:v>
                </c:pt>
                <c:pt idx="1896">
                  <c:v>37383.0</c:v>
                </c:pt>
                <c:pt idx="1897">
                  <c:v>37384.0</c:v>
                </c:pt>
                <c:pt idx="1898">
                  <c:v>37385.0</c:v>
                </c:pt>
                <c:pt idx="1899">
                  <c:v>37386.0</c:v>
                </c:pt>
                <c:pt idx="1900">
                  <c:v>37389.0</c:v>
                </c:pt>
                <c:pt idx="1901">
                  <c:v>37390.0</c:v>
                </c:pt>
                <c:pt idx="1902">
                  <c:v>37391.0</c:v>
                </c:pt>
                <c:pt idx="1903">
                  <c:v>37392.0</c:v>
                </c:pt>
                <c:pt idx="1904">
                  <c:v>37393.0</c:v>
                </c:pt>
                <c:pt idx="1905">
                  <c:v>37396.0</c:v>
                </c:pt>
                <c:pt idx="1906">
                  <c:v>37397.0</c:v>
                </c:pt>
                <c:pt idx="1907">
                  <c:v>37398.0</c:v>
                </c:pt>
                <c:pt idx="1908">
                  <c:v>37399.0</c:v>
                </c:pt>
                <c:pt idx="1909">
                  <c:v>37400.0</c:v>
                </c:pt>
                <c:pt idx="1910">
                  <c:v>37403.0</c:v>
                </c:pt>
                <c:pt idx="1911">
                  <c:v>37404.0</c:v>
                </c:pt>
                <c:pt idx="1912">
                  <c:v>37405.0</c:v>
                </c:pt>
                <c:pt idx="1913">
                  <c:v>37406.0</c:v>
                </c:pt>
                <c:pt idx="1914">
                  <c:v>37407.0</c:v>
                </c:pt>
                <c:pt idx="1915">
                  <c:v>37410.0</c:v>
                </c:pt>
                <c:pt idx="1916">
                  <c:v>37411.0</c:v>
                </c:pt>
                <c:pt idx="1917">
                  <c:v>37412.0</c:v>
                </c:pt>
                <c:pt idx="1918">
                  <c:v>37413.0</c:v>
                </c:pt>
                <c:pt idx="1919">
                  <c:v>37414.0</c:v>
                </c:pt>
                <c:pt idx="1920">
                  <c:v>37417.0</c:v>
                </c:pt>
                <c:pt idx="1921">
                  <c:v>37418.0</c:v>
                </c:pt>
                <c:pt idx="1922">
                  <c:v>37419.0</c:v>
                </c:pt>
                <c:pt idx="1923">
                  <c:v>37420.0</c:v>
                </c:pt>
                <c:pt idx="1924">
                  <c:v>37421.0</c:v>
                </c:pt>
                <c:pt idx="1925">
                  <c:v>37424.0</c:v>
                </c:pt>
                <c:pt idx="1926">
                  <c:v>37425.0</c:v>
                </c:pt>
                <c:pt idx="1927">
                  <c:v>37426.0</c:v>
                </c:pt>
                <c:pt idx="1928">
                  <c:v>37427.0</c:v>
                </c:pt>
                <c:pt idx="1929">
                  <c:v>37428.0</c:v>
                </c:pt>
                <c:pt idx="1930">
                  <c:v>37431.0</c:v>
                </c:pt>
                <c:pt idx="1931">
                  <c:v>37432.0</c:v>
                </c:pt>
                <c:pt idx="1932">
                  <c:v>37433.0</c:v>
                </c:pt>
                <c:pt idx="1933">
                  <c:v>37434.0</c:v>
                </c:pt>
                <c:pt idx="1934">
                  <c:v>37435.0</c:v>
                </c:pt>
                <c:pt idx="1935">
                  <c:v>37438.0</c:v>
                </c:pt>
                <c:pt idx="1936">
                  <c:v>37439.0</c:v>
                </c:pt>
                <c:pt idx="1937">
                  <c:v>37440.0</c:v>
                </c:pt>
                <c:pt idx="1938">
                  <c:v>37441.0</c:v>
                </c:pt>
                <c:pt idx="1939">
                  <c:v>37442.0</c:v>
                </c:pt>
                <c:pt idx="1940">
                  <c:v>37445.0</c:v>
                </c:pt>
                <c:pt idx="1941">
                  <c:v>37446.0</c:v>
                </c:pt>
                <c:pt idx="1942">
                  <c:v>37448.0</c:v>
                </c:pt>
                <c:pt idx="1943">
                  <c:v>37449.0</c:v>
                </c:pt>
                <c:pt idx="1944">
                  <c:v>37452.0</c:v>
                </c:pt>
                <c:pt idx="1945">
                  <c:v>37453.0</c:v>
                </c:pt>
                <c:pt idx="1946">
                  <c:v>37454.0</c:v>
                </c:pt>
                <c:pt idx="1947">
                  <c:v>37455.0</c:v>
                </c:pt>
                <c:pt idx="1948">
                  <c:v>37456.0</c:v>
                </c:pt>
                <c:pt idx="1949">
                  <c:v>37459.0</c:v>
                </c:pt>
                <c:pt idx="1950">
                  <c:v>37460.0</c:v>
                </c:pt>
                <c:pt idx="1951">
                  <c:v>37461.0</c:v>
                </c:pt>
                <c:pt idx="1952">
                  <c:v>37462.0</c:v>
                </c:pt>
                <c:pt idx="1953">
                  <c:v>37463.0</c:v>
                </c:pt>
                <c:pt idx="1954">
                  <c:v>37466.0</c:v>
                </c:pt>
                <c:pt idx="1955">
                  <c:v>37467.0</c:v>
                </c:pt>
                <c:pt idx="1956">
                  <c:v>37468.0</c:v>
                </c:pt>
                <c:pt idx="1957">
                  <c:v>37469.0</c:v>
                </c:pt>
                <c:pt idx="1958">
                  <c:v>37470.0</c:v>
                </c:pt>
                <c:pt idx="1959">
                  <c:v>37473.0</c:v>
                </c:pt>
                <c:pt idx="1960">
                  <c:v>37474.0</c:v>
                </c:pt>
                <c:pt idx="1961">
                  <c:v>37475.0</c:v>
                </c:pt>
                <c:pt idx="1962">
                  <c:v>37476.0</c:v>
                </c:pt>
                <c:pt idx="1963">
                  <c:v>37477.0</c:v>
                </c:pt>
                <c:pt idx="1964">
                  <c:v>37480.0</c:v>
                </c:pt>
                <c:pt idx="1965">
                  <c:v>37481.0</c:v>
                </c:pt>
                <c:pt idx="1966">
                  <c:v>37482.0</c:v>
                </c:pt>
                <c:pt idx="1967">
                  <c:v>37483.0</c:v>
                </c:pt>
                <c:pt idx="1968">
                  <c:v>37484.0</c:v>
                </c:pt>
                <c:pt idx="1969">
                  <c:v>37487.0</c:v>
                </c:pt>
                <c:pt idx="1970">
                  <c:v>37488.0</c:v>
                </c:pt>
                <c:pt idx="1971">
                  <c:v>37489.0</c:v>
                </c:pt>
                <c:pt idx="1972">
                  <c:v>37490.0</c:v>
                </c:pt>
                <c:pt idx="1973">
                  <c:v>37491.0</c:v>
                </c:pt>
                <c:pt idx="1974">
                  <c:v>37494.0</c:v>
                </c:pt>
                <c:pt idx="1975">
                  <c:v>37495.0</c:v>
                </c:pt>
                <c:pt idx="1976">
                  <c:v>37496.0</c:v>
                </c:pt>
                <c:pt idx="1977">
                  <c:v>37497.0</c:v>
                </c:pt>
                <c:pt idx="1978">
                  <c:v>37498.0</c:v>
                </c:pt>
                <c:pt idx="1979">
                  <c:v>37501.0</c:v>
                </c:pt>
                <c:pt idx="1980">
                  <c:v>37502.0</c:v>
                </c:pt>
                <c:pt idx="1981">
                  <c:v>37503.0</c:v>
                </c:pt>
                <c:pt idx="1982">
                  <c:v>37504.0</c:v>
                </c:pt>
                <c:pt idx="1983">
                  <c:v>37505.0</c:v>
                </c:pt>
                <c:pt idx="1984">
                  <c:v>37508.0</c:v>
                </c:pt>
                <c:pt idx="1985">
                  <c:v>37510.0</c:v>
                </c:pt>
                <c:pt idx="1986">
                  <c:v>37511.0</c:v>
                </c:pt>
                <c:pt idx="1987">
                  <c:v>37512.0</c:v>
                </c:pt>
                <c:pt idx="1988">
                  <c:v>37515.0</c:v>
                </c:pt>
                <c:pt idx="1989">
                  <c:v>37516.0</c:v>
                </c:pt>
                <c:pt idx="1990">
                  <c:v>37517.0</c:v>
                </c:pt>
                <c:pt idx="1991">
                  <c:v>37518.0</c:v>
                </c:pt>
                <c:pt idx="1992">
                  <c:v>37519.0</c:v>
                </c:pt>
                <c:pt idx="1993">
                  <c:v>37522.0</c:v>
                </c:pt>
                <c:pt idx="1994">
                  <c:v>37523.0</c:v>
                </c:pt>
                <c:pt idx="1995">
                  <c:v>37524.0</c:v>
                </c:pt>
                <c:pt idx="1996">
                  <c:v>37525.0</c:v>
                </c:pt>
                <c:pt idx="1997">
                  <c:v>37526.0</c:v>
                </c:pt>
                <c:pt idx="1998">
                  <c:v>37529.0</c:v>
                </c:pt>
                <c:pt idx="1999">
                  <c:v>37530.0</c:v>
                </c:pt>
                <c:pt idx="2000">
                  <c:v>37531.0</c:v>
                </c:pt>
                <c:pt idx="2001">
                  <c:v>37532.0</c:v>
                </c:pt>
                <c:pt idx="2002">
                  <c:v>37533.0</c:v>
                </c:pt>
                <c:pt idx="2003">
                  <c:v>37536.0</c:v>
                </c:pt>
                <c:pt idx="2004">
                  <c:v>37537.0</c:v>
                </c:pt>
                <c:pt idx="2005">
                  <c:v>37538.0</c:v>
                </c:pt>
                <c:pt idx="2006">
                  <c:v>37539.0</c:v>
                </c:pt>
                <c:pt idx="2007">
                  <c:v>37540.0</c:v>
                </c:pt>
                <c:pt idx="2008">
                  <c:v>37543.0</c:v>
                </c:pt>
                <c:pt idx="2009">
                  <c:v>37544.0</c:v>
                </c:pt>
                <c:pt idx="2010">
                  <c:v>37545.0</c:v>
                </c:pt>
                <c:pt idx="2011">
                  <c:v>37546.0</c:v>
                </c:pt>
                <c:pt idx="2012">
                  <c:v>37547.0</c:v>
                </c:pt>
                <c:pt idx="2013">
                  <c:v>37550.0</c:v>
                </c:pt>
                <c:pt idx="2014">
                  <c:v>37551.0</c:v>
                </c:pt>
                <c:pt idx="2015">
                  <c:v>37552.0</c:v>
                </c:pt>
                <c:pt idx="2016">
                  <c:v>37553.0</c:v>
                </c:pt>
                <c:pt idx="2017">
                  <c:v>37554.0</c:v>
                </c:pt>
                <c:pt idx="2018">
                  <c:v>37557.0</c:v>
                </c:pt>
                <c:pt idx="2019">
                  <c:v>37558.0</c:v>
                </c:pt>
                <c:pt idx="2020">
                  <c:v>37559.0</c:v>
                </c:pt>
                <c:pt idx="2021">
                  <c:v>37560.0</c:v>
                </c:pt>
                <c:pt idx="2022">
                  <c:v>37561.0</c:v>
                </c:pt>
                <c:pt idx="2023">
                  <c:v>37564.0</c:v>
                </c:pt>
                <c:pt idx="2024">
                  <c:v>37565.0</c:v>
                </c:pt>
                <c:pt idx="2025">
                  <c:v>37566.0</c:v>
                </c:pt>
                <c:pt idx="2026">
                  <c:v>37567.0</c:v>
                </c:pt>
                <c:pt idx="2027">
                  <c:v>37568.0</c:v>
                </c:pt>
                <c:pt idx="2028">
                  <c:v>37571.0</c:v>
                </c:pt>
                <c:pt idx="2029">
                  <c:v>37572.0</c:v>
                </c:pt>
                <c:pt idx="2030">
                  <c:v>37573.0</c:v>
                </c:pt>
                <c:pt idx="2031">
                  <c:v>37574.0</c:v>
                </c:pt>
                <c:pt idx="2032">
                  <c:v>37575.0</c:v>
                </c:pt>
                <c:pt idx="2033">
                  <c:v>37578.0</c:v>
                </c:pt>
                <c:pt idx="2034">
                  <c:v>37579.0</c:v>
                </c:pt>
                <c:pt idx="2035">
                  <c:v>37580.0</c:v>
                </c:pt>
                <c:pt idx="2036">
                  <c:v>37581.0</c:v>
                </c:pt>
                <c:pt idx="2037">
                  <c:v>37582.0</c:v>
                </c:pt>
                <c:pt idx="2038">
                  <c:v>37585.0</c:v>
                </c:pt>
                <c:pt idx="2039">
                  <c:v>37586.0</c:v>
                </c:pt>
                <c:pt idx="2040">
                  <c:v>37587.0</c:v>
                </c:pt>
                <c:pt idx="2041">
                  <c:v>37588.0</c:v>
                </c:pt>
                <c:pt idx="2042">
                  <c:v>37589.0</c:v>
                </c:pt>
                <c:pt idx="2043">
                  <c:v>37592.0</c:v>
                </c:pt>
                <c:pt idx="2044">
                  <c:v>37593.0</c:v>
                </c:pt>
                <c:pt idx="2045">
                  <c:v>37594.0</c:v>
                </c:pt>
                <c:pt idx="2046">
                  <c:v>37595.0</c:v>
                </c:pt>
                <c:pt idx="2047">
                  <c:v>37596.0</c:v>
                </c:pt>
                <c:pt idx="2048">
                  <c:v>37599.0</c:v>
                </c:pt>
                <c:pt idx="2049">
                  <c:v>37600.0</c:v>
                </c:pt>
                <c:pt idx="2050">
                  <c:v>37601.0</c:v>
                </c:pt>
                <c:pt idx="2051">
                  <c:v>37602.0</c:v>
                </c:pt>
                <c:pt idx="2052">
                  <c:v>37603.0</c:v>
                </c:pt>
                <c:pt idx="2053">
                  <c:v>37606.0</c:v>
                </c:pt>
                <c:pt idx="2054">
                  <c:v>37607.0</c:v>
                </c:pt>
                <c:pt idx="2055">
                  <c:v>37608.0</c:v>
                </c:pt>
                <c:pt idx="2056">
                  <c:v>37609.0</c:v>
                </c:pt>
                <c:pt idx="2057">
                  <c:v>37610.0</c:v>
                </c:pt>
                <c:pt idx="2058">
                  <c:v>37613.0</c:v>
                </c:pt>
                <c:pt idx="2059">
                  <c:v>37614.0</c:v>
                </c:pt>
                <c:pt idx="2060">
                  <c:v>37615.0</c:v>
                </c:pt>
                <c:pt idx="2061">
                  <c:v>37616.0</c:v>
                </c:pt>
                <c:pt idx="2062">
                  <c:v>37617.0</c:v>
                </c:pt>
                <c:pt idx="2063">
                  <c:v>37620.0</c:v>
                </c:pt>
                <c:pt idx="2064">
                  <c:v>37621.0</c:v>
                </c:pt>
                <c:pt idx="2065">
                  <c:v>37622.0</c:v>
                </c:pt>
                <c:pt idx="2066">
                  <c:v>37623.0</c:v>
                </c:pt>
                <c:pt idx="2067">
                  <c:v>37624.0</c:v>
                </c:pt>
                <c:pt idx="2068">
                  <c:v>37627.0</c:v>
                </c:pt>
                <c:pt idx="2069">
                  <c:v>37628.0</c:v>
                </c:pt>
                <c:pt idx="2070">
                  <c:v>37629.0</c:v>
                </c:pt>
                <c:pt idx="2071">
                  <c:v>37630.0</c:v>
                </c:pt>
                <c:pt idx="2072">
                  <c:v>37631.0</c:v>
                </c:pt>
                <c:pt idx="2073">
                  <c:v>37634.0</c:v>
                </c:pt>
                <c:pt idx="2074">
                  <c:v>37635.0</c:v>
                </c:pt>
                <c:pt idx="2075">
                  <c:v>37636.0</c:v>
                </c:pt>
                <c:pt idx="2076">
                  <c:v>37637.0</c:v>
                </c:pt>
                <c:pt idx="2077">
                  <c:v>37638.0</c:v>
                </c:pt>
                <c:pt idx="2078">
                  <c:v>37641.0</c:v>
                </c:pt>
                <c:pt idx="2079">
                  <c:v>37642.0</c:v>
                </c:pt>
                <c:pt idx="2080">
                  <c:v>37643.0</c:v>
                </c:pt>
                <c:pt idx="2081">
                  <c:v>37644.0</c:v>
                </c:pt>
                <c:pt idx="2082">
                  <c:v>37645.0</c:v>
                </c:pt>
                <c:pt idx="2083">
                  <c:v>37648.0</c:v>
                </c:pt>
                <c:pt idx="2084">
                  <c:v>37649.0</c:v>
                </c:pt>
                <c:pt idx="2085">
                  <c:v>37650.0</c:v>
                </c:pt>
                <c:pt idx="2086">
                  <c:v>37651.0</c:v>
                </c:pt>
                <c:pt idx="2087">
                  <c:v>37652.0</c:v>
                </c:pt>
                <c:pt idx="2088">
                  <c:v>37655.0</c:v>
                </c:pt>
                <c:pt idx="2089">
                  <c:v>37656.0</c:v>
                </c:pt>
                <c:pt idx="2090">
                  <c:v>37657.0</c:v>
                </c:pt>
                <c:pt idx="2091">
                  <c:v>37658.0</c:v>
                </c:pt>
                <c:pt idx="2092">
                  <c:v>37659.0</c:v>
                </c:pt>
                <c:pt idx="2093">
                  <c:v>37662.0</c:v>
                </c:pt>
                <c:pt idx="2094">
                  <c:v>37663.0</c:v>
                </c:pt>
                <c:pt idx="2095">
                  <c:v>37664.0</c:v>
                </c:pt>
                <c:pt idx="2096">
                  <c:v>37665.0</c:v>
                </c:pt>
                <c:pt idx="2097">
                  <c:v>37666.0</c:v>
                </c:pt>
                <c:pt idx="2098">
                  <c:v>37670.0</c:v>
                </c:pt>
                <c:pt idx="2099">
                  <c:v>37671.0</c:v>
                </c:pt>
                <c:pt idx="2100">
                  <c:v>37672.0</c:v>
                </c:pt>
                <c:pt idx="2101">
                  <c:v>37673.0</c:v>
                </c:pt>
                <c:pt idx="2102">
                  <c:v>37676.0</c:v>
                </c:pt>
                <c:pt idx="2103">
                  <c:v>37677.0</c:v>
                </c:pt>
                <c:pt idx="2104">
                  <c:v>37678.0</c:v>
                </c:pt>
                <c:pt idx="2105">
                  <c:v>37679.0</c:v>
                </c:pt>
                <c:pt idx="2106">
                  <c:v>37680.0</c:v>
                </c:pt>
                <c:pt idx="2107">
                  <c:v>37683.0</c:v>
                </c:pt>
                <c:pt idx="2108">
                  <c:v>37684.0</c:v>
                </c:pt>
                <c:pt idx="2109">
                  <c:v>37685.0</c:v>
                </c:pt>
                <c:pt idx="2110">
                  <c:v>37686.0</c:v>
                </c:pt>
                <c:pt idx="2111">
                  <c:v>37687.0</c:v>
                </c:pt>
                <c:pt idx="2112">
                  <c:v>37690.0</c:v>
                </c:pt>
                <c:pt idx="2113">
                  <c:v>37691.0</c:v>
                </c:pt>
                <c:pt idx="2114">
                  <c:v>37692.0</c:v>
                </c:pt>
                <c:pt idx="2115">
                  <c:v>37693.0</c:v>
                </c:pt>
                <c:pt idx="2116">
                  <c:v>37694.0</c:v>
                </c:pt>
                <c:pt idx="2117">
                  <c:v>37697.0</c:v>
                </c:pt>
                <c:pt idx="2118">
                  <c:v>37698.0</c:v>
                </c:pt>
                <c:pt idx="2119">
                  <c:v>37699.0</c:v>
                </c:pt>
                <c:pt idx="2120">
                  <c:v>37700.0</c:v>
                </c:pt>
                <c:pt idx="2121">
                  <c:v>37701.0</c:v>
                </c:pt>
                <c:pt idx="2122">
                  <c:v>37704.0</c:v>
                </c:pt>
                <c:pt idx="2123">
                  <c:v>37705.0</c:v>
                </c:pt>
                <c:pt idx="2124">
                  <c:v>37706.0</c:v>
                </c:pt>
                <c:pt idx="2125">
                  <c:v>37707.0</c:v>
                </c:pt>
                <c:pt idx="2126">
                  <c:v>37708.0</c:v>
                </c:pt>
                <c:pt idx="2127">
                  <c:v>37711.0</c:v>
                </c:pt>
                <c:pt idx="2128">
                  <c:v>37712.0</c:v>
                </c:pt>
                <c:pt idx="2129">
                  <c:v>37713.0</c:v>
                </c:pt>
                <c:pt idx="2130">
                  <c:v>37714.0</c:v>
                </c:pt>
                <c:pt idx="2131">
                  <c:v>37715.0</c:v>
                </c:pt>
                <c:pt idx="2132">
                  <c:v>37718.0</c:v>
                </c:pt>
                <c:pt idx="2133">
                  <c:v>37719.0</c:v>
                </c:pt>
                <c:pt idx="2134">
                  <c:v>37720.0</c:v>
                </c:pt>
                <c:pt idx="2135">
                  <c:v>37721.0</c:v>
                </c:pt>
                <c:pt idx="2136">
                  <c:v>37722.0</c:v>
                </c:pt>
                <c:pt idx="2137">
                  <c:v>37725.0</c:v>
                </c:pt>
                <c:pt idx="2138">
                  <c:v>37726.0</c:v>
                </c:pt>
                <c:pt idx="2139">
                  <c:v>37727.0</c:v>
                </c:pt>
                <c:pt idx="2140">
                  <c:v>37728.0</c:v>
                </c:pt>
                <c:pt idx="2141">
                  <c:v>37729.0</c:v>
                </c:pt>
                <c:pt idx="2142">
                  <c:v>37732.0</c:v>
                </c:pt>
                <c:pt idx="2143">
                  <c:v>37733.0</c:v>
                </c:pt>
                <c:pt idx="2144">
                  <c:v>37734.0</c:v>
                </c:pt>
                <c:pt idx="2145">
                  <c:v>37735.0</c:v>
                </c:pt>
                <c:pt idx="2146">
                  <c:v>37736.0</c:v>
                </c:pt>
                <c:pt idx="2147">
                  <c:v>37739.0</c:v>
                </c:pt>
                <c:pt idx="2148">
                  <c:v>37740.0</c:v>
                </c:pt>
                <c:pt idx="2149">
                  <c:v>37741.0</c:v>
                </c:pt>
                <c:pt idx="2150">
                  <c:v>37742.0</c:v>
                </c:pt>
                <c:pt idx="2151">
                  <c:v>37743.0</c:v>
                </c:pt>
                <c:pt idx="2152">
                  <c:v>37746.0</c:v>
                </c:pt>
                <c:pt idx="2153">
                  <c:v>37747.0</c:v>
                </c:pt>
                <c:pt idx="2154">
                  <c:v>37748.0</c:v>
                </c:pt>
                <c:pt idx="2155">
                  <c:v>37749.0</c:v>
                </c:pt>
                <c:pt idx="2156">
                  <c:v>37750.0</c:v>
                </c:pt>
                <c:pt idx="2157">
                  <c:v>37753.0</c:v>
                </c:pt>
                <c:pt idx="2158">
                  <c:v>37754.0</c:v>
                </c:pt>
                <c:pt idx="2159">
                  <c:v>37755.0</c:v>
                </c:pt>
                <c:pt idx="2160">
                  <c:v>37756.0</c:v>
                </c:pt>
                <c:pt idx="2161">
                  <c:v>37757.0</c:v>
                </c:pt>
                <c:pt idx="2162">
                  <c:v>37760.0</c:v>
                </c:pt>
                <c:pt idx="2163">
                  <c:v>37761.0</c:v>
                </c:pt>
                <c:pt idx="2164">
                  <c:v>37762.0</c:v>
                </c:pt>
                <c:pt idx="2165">
                  <c:v>37763.0</c:v>
                </c:pt>
                <c:pt idx="2166">
                  <c:v>37764.0</c:v>
                </c:pt>
                <c:pt idx="2167">
                  <c:v>37767.0</c:v>
                </c:pt>
                <c:pt idx="2168">
                  <c:v>37768.0</c:v>
                </c:pt>
                <c:pt idx="2169">
                  <c:v>37769.0</c:v>
                </c:pt>
                <c:pt idx="2170">
                  <c:v>37770.0</c:v>
                </c:pt>
                <c:pt idx="2171">
                  <c:v>37771.0</c:v>
                </c:pt>
                <c:pt idx="2172">
                  <c:v>37774.0</c:v>
                </c:pt>
                <c:pt idx="2173">
                  <c:v>37775.0</c:v>
                </c:pt>
                <c:pt idx="2174">
                  <c:v>37776.0</c:v>
                </c:pt>
                <c:pt idx="2175">
                  <c:v>37777.0</c:v>
                </c:pt>
                <c:pt idx="2176">
                  <c:v>37778.0</c:v>
                </c:pt>
                <c:pt idx="2177">
                  <c:v>37781.0</c:v>
                </c:pt>
                <c:pt idx="2178">
                  <c:v>37782.0</c:v>
                </c:pt>
                <c:pt idx="2179">
                  <c:v>37783.0</c:v>
                </c:pt>
                <c:pt idx="2180">
                  <c:v>37784.0</c:v>
                </c:pt>
                <c:pt idx="2181">
                  <c:v>37785.0</c:v>
                </c:pt>
                <c:pt idx="2182">
                  <c:v>37788.0</c:v>
                </c:pt>
                <c:pt idx="2183">
                  <c:v>37789.0</c:v>
                </c:pt>
                <c:pt idx="2184">
                  <c:v>37790.0</c:v>
                </c:pt>
                <c:pt idx="2185">
                  <c:v>37791.0</c:v>
                </c:pt>
                <c:pt idx="2186">
                  <c:v>37792.0</c:v>
                </c:pt>
                <c:pt idx="2187">
                  <c:v>37795.0</c:v>
                </c:pt>
                <c:pt idx="2188">
                  <c:v>37796.0</c:v>
                </c:pt>
                <c:pt idx="2189">
                  <c:v>37797.0</c:v>
                </c:pt>
                <c:pt idx="2190">
                  <c:v>37798.0</c:v>
                </c:pt>
                <c:pt idx="2191">
                  <c:v>37799.0</c:v>
                </c:pt>
                <c:pt idx="2192">
                  <c:v>37802.0</c:v>
                </c:pt>
                <c:pt idx="2193">
                  <c:v>37803.0</c:v>
                </c:pt>
                <c:pt idx="2194">
                  <c:v>37804.0</c:v>
                </c:pt>
                <c:pt idx="2195">
                  <c:v>37805.0</c:v>
                </c:pt>
                <c:pt idx="2196">
                  <c:v>37806.0</c:v>
                </c:pt>
                <c:pt idx="2197">
                  <c:v>37809.0</c:v>
                </c:pt>
                <c:pt idx="2198">
                  <c:v>37810.0</c:v>
                </c:pt>
                <c:pt idx="2199">
                  <c:v>37811.0</c:v>
                </c:pt>
                <c:pt idx="2200">
                  <c:v>37812.0</c:v>
                </c:pt>
                <c:pt idx="2201">
                  <c:v>37813.0</c:v>
                </c:pt>
                <c:pt idx="2202">
                  <c:v>37816.0</c:v>
                </c:pt>
                <c:pt idx="2203">
                  <c:v>37817.0</c:v>
                </c:pt>
                <c:pt idx="2204">
                  <c:v>37818.0</c:v>
                </c:pt>
                <c:pt idx="2205">
                  <c:v>37819.0</c:v>
                </c:pt>
                <c:pt idx="2206">
                  <c:v>37820.0</c:v>
                </c:pt>
                <c:pt idx="2207">
                  <c:v>37823.0</c:v>
                </c:pt>
                <c:pt idx="2208">
                  <c:v>37824.0</c:v>
                </c:pt>
                <c:pt idx="2209">
                  <c:v>37825.0</c:v>
                </c:pt>
                <c:pt idx="2210">
                  <c:v>37826.0</c:v>
                </c:pt>
                <c:pt idx="2211">
                  <c:v>37827.0</c:v>
                </c:pt>
                <c:pt idx="2212">
                  <c:v>37830.0</c:v>
                </c:pt>
                <c:pt idx="2213">
                  <c:v>37831.0</c:v>
                </c:pt>
                <c:pt idx="2214">
                  <c:v>37832.0</c:v>
                </c:pt>
                <c:pt idx="2215">
                  <c:v>37833.0</c:v>
                </c:pt>
                <c:pt idx="2216">
                  <c:v>37834.0</c:v>
                </c:pt>
                <c:pt idx="2217">
                  <c:v>37837.0</c:v>
                </c:pt>
                <c:pt idx="2218">
                  <c:v>37838.0</c:v>
                </c:pt>
                <c:pt idx="2219">
                  <c:v>37839.0</c:v>
                </c:pt>
                <c:pt idx="2220">
                  <c:v>37840.0</c:v>
                </c:pt>
                <c:pt idx="2221">
                  <c:v>37841.0</c:v>
                </c:pt>
                <c:pt idx="2222">
                  <c:v>37844.0</c:v>
                </c:pt>
                <c:pt idx="2223">
                  <c:v>37845.0</c:v>
                </c:pt>
                <c:pt idx="2224">
                  <c:v>37846.0</c:v>
                </c:pt>
                <c:pt idx="2225">
                  <c:v>37847.0</c:v>
                </c:pt>
                <c:pt idx="2226">
                  <c:v>37848.0</c:v>
                </c:pt>
                <c:pt idx="2227">
                  <c:v>37852.0</c:v>
                </c:pt>
                <c:pt idx="2228">
                  <c:v>37853.0</c:v>
                </c:pt>
                <c:pt idx="2229">
                  <c:v>37854.0</c:v>
                </c:pt>
                <c:pt idx="2230">
                  <c:v>37855.0</c:v>
                </c:pt>
                <c:pt idx="2231">
                  <c:v>37858.0</c:v>
                </c:pt>
                <c:pt idx="2232">
                  <c:v>37859.0</c:v>
                </c:pt>
                <c:pt idx="2233">
                  <c:v>37860.0</c:v>
                </c:pt>
                <c:pt idx="2234">
                  <c:v>37861.0</c:v>
                </c:pt>
                <c:pt idx="2235">
                  <c:v>37862.0</c:v>
                </c:pt>
                <c:pt idx="2236">
                  <c:v>37865.0</c:v>
                </c:pt>
                <c:pt idx="2237">
                  <c:v>37866.0</c:v>
                </c:pt>
                <c:pt idx="2238">
                  <c:v>37867.0</c:v>
                </c:pt>
                <c:pt idx="2239">
                  <c:v>37868.0</c:v>
                </c:pt>
                <c:pt idx="2240">
                  <c:v>37869.0</c:v>
                </c:pt>
                <c:pt idx="2241">
                  <c:v>37872.0</c:v>
                </c:pt>
                <c:pt idx="2242">
                  <c:v>37873.0</c:v>
                </c:pt>
                <c:pt idx="2243">
                  <c:v>37874.0</c:v>
                </c:pt>
                <c:pt idx="2244">
                  <c:v>37875.0</c:v>
                </c:pt>
                <c:pt idx="2245">
                  <c:v>37876.0</c:v>
                </c:pt>
                <c:pt idx="2246">
                  <c:v>37879.0</c:v>
                </c:pt>
                <c:pt idx="2247">
                  <c:v>37880.0</c:v>
                </c:pt>
                <c:pt idx="2248">
                  <c:v>37881.0</c:v>
                </c:pt>
                <c:pt idx="2249">
                  <c:v>37882.0</c:v>
                </c:pt>
                <c:pt idx="2250">
                  <c:v>37883.0</c:v>
                </c:pt>
                <c:pt idx="2251">
                  <c:v>37886.0</c:v>
                </c:pt>
                <c:pt idx="2252">
                  <c:v>37887.0</c:v>
                </c:pt>
                <c:pt idx="2253">
                  <c:v>37888.0</c:v>
                </c:pt>
                <c:pt idx="2254">
                  <c:v>37889.0</c:v>
                </c:pt>
                <c:pt idx="2255">
                  <c:v>37890.0</c:v>
                </c:pt>
                <c:pt idx="2256">
                  <c:v>37893.0</c:v>
                </c:pt>
                <c:pt idx="2257">
                  <c:v>37894.0</c:v>
                </c:pt>
                <c:pt idx="2258">
                  <c:v>37895.0</c:v>
                </c:pt>
                <c:pt idx="2259">
                  <c:v>37896.0</c:v>
                </c:pt>
                <c:pt idx="2260">
                  <c:v>37897.0</c:v>
                </c:pt>
                <c:pt idx="2261">
                  <c:v>37900.0</c:v>
                </c:pt>
                <c:pt idx="2262">
                  <c:v>37901.0</c:v>
                </c:pt>
                <c:pt idx="2263">
                  <c:v>37902.0</c:v>
                </c:pt>
                <c:pt idx="2264">
                  <c:v>37903.0</c:v>
                </c:pt>
                <c:pt idx="2265">
                  <c:v>37904.0</c:v>
                </c:pt>
                <c:pt idx="2266">
                  <c:v>37907.0</c:v>
                </c:pt>
                <c:pt idx="2267">
                  <c:v>37908.0</c:v>
                </c:pt>
                <c:pt idx="2268">
                  <c:v>37909.0</c:v>
                </c:pt>
                <c:pt idx="2269">
                  <c:v>37910.0</c:v>
                </c:pt>
                <c:pt idx="2270">
                  <c:v>37911.0</c:v>
                </c:pt>
                <c:pt idx="2271">
                  <c:v>37914.0</c:v>
                </c:pt>
                <c:pt idx="2272">
                  <c:v>37915.0</c:v>
                </c:pt>
                <c:pt idx="2273">
                  <c:v>37916.0</c:v>
                </c:pt>
                <c:pt idx="2274">
                  <c:v>37917.0</c:v>
                </c:pt>
                <c:pt idx="2275">
                  <c:v>37918.0</c:v>
                </c:pt>
                <c:pt idx="2276">
                  <c:v>37921.0</c:v>
                </c:pt>
                <c:pt idx="2277">
                  <c:v>37922.0</c:v>
                </c:pt>
                <c:pt idx="2278">
                  <c:v>37923.0</c:v>
                </c:pt>
                <c:pt idx="2279">
                  <c:v>37924.0</c:v>
                </c:pt>
                <c:pt idx="2280">
                  <c:v>37925.0</c:v>
                </c:pt>
                <c:pt idx="2281">
                  <c:v>37928.0</c:v>
                </c:pt>
                <c:pt idx="2282">
                  <c:v>37929.0</c:v>
                </c:pt>
                <c:pt idx="2283">
                  <c:v>37930.0</c:v>
                </c:pt>
                <c:pt idx="2284">
                  <c:v>37931.0</c:v>
                </c:pt>
                <c:pt idx="2285">
                  <c:v>37932.0</c:v>
                </c:pt>
                <c:pt idx="2286">
                  <c:v>37935.0</c:v>
                </c:pt>
                <c:pt idx="2287">
                  <c:v>37936.0</c:v>
                </c:pt>
                <c:pt idx="2288">
                  <c:v>37937.0</c:v>
                </c:pt>
                <c:pt idx="2289">
                  <c:v>37938.0</c:v>
                </c:pt>
                <c:pt idx="2290">
                  <c:v>37939.0</c:v>
                </c:pt>
                <c:pt idx="2291">
                  <c:v>37942.0</c:v>
                </c:pt>
                <c:pt idx="2292">
                  <c:v>37943.0</c:v>
                </c:pt>
                <c:pt idx="2293">
                  <c:v>37944.0</c:v>
                </c:pt>
                <c:pt idx="2294">
                  <c:v>37945.0</c:v>
                </c:pt>
                <c:pt idx="2295">
                  <c:v>37946.0</c:v>
                </c:pt>
                <c:pt idx="2296">
                  <c:v>37949.0</c:v>
                </c:pt>
                <c:pt idx="2297">
                  <c:v>37950.0</c:v>
                </c:pt>
                <c:pt idx="2298">
                  <c:v>37951.0</c:v>
                </c:pt>
                <c:pt idx="2299">
                  <c:v>37952.0</c:v>
                </c:pt>
                <c:pt idx="2300">
                  <c:v>37953.0</c:v>
                </c:pt>
                <c:pt idx="2301">
                  <c:v>37956.0</c:v>
                </c:pt>
                <c:pt idx="2302">
                  <c:v>37957.0</c:v>
                </c:pt>
                <c:pt idx="2303">
                  <c:v>37958.0</c:v>
                </c:pt>
                <c:pt idx="2304">
                  <c:v>37959.0</c:v>
                </c:pt>
                <c:pt idx="2305">
                  <c:v>37960.0</c:v>
                </c:pt>
                <c:pt idx="2306">
                  <c:v>37963.0</c:v>
                </c:pt>
                <c:pt idx="2307">
                  <c:v>37964.0</c:v>
                </c:pt>
                <c:pt idx="2308">
                  <c:v>37965.0</c:v>
                </c:pt>
                <c:pt idx="2309">
                  <c:v>37966.0</c:v>
                </c:pt>
                <c:pt idx="2310">
                  <c:v>37967.0</c:v>
                </c:pt>
                <c:pt idx="2311">
                  <c:v>37970.0</c:v>
                </c:pt>
                <c:pt idx="2312">
                  <c:v>37971.0</c:v>
                </c:pt>
                <c:pt idx="2313">
                  <c:v>37972.0</c:v>
                </c:pt>
                <c:pt idx="2314">
                  <c:v>37973.0</c:v>
                </c:pt>
                <c:pt idx="2315">
                  <c:v>37974.0</c:v>
                </c:pt>
                <c:pt idx="2316">
                  <c:v>37977.0</c:v>
                </c:pt>
                <c:pt idx="2317">
                  <c:v>37978.0</c:v>
                </c:pt>
                <c:pt idx="2318">
                  <c:v>37979.0</c:v>
                </c:pt>
                <c:pt idx="2319">
                  <c:v>37980.0</c:v>
                </c:pt>
                <c:pt idx="2320">
                  <c:v>37981.0</c:v>
                </c:pt>
                <c:pt idx="2321">
                  <c:v>37984.0</c:v>
                </c:pt>
                <c:pt idx="2322">
                  <c:v>37985.0</c:v>
                </c:pt>
                <c:pt idx="2323">
                  <c:v>37986.0</c:v>
                </c:pt>
                <c:pt idx="2324">
                  <c:v>37987.0</c:v>
                </c:pt>
                <c:pt idx="2325">
                  <c:v>37988.0</c:v>
                </c:pt>
                <c:pt idx="2326">
                  <c:v>37991.0</c:v>
                </c:pt>
                <c:pt idx="2327">
                  <c:v>37992.0</c:v>
                </c:pt>
                <c:pt idx="2328">
                  <c:v>37993.0</c:v>
                </c:pt>
                <c:pt idx="2329">
                  <c:v>37994.0</c:v>
                </c:pt>
                <c:pt idx="2330">
                  <c:v>37995.0</c:v>
                </c:pt>
                <c:pt idx="2331">
                  <c:v>37998.0</c:v>
                </c:pt>
                <c:pt idx="2332">
                  <c:v>37999.0</c:v>
                </c:pt>
                <c:pt idx="2333">
                  <c:v>38001.0</c:v>
                </c:pt>
                <c:pt idx="2334">
                  <c:v>38002.0</c:v>
                </c:pt>
                <c:pt idx="2335">
                  <c:v>38005.0</c:v>
                </c:pt>
                <c:pt idx="2336">
                  <c:v>38006.0</c:v>
                </c:pt>
                <c:pt idx="2337">
                  <c:v>38007.0</c:v>
                </c:pt>
                <c:pt idx="2338">
                  <c:v>38008.0</c:v>
                </c:pt>
                <c:pt idx="2339">
                  <c:v>38009.0</c:v>
                </c:pt>
                <c:pt idx="2340">
                  <c:v>38012.0</c:v>
                </c:pt>
                <c:pt idx="2341">
                  <c:v>38013.0</c:v>
                </c:pt>
                <c:pt idx="2342">
                  <c:v>38014.0</c:v>
                </c:pt>
                <c:pt idx="2343">
                  <c:v>38015.0</c:v>
                </c:pt>
                <c:pt idx="2344">
                  <c:v>38016.0</c:v>
                </c:pt>
                <c:pt idx="2345">
                  <c:v>38019.0</c:v>
                </c:pt>
                <c:pt idx="2346">
                  <c:v>38020.0</c:v>
                </c:pt>
                <c:pt idx="2347">
                  <c:v>38022.0</c:v>
                </c:pt>
                <c:pt idx="2348">
                  <c:v>38023.0</c:v>
                </c:pt>
                <c:pt idx="2349">
                  <c:v>38026.0</c:v>
                </c:pt>
                <c:pt idx="2350">
                  <c:v>38027.0</c:v>
                </c:pt>
                <c:pt idx="2351">
                  <c:v>38028.0</c:v>
                </c:pt>
                <c:pt idx="2352">
                  <c:v>38029.0</c:v>
                </c:pt>
                <c:pt idx="2353">
                  <c:v>38030.0</c:v>
                </c:pt>
                <c:pt idx="2354">
                  <c:v>38033.0</c:v>
                </c:pt>
                <c:pt idx="2355">
                  <c:v>38034.0</c:v>
                </c:pt>
                <c:pt idx="2356">
                  <c:v>38035.0</c:v>
                </c:pt>
                <c:pt idx="2357">
                  <c:v>38036.0</c:v>
                </c:pt>
                <c:pt idx="2358">
                  <c:v>38037.0</c:v>
                </c:pt>
                <c:pt idx="2359">
                  <c:v>38040.0</c:v>
                </c:pt>
                <c:pt idx="2360">
                  <c:v>38041.0</c:v>
                </c:pt>
                <c:pt idx="2361">
                  <c:v>38042.0</c:v>
                </c:pt>
                <c:pt idx="2362">
                  <c:v>38043.0</c:v>
                </c:pt>
                <c:pt idx="2363">
                  <c:v>38044.0</c:v>
                </c:pt>
                <c:pt idx="2364">
                  <c:v>38047.0</c:v>
                </c:pt>
                <c:pt idx="2365">
                  <c:v>38048.0</c:v>
                </c:pt>
                <c:pt idx="2366">
                  <c:v>38049.0</c:v>
                </c:pt>
                <c:pt idx="2367">
                  <c:v>38050.0</c:v>
                </c:pt>
                <c:pt idx="2368">
                  <c:v>38051.0</c:v>
                </c:pt>
                <c:pt idx="2369">
                  <c:v>38054.0</c:v>
                </c:pt>
                <c:pt idx="2370">
                  <c:v>38055.0</c:v>
                </c:pt>
                <c:pt idx="2371">
                  <c:v>38056.0</c:v>
                </c:pt>
                <c:pt idx="2372">
                  <c:v>38057.0</c:v>
                </c:pt>
                <c:pt idx="2373">
                  <c:v>38058.0</c:v>
                </c:pt>
                <c:pt idx="2374">
                  <c:v>38061.0</c:v>
                </c:pt>
                <c:pt idx="2375">
                  <c:v>38062.0</c:v>
                </c:pt>
                <c:pt idx="2376">
                  <c:v>38063.0</c:v>
                </c:pt>
                <c:pt idx="2377">
                  <c:v>38064.0</c:v>
                </c:pt>
                <c:pt idx="2378">
                  <c:v>38065.0</c:v>
                </c:pt>
                <c:pt idx="2379">
                  <c:v>38068.0</c:v>
                </c:pt>
                <c:pt idx="2380">
                  <c:v>38069.0</c:v>
                </c:pt>
                <c:pt idx="2381">
                  <c:v>38070.0</c:v>
                </c:pt>
                <c:pt idx="2382">
                  <c:v>38071.0</c:v>
                </c:pt>
                <c:pt idx="2383">
                  <c:v>38072.0</c:v>
                </c:pt>
                <c:pt idx="2384">
                  <c:v>38075.0</c:v>
                </c:pt>
                <c:pt idx="2385">
                  <c:v>38076.0</c:v>
                </c:pt>
                <c:pt idx="2386">
                  <c:v>38077.0</c:v>
                </c:pt>
                <c:pt idx="2387">
                  <c:v>38078.0</c:v>
                </c:pt>
                <c:pt idx="2388">
                  <c:v>38079.0</c:v>
                </c:pt>
                <c:pt idx="2389">
                  <c:v>38082.0</c:v>
                </c:pt>
                <c:pt idx="2390">
                  <c:v>38083.0</c:v>
                </c:pt>
                <c:pt idx="2391">
                  <c:v>38084.0</c:v>
                </c:pt>
                <c:pt idx="2392">
                  <c:v>38085.0</c:v>
                </c:pt>
                <c:pt idx="2393">
                  <c:v>38086.0</c:v>
                </c:pt>
                <c:pt idx="2394">
                  <c:v>38089.0</c:v>
                </c:pt>
                <c:pt idx="2395">
                  <c:v>38090.0</c:v>
                </c:pt>
                <c:pt idx="2396">
                  <c:v>38091.0</c:v>
                </c:pt>
                <c:pt idx="2397">
                  <c:v>38092.0</c:v>
                </c:pt>
                <c:pt idx="2398">
                  <c:v>38093.0</c:v>
                </c:pt>
                <c:pt idx="2399">
                  <c:v>38096.0</c:v>
                </c:pt>
                <c:pt idx="2400">
                  <c:v>38097.0</c:v>
                </c:pt>
                <c:pt idx="2401">
                  <c:v>38098.0</c:v>
                </c:pt>
                <c:pt idx="2402">
                  <c:v>38099.0</c:v>
                </c:pt>
                <c:pt idx="2403">
                  <c:v>38100.0</c:v>
                </c:pt>
                <c:pt idx="2404">
                  <c:v>38103.0</c:v>
                </c:pt>
                <c:pt idx="2405">
                  <c:v>38104.0</c:v>
                </c:pt>
                <c:pt idx="2406">
                  <c:v>38105.0</c:v>
                </c:pt>
                <c:pt idx="2407">
                  <c:v>38106.0</c:v>
                </c:pt>
                <c:pt idx="2408">
                  <c:v>38107.0</c:v>
                </c:pt>
                <c:pt idx="2409">
                  <c:v>38110.0</c:v>
                </c:pt>
                <c:pt idx="2410">
                  <c:v>38111.0</c:v>
                </c:pt>
                <c:pt idx="2411">
                  <c:v>38112.0</c:v>
                </c:pt>
                <c:pt idx="2412">
                  <c:v>38113.0</c:v>
                </c:pt>
                <c:pt idx="2413">
                  <c:v>38114.0</c:v>
                </c:pt>
                <c:pt idx="2414">
                  <c:v>38117.0</c:v>
                </c:pt>
                <c:pt idx="2415">
                  <c:v>38118.0</c:v>
                </c:pt>
                <c:pt idx="2416">
                  <c:v>38119.0</c:v>
                </c:pt>
                <c:pt idx="2417">
                  <c:v>38120.0</c:v>
                </c:pt>
                <c:pt idx="2418">
                  <c:v>38121.0</c:v>
                </c:pt>
                <c:pt idx="2419">
                  <c:v>38124.0</c:v>
                </c:pt>
                <c:pt idx="2420">
                  <c:v>38125.0</c:v>
                </c:pt>
                <c:pt idx="2421">
                  <c:v>38126.0</c:v>
                </c:pt>
                <c:pt idx="2422">
                  <c:v>38127.0</c:v>
                </c:pt>
                <c:pt idx="2423">
                  <c:v>38128.0</c:v>
                </c:pt>
                <c:pt idx="2424">
                  <c:v>38131.0</c:v>
                </c:pt>
                <c:pt idx="2425">
                  <c:v>38132.0</c:v>
                </c:pt>
                <c:pt idx="2426">
                  <c:v>38133.0</c:v>
                </c:pt>
                <c:pt idx="2427">
                  <c:v>38134.0</c:v>
                </c:pt>
                <c:pt idx="2428">
                  <c:v>38135.0</c:v>
                </c:pt>
                <c:pt idx="2429">
                  <c:v>38138.0</c:v>
                </c:pt>
                <c:pt idx="2430">
                  <c:v>38139.0</c:v>
                </c:pt>
                <c:pt idx="2431">
                  <c:v>38140.0</c:v>
                </c:pt>
                <c:pt idx="2432">
                  <c:v>38141.0</c:v>
                </c:pt>
                <c:pt idx="2433">
                  <c:v>38142.0</c:v>
                </c:pt>
                <c:pt idx="2434">
                  <c:v>38145.0</c:v>
                </c:pt>
                <c:pt idx="2435">
                  <c:v>38146.0</c:v>
                </c:pt>
                <c:pt idx="2436">
                  <c:v>38147.0</c:v>
                </c:pt>
                <c:pt idx="2437">
                  <c:v>38148.0</c:v>
                </c:pt>
                <c:pt idx="2438">
                  <c:v>38149.0</c:v>
                </c:pt>
                <c:pt idx="2439">
                  <c:v>38152.0</c:v>
                </c:pt>
                <c:pt idx="2440">
                  <c:v>38153.0</c:v>
                </c:pt>
                <c:pt idx="2441">
                  <c:v>38154.0</c:v>
                </c:pt>
                <c:pt idx="2442">
                  <c:v>38155.0</c:v>
                </c:pt>
                <c:pt idx="2443">
                  <c:v>38156.0</c:v>
                </c:pt>
                <c:pt idx="2444">
                  <c:v>38159.0</c:v>
                </c:pt>
                <c:pt idx="2445">
                  <c:v>38160.0</c:v>
                </c:pt>
                <c:pt idx="2446">
                  <c:v>38161.0</c:v>
                </c:pt>
                <c:pt idx="2447">
                  <c:v>38162.0</c:v>
                </c:pt>
                <c:pt idx="2448">
                  <c:v>38163.0</c:v>
                </c:pt>
                <c:pt idx="2449">
                  <c:v>38166.0</c:v>
                </c:pt>
                <c:pt idx="2450">
                  <c:v>38167.0</c:v>
                </c:pt>
                <c:pt idx="2451">
                  <c:v>38168.0</c:v>
                </c:pt>
                <c:pt idx="2452">
                  <c:v>38169.0</c:v>
                </c:pt>
                <c:pt idx="2453">
                  <c:v>38170.0</c:v>
                </c:pt>
                <c:pt idx="2454">
                  <c:v>38173.0</c:v>
                </c:pt>
                <c:pt idx="2455">
                  <c:v>38174.0</c:v>
                </c:pt>
                <c:pt idx="2456">
                  <c:v>38175.0</c:v>
                </c:pt>
                <c:pt idx="2457">
                  <c:v>38176.0</c:v>
                </c:pt>
                <c:pt idx="2458">
                  <c:v>38177.0</c:v>
                </c:pt>
                <c:pt idx="2459">
                  <c:v>38180.0</c:v>
                </c:pt>
                <c:pt idx="2460">
                  <c:v>38181.0</c:v>
                </c:pt>
                <c:pt idx="2461">
                  <c:v>38182.0</c:v>
                </c:pt>
                <c:pt idx="2462">
                  <c:v>38183.0</c:v>
                </c:pt>
                <c:pt idx="2463">
                  <c:v>38184.0</c:v>
                </c:pt>
                <c:pt idx="2464">
                  <c:v>38187.0</c:v>
                </c:pt>
                <c:pt idx="2465">
                  <c:v>38188.0</c:v>
                </c:pt>
                <c:pt idx="2466">
                  <c:v>38189.0</c:v>
                </c:pt>
                <c:pt idx="2467">
                  <c:v>38190.0</c:v>
                </c:pt>
                <c:pt idx="2468">
                  <c:v>38191.0</c:v>
                </c:pt>
                <c:pt idx="2469">
                  <c:v>38194.0</c:v>
                </c:pt>
                <c:pt idx="2470">
                  <c:v>38195.0</c:v>
                </c:pt>
                <c:pt idx="2471">
                  <c:v>38196.0</c:v>
                </c:pt>
                <c:pt idx="2472">
                  <c:v>38197.0</c:v>
                </c:pt>
                <c:pt idx="2473">
                  <c:v>38198.0</c:v>
                </c:pt>
                <c:pt idx="2474">
                  <c:v>38201.0</c:v>
                </c:pt>
                <c:pt idx="2475">
                  <c:v>38202.0</c:v>
                </c:pt>
                <c:pt idx="2476">
                  <c:v>38203.0</c:v>
                </c:pt>
                <c:pt idx="2477">
                  <c:v>38204.0</c:v>
                </c:pt>
                <c:pt idx="2478">
                  <c:v>38205.0</c:v>
                </c:pt>
                <c:pt idx="2479">
                  <c:v>38208.0</c:v>
                </c:pt>
                <c:pt idx="2480">
                  <c:v>38209.0</c:v>
                </c:pt>
                <c:pt idx="2481">
                  <c:v>38210.0</c:v>
                </c:pt>
                <c:pt idx="2482">
                  <c:v>38211.0</c:v>
                </c:pt>
                <c:pt idx="2483">
                  <c:v>38212.0</c:v>
                </c:pt>
                <c:pt idx="2484">
                  <c:v>38215.0</c:v>
                </c:pt>
                <c:pt idx="2485">
                  <c:v>38216.0</c:v>
                </c:pt>
                <c:pt idx="2486">
                  <c:v>38217.0</c:v>
                </c:pt>
                <c:pt idx="2487">
                  <c:v>38218.0</c:v>
                </c:pt>
                <c:pt idx="2488">
                  <c:v>38219.0</c:v>
                </c:pt>
                <c:pt idx="2489">
                  <c:v>38222.0</c:v>
                </c:pt>
                <c:pt idx="2490">
                  <c:v>38223.0</c:v>
                </c:pt>
                <c:pt idx="2491">
                  <c:v>38224.0</c:v>
                </c:pt>
                <c:pt idx="2492">
                  <c:v>38225.0</c:v>
                </c:pt>
                <c:pt idx="2493">
                  <c:v>38226.0</c:v>
                </c:pt>
                <c:pt idx="2494">
                  <c:v>38229.0</c:v>
                </c:pt>
                <c:pt idx="2495">
                  <c:v>38230.0</c:v>
                </c:pt>
                <c:pt idx="2496">
                  <c:v>38231.0</c:v>
                </c:pt>
                <c:pt idx="2497">
                  <c:v>38232.0</c:v>
                </c:pt>
                <c:pt idx="2498">
                  <c:v>38233.0</c:v>
                </c:pt>
                <c:pt idx="2499">
                  <c:v>38236.0</c:v>
                </c:pt>
                <c:pt idx="2500">
                  <c:v>38237.0</c:v>
                </c:pt>
                <c:pt idx="2501">
                  <c:v>38238.0</c:v>
                </c:pt>
                <c:pt idx="2502">
                  <c:v>38239.0</c:v>
                </c:pt>
                <c:pt idx="2503">
                  <c:v>38240.0</c:v>
                </c:pt>
                <c:pt idx="2504">
                  <c:v>38243.0</c:v>
                </c:pt>
                <c:pt idx="2505">
                  <c:v>38244.0</c:v>
                </c:pt>
                <c:pt idx="2506">
                  <c:v>38245.0</c:v>
                </c:pt>
                <c:pt idx="2507">
                  <c:v>38246.0</c:v>
                </c:pt>
                <c:pt idx="2508">
                  <c:v>38247.0</c:v>
                </c:pt>
                <c:pt idx="2509">
                  <c:v>38250.0</c:v>
                </c:pt>
                <c:pt idx="2510">
                  <c:v>38251.0</c:v>
                </c:pt>
                <c:pt idx="2511">
                  <c:v>38252.0</c:v>
                </c:pt>
                <c:pt idx="2512">
                  <c:v>38253.0</c:v>
                </c:pt>
                <c:pt idx="2513">
                  <c:v>38254.0</c:v>
                </c:pt>
                <c:pt idx="2514">
                  <c:v>38257.0</c:v>
                </c:pt>
                <c:pt idx="2515">
                  <c:v>38258.0</c:v>
                </c:pt>
                <c:pt idx="2516">
                  <c:v>38259.0</c:v>
                </c:pt>
                <c:pt idx="2517">
                  <c:v>38260.0</c:v>
                </c:pt>
                <c:pt idx="2518">
                  <c:v>38261.0</c:v>
                </c:pt>
                <c:pt idx="2519">
                  <c:v>38264.0</c:v>
                </c:pt>
                <c:pt idx="2520">
                  <c:v>38265.0</c:v>
                </c:pt>
                <c:pt idx="2521">
                  <c:v>38266.0</c:v>
                </c:pt>
                <c:pt idx="2522">
                  <c:v>38267.0</c:v>
                </c:pt>
                <c:pt idx="2523">
                  <c:v>38268.0</c:v>
                </c:pt>
                <c:pt idx="2524">
                  <c:v>38271.0</c:v>
                </c:pt>
                <c:pt idx="2525">
                  <c:v>38272.0</c:v>
                </c:pt>
                <c:pt idx="2526">
                  <c:v>38273.0</c:v>
                </c:pt>
                <c:pt idx="2527">
                  <c:v>38274.0</c:v>
                </c:pt>
                <c:pt idx="2528">
                  <c:v>38275.0</c:v>
                </c:pt>
                <c:pt idx="2529">
                  <c:v>38278.0</c:v>
                </c:pt>
                <c:pt idx="2530">
                  <c:v>38279.0</c:v>
                </c:pt>
                <c:pt idx="2531">
                  <c:v>38280.0</c:v>
                </c:pt>
                <c:pt idx="2532">
                  <c:v>38281.0</c:v>
                </c:pt>
                <c:pt idx="2533">
                  <c:v>38282.0</c:v>
                </c:pt>
                <c:pt idx="2534">
                  <c:v>38285.0</c:v>
                </c:pt>
                <c:pt idx="2535">
                  <c:v>38286.0</c:v>
                </c:pt>
                <c:pt idx="2536">
                  <c:v>38287.0</c:v>
                </c:pt>
                <c:pt idx="2537">
                  <c:v>38288.0</c:v>
                </c:pt>
                <c:pt idx="2538">
                  <c:v>38289.0</c:v>
                </c:pt>
                <c:pt idx="2539">
                  <c:v>38292.0</c:v>
                </c:pt>
                <c:pt idx="2540">
                  <c:v>38293.0</c:v>
                </c:pt>
                <c:pt idx="2541">
                  <c:v>38294.0</c:v>
                </c:pt>
                <c:pt idx="2542">
                  <c:v>38295.0</c:v>
                </c:pt>
                <c:pt idx="2543">
                  <c:v>38296.0</c:v>
                </c:pt>
                <c:pt idx="2544">
                  <c:v>38299.0</c:v>
                </c:pt>
                <c:pt idx="2545">
                  <c:v>38300.0</c:v>
                </c:pt>
                <c:pt idx="2546">
                  <c:v>38301.0</c:v>
                </c:pt>
                <c:pt idx="2547">
                  <c:v>38302.0</c:v>
                </c:pt>
                <c:pt idx="2548">
                  <c:v>38303.0</c:v>
                </c:pt>
                <c:pt idx="2549">
                  <c:v>38306.0</c:v>
                </c:pt>
                <c:pt idx="2550">
                  <c:v>38307.0</c:v>
                </c:pt>
                <c:pt idx="2551">
                  <c:v>38308.0</c:v>
                </c:pt>
                <c:pt idx="2552">
                  <c:v>38309.0</c:v>
                </c:pt>
                <c:pt idx="2553">
                  <c:v>38310.0</c:v>
                </c:pt>
                <c:pt idx="2554">
                  <c:v>38313.0</c:v>
                </c:pt>
                <c:pt idx="2555">
                  <c:v>38314.0</c:v>
                </c:pt>
                <c:pt idx="2556">
                  <c:v>38315.0</c:v>
                </c:pt>
                <c:pt idx="2557">
                  <c:v>38316.0</c:v>
                </c:pt>
                <c:pt idx="2558">
                  <c:v>38317.0</c:v>
                </c:pt>
                <c:pt idx="2559">
                  <c:v>38320.0</c:v>
                </c:pt>
                <c:pt idx="2560">
                  <c:v>38321.0</c:v>
                </c:pt>
                <c:pt idx="2561">
                  <c:v>38322.0</c:v>
                </c:pt>
                <c:pt idx="2562">
                  <c:v>38323.0</c:v>
                </c:pt>
                <c:pt idx="2563">
                  <c:v>38324.0</c:v>
                </c:pt>
                <c:pt idx="2564">
                  <c:v>38327.0</c:v>
                </c:pt>
                <c:pt idx="2565">
                  <c:v>38328.0</c:v>
                </c:pt>
                <c:pt idx="2566">
                  <c:v>38329.0</c:v>
                </c:pt>
                <c:pt idx="2567">
                  <c:v>38330.0</c:v>
                </c:pt>
                <c:pt idx="2568">
                  <c:v>38331.0</c:v>
                </c:pt>
                <c:pt idx="2569">
                  <c:v>38334.0</c:v>
                </c:pt>
                <c:pt idx="2570">
                  <c:v>38335.0</c:v>
                </c:pt>
                <c:pt idx="2571">
                  <c:v>38336.0</c:v>
                </c:pt>
                <c:pt idx="2572">
                  <c:v>38337.0</c:v>
                </c:pt>
                <c:pt idx="2573">
                  <c:v>38338.0</c:v>
                </c:pt>
                <c:pt idx="2574">
                  <c:v>38341.0</c:v>
                </c:pt>
                <c:pt idx="2575">
                  <c:v>38342.0</c:v>
                </c:pt>
                <c:pt idx="2576">
                  <c:v>38343.0</c:v>
                </c:pt>
                <c:pt idx="2577">
                  <c:v>38344.0</c:v>
                </c:pt>
                <c:pt idx="2578">
                  <c:v>38345.0</c:v>
                </c:pt>
                <c:pt idx="2579">
                  <c:v>38348.0</c:v>
                </c:pt>
                <c:pt idx="2580">
                  <c:v>38349.0</c:v>
                </c:pt>
                <c:pt idx="2581">
                  <c:v>38350.0</c:v>
                </c:pt>
                <c:pt idx="2582">
                  <c:v>38351.0</c:v>
                </c:pt>
                <c:pt idx="2583">
                  <c:v>38352.0</c:v>
                </c:pt>
                <c:pt idx="2584">
                  <c:v>38355.0</c:v>
                </c:pt>
                <c:pt idx="2585">
                  <c:v>38356.0</c:v>
                </c:pt>
                <c:pt idx="2586">
                  <c:v>38357.0</c:v>
                </c:pt>
                <c:pt idx="2587">
                  <c:v>38358.0</c:v>
                </c:pt>
                <c:pt idx="2588">
                  <c:v>38359.0</c:v>
                </c:pt>
                <c:pt idx="2589">
                  <c:v>38362.0</c:v>
                </c:pt>
                <c:pt idx="2590">
                  <c:v>38363.0</c:v>
                </c:pt>
                <c:pt idx="2591">
                  <c:v>38364.0</c:v>
                </c:pt>
                <c:pt idx="2592">
                  <c:v>38365.0</c:v>
                </c:pt>
                <c:pt idx="2593">
                  <c:v>38366.0</c:v>
                </c:pt>
                <c:pt idx="2594">
                  <c:v>38369.0</c:v>
                </c:pt>
                <c:pt idx="2595">
                  <c:v>38370.0</c:v>
                </c:pt>
                <c:pt idx="2596">
                  <c:v>38371.0</c:v>
                </c:pt>
                <c:pt idx="2597">
                  <c:v>38372.0</c:v>
                </c:pt>
                <c:pt idx="2598">
                  <c:v>38373.0</c:v>
                </c:pt>
                <c:pt idx="2599">
                  <c:v>38376.0</c:v>
                </c:pt>
                <c:pt idx="2600">
                  <c:v>38377.0</c:v>
                </c:pt>
                <c:pt idx="2601">
                  <c:v>38378.0</c:v>
                </c:pt>
                <c:pt idx="2602">
                  <c:v>38379.0</c:v>
                </c:pt>
                <c:pt idx="2603">
                  <c:v>38380.0</c:v>
                </c:pt>
                <c:pt idx="2604">
                  <c:v>38383.0</c:v>
                </c:pt>
                <c:pt idx="2605">
                  <c:v>38384.0</c:v>
                </c:pt>
                <c:pt idx="2606">
                  <c:v>38385.0</c:v>
                </c:pt>
                <c:pt idx="2607">
                  <c:v>38386.0</c:v>
                </c:pt>
                <c:pt idx="2608">
                  <c:v>38387.0</c:v>
                </c:pt>
                <c:pt idx="2609">
                  <c:v>38390.0</c:v>
                </c:pt>
                <c:pt idx="2610">
                  <c:v>38391.0</c:v>
                </c:pt>
                <c:pt idx="2611">
                  <c:v>38392.0</c:v>
                </c:pt>
                <c:pt idx="2612">
                  <c:v>38393.0</c:v>
                </c:pt>
                <c:pt idx="2613">
                  <c:v>38394.0</c:v>
                </c:pt>
                <c:pt idx="2614">
                  <c:v>38397.0</c:v>
                </c:pt>
                <c:pt idx="2615">
                  <c:v>38398.0</c:v>
                </c:pt>
                <c:pt idx="2616">
                  <c:v>38399.0</c:v>
                </c:pt>
                <c:pt idx="2617">
                  <c:v>38400.0</c:v>
                </c:pt>
                <c:pt idx="2618">
                  <c:v>38401.0</c:v>
                </c:pt>
                <c:pt idx="2619">
                  <c:v>38404.0</c:v>
                </c:pt>
                <c:pt idx="2620">
                  <c:v>38405.0</c:v>
                </c:pt>
                <c:pt idx="2621">
                  <c:v>38406.0</c:v>
                </c:pt>
                <c:pt idx="2622">
                  <c:v>38407.0</c:v>
                </c:pt>
                <c:pt idx="2623">
                  <c:v>38408.0</c:v>
                </c:pt>
                <c:pt idx="2624">
                  <c:v>38411.0</c:v>
                </c:pt>
                <c:pt idx="2625">
                  <c:v>38412.0</c:v>
                </c:pt>
                <c:pt idx="2626">
                  <c:v>38413.0</c:v>
                </c:pt>
                <c:pt idx="2627">
                  <c:v>38414.0</c:v>
                </c:pt>
                <c:pt idx="2628">
                  <c:v>38415.0</c:v>
                </c:pt>
                <c:pt idx="2629">
                  <c:v>38418.0</c:v>
                </c:pt>
                <c:pt idx="2630">
                  <c:v>38419.0</c:v>
                </c:pt>
                <c:pt idx="2631">
                  <c:v>38420.0</c:v>
                </c:pt>
                <c:pt idx="2632">
                  <c:v>38421.0</c:v>
                </c:pt>
                <c:pt idx="2633">
                  <c:v>38422.0</c:v>
                </c:pt>
                <c:pt idx="2634">
                  <c:v>38425.0</c:v>
                </c:pt>
                <c:pt idx="2635">
                  <c:v>38426.0</c:v>
                </c:pt>
                <c:pt idx="2636">
                  <c:v>38427.0</c:v>
                </c:pt>
                <c:pt idx="2637">
                  <c:v>38428.0</c:v>
                </c:pt>
                <c:pt idx="2638">
                  <c:v>38429.0</c:v>
                </c:pt>
                <c:pt idx="2639">
                  <c:v>38432.0</c:v>
                </c:pt>
                <c:pt idx="2640">
                  <c:v>38433.0</c:v>
                </c:pt>
                <c:pt idx="2641">
                  <c:v>38434.0</c:v>
                </c:pt>
                <c:pt idx="2642">
                  <c:v>38435.0</c:v>
                </c:pt>
                <c:pt idx="2643">
                  <c:v>38436.0</c:v>
                </c:pt>
                <c:pt idx="2644">
                  <c:v>38439.0</c:v>
                </c:pt>
                <c:pt idx="2645">
                  <c:v>38440.0</c:v>
                </c:pt>
                <c:pt idx="2646">
                  <c:v>38441.0</c:v>
                </c:pt>
                <c:pt idx="2647">
                  <c:v>38442.0</c:v>
                </c:pt>
                <c:pt idx="2648">
                  <c:v>38443.0</c:v>
                </c:pt>
                <c:pt idx="2649">
                  <c:v>38446.0</c:v>
                </c:pt>
                <c:pt idx="2650">
                  <c:v>38447.0</c:v>
                </c:pt>
                <c:pt idx="2651">
                  <c:v>38448.0</c:v>
                </c:pt>
                <c:pt idx="2652">
                  <c:v>38449.0</c:v>
                </c:pt>
                <c:pt idx="2653">
                  <c:v>38450.0</c:v>
                </c:pt>
                <c:pt idx="2654">
                  <c:v>38453.0</c:v>
                </c:pt>
                <c:pt idx="2655">
                  <c:v>38454.0</c:v>
                </c:pt>
                <c:pt idx="2656">
                  <c:v>38455.0</c:v>
                </c:pt>
                <c:pt idx="2657">
                  <c:v>38456.0</c:v>
                </c:pt>
                <c:pt idx="2658">
                  <c:v>38457.0</c:v>
                </c:pt>
                <c:pt idx="2659">
                  <c:v>38460.0</c:v>
                </c:pt>
                <c:pt idx="2660">
                  <c:v>38461.0</c:v>
                </c:pt>
                <c:pt idx="2661">
                  <c:v>38462.0</c:v>
                </c:pt>
                <c:pt idx="2662">
                  <c:v>38463.0</c:v>
                </c:pt>
                <c:pt idx="2663">
                  <c:v>38464.0</c:v>
                </c:pt>
                <c:pt idx="2664">
                  <c:v>38467.0</c:v>
                </c:pt>
                <c:pt idx="2665">
                  <c:v>38468.0</c:v>
                </c:pt>
                <c:pt idx="2666">
                  <c:v>38469.0</c:v>
                </c:pt>
                <c:pt idx="2667">
                  <c:v>38470.0</c:v>
                </c:pt>
                <c:pt idx="2668">
                  <c:v>38471.0</c:v>
                </c:pt>
                <c:pt idx="2669">
                  <c:v>38474.0</c:v>
                </c:pt>
                <c:pt idx="2670">
                  <c:v>38475.0</c:v>
                </c:pt>
                <c:pt idx="2671">
                  <c:v>38476.0</c:v>
                </c:pt>
                <c:pt idx="2672">
                  <c:v>38477.0</c:v>
                </c:pt>
                <c:pt idx="2673">
                  <c:v>38478.0</c:v>
                </c:pt>
                <c:pt idx="2674">
                  <c:v>38481.0</c:v>
                </c:pt>
                <c:pt idx="2675">
                  <c:v>38482.0</c:v>
                </c:pt>
                <c:pt idx="2676">
                  <c:v>38483.0</c:v>
                </c:pt>
                <c:pt idx="2677">
                  <c:v>38484.0</c:v>
                </c:pt>
                <c:pt idx="2678">
                  <c:v>38485.0</c:v>
                </c:pt>
                <c:pt idx="2679">
                  <c:v>38488.0</c:v>
                </c:pt>
                <c:pt idx="2680">
                  <c:v>38489.0</c:v>
                </c:pt>
                <c:pt idx="2681">
                  <c:v>38490.0</c:v>
                </c:pt>
                <c:pt idx="2682">
                  <c:v>38491.0</c:v>
                </c:pt>
                <c:pt idx="2683">
                  <c:v>38492.0</c:v>
                </c:pt>
                <c:pt idx="2684">
                  <c:v>38495.0</c:v>
                </c:pt>
                <c:pt idx="2685">
                  <c:v>38496.0</c:v>
                </c:pt>
                <c:pt idx="2686">
                  <c:v>38497.0</c:v>
                </c:pt>
                <c:pt idx="2687">
                  <c:v>38498.0</c:v>
                </c:pt>
                <c:pt idx="2688">
                  <c:v>38499.0</c:v>
                </c:pt>
                <c:pt idx="2689">
                  <c:v>38502.0</c:v>
                </c:pt>
                <c:pt idx="2690">
                  <c:v>38503.0</c:v>
                </c:pt>
                <c:pt idx="2691">
                  <c:v>38504.0</c:v>
                </c:pt>
                <c:pt idx="2692">
                  <c:v>38505.0</c:v>
                </c:pt>
                <c:pt idx="2693">
                  <c:v>38506.0</c:v>
                </c:pt>
                <c:pt idx="2694">
                  <c:v>38509.0</c:v>
                </c:pt>
                <c:pt idx="2695">
                  <c:v>38510.0</c:v>
                </c:pt>
                <c:pt idx="2696">
                  <c:v>38511.0</c:v>
                </c:pt>
                <c:pt idx="2697">
                  <c:v>38512.0</c:v>
                </c:pt>
                <c:pt idx="2698">
                  <c:v>38513.0</c:v>
                </c:pt>
                <c:pt idx="2699">
                  <c:v>38516.0</c:v>
                </c:pt>
                <c:pt idx="2700">
                  <c:v>38517.0</c:v>
                </c:pt>
                <c:pt idx="2701">
                  <c:v>38518.0</c:v>
                </c:pt>
                <c:pt idx="2702">
                  <c:v>38519.0</c:v>
                </c:pt>
                <c:pt idx="2703">
                  <c:v>38520.0</c:v>
                </c:pt>
                <c:pt idx="2704">
                  <c:v>38523.0</c:v>
                </c:pt>
                <c:pt idx="2705">
                  <c:v>38524.0</c:v>
                </c:pt>
                <c:pt idx="2706">
                  <c:v>38525.0</c:v>
                </c:pt>
                <c:pt idx="2707">
                  <c:v>38526.0</c:v>
                </c:pt>
                <c:pt idx="2708">
                  <c:v>38527.0</c:v>
                </c:pt>
                <c:pt idx="2709">
                  <c:v>38530.0</c:v>
                </c:pt>
                <c:pt idx="2710">
                  <c:v>38531.0</c:v>
                </c:pt>
                <c:pt idx="2711">
                  <c:v>38532.0</c:v>
                </c:pt>
                <c:pt idx="2712">
                  <c:v>38533.0</c:v>
                </c:pt>
                <c:pt idx="2713">
                  <c:v>38534.0</c:v>
                </c:pt>
                <c:pt idx="2714">
                  <c:v>38537.0</c:v>
                </c:pt>
                <c:pt idx="2715">
                  <c:v>38538.0</c:v>
                </c:pt>
                <c:pt idx="2716">
                  <c:v>38539.0</c:v>
                </c:pt>
                <c:pt idx="2717">
                  <c:v>38540.0</c:v>
                </c:pt>
                <c:pt idx="2718">
                  <c:v>38541.0</c:v>
                </c:pt>
                <c:pt idx="2719">
                  <c:v>38544.0</c:v>
                </c:pt>
                <c:pt idx="2720">
                  <c:v>38545.0</c:v>
                </c:pt>
                <c:pt idx="2721">
                  <c:v>38546.0</c:v>
                </c:pt>
                <c:pt idx="2722">
                  <c:v>38547.0</c:v>
                </c:pt>
                <c:pt idx="2723">
                  <c:v>38548.0</c:v>
                </c:pt>
                <c:pt idx="2724">
                  <c:v>38551.0</c:v>
                </c:pt>
                <c:pt idx="2725">
                  <c:v>38552.0</c:v>
                </c:pt>
                <c:pt idx="2726">
                  <c:v>38553.0</c:v>
                </c:pt>
                <c:pt idx="2727">
                  <c:v>38554.0</c:v>
                </c:pt>
                <c:pt idx="2728">
                  <c:v>38555.0</c:v>
                </c:pt>
                <c:pt idx="2729">
                  <c:v>38558.0</c:v>
                </c:pt>
                <c:pt idx="2730">
                  <c:v>38559.0</c:v>
                </c:pt>
                <c:pt idx="2731">
                  <c:v>38560.0</c:v>
                </c:pt>
                <c:pt idx="2732">
                  <c:v>38561.0</c:v>
                </c:pt>
                <c:pt idx="2733">
                  <c:v>38562.0</c:v>
                </c:pt>
                <c:pt idx="2734">
                  <c:v>38565.0</c:v>
                </c:pt>
                <c:pt idx="2735">
                  <c:v>38566.0</c:v>
                </c:pt>
                <c:pt idx="2736">
                  <c:v>38567.0</c:v>
                </c:pt>
                <c:pt idx="2737">
                  <c:v>38568.0</c:v>
                </c:pt>
                <c:pt idx="2738">
                  <c:v>38569.0</c:v>
                </c:pt>
                <c:pt idx="2739">
                  <c:v>38572.0</c:v>
                </c:pt>
                <c:pt idx="2740">
                  <c:v>38573.0</c:v>
                </c:pt>
                <c:pt idx="2741">
                  <c:v>38574.0</c:v>
                </c:pt>
                <c:pt idx="2742">
                  <c:v>38575.0</c:v>
                </c:pt>
                <c:pt idx="2743">
                  <c:v>38576.0</c:v>
                </c:pt>
                <c:pt idx="2744">
                  <c:v>38579.0</c:v>
                </c:pt>
                <c:pt idx="2745">
                  <c:v>38580.0</c:v>
                </c:pt>
                <c:pt idx="2746">
                  <c:v>38581.0</c:v>
                </c:pt>
                <c:pt idx="2747">
                  <c:v>38582.0</c:v>
                </c:pt>
                <c:pt idx="2748">
                  <c:v>38583.0</c:v>
                </c:pt>
                <c:pt idx="2749">
                  <c:v>38586.0</c:v>
                </c:pt>
                <c:pt idx="2750">
                  <c:v>38587.0</c:v>
                </c:pt>
                <c:pt idx="2751">
                  <c:v>38588.0</c:v>
                </c:pt>
                <c:pt idx="2752">
                  <c:v>38589.0</c:v>
                </c:pt>
                <c:pt idx="2753">
                  <c:v>38590.0</c:v>
                </c:pt>
                <c:pt idx="2754">
                  <c:v>38593.0</c:v>
                </c:pt>
                <c:pt idx="2755">
                  <c:v>38594.0</c:v>
                </c:pt>
                <c:pt idx="2756">
                  <c:v>38595.0</c:v>
                </c:pt>
                <c:pt idx="2757">
                  <c:v>38596.0</c:v>
                </c:pt>
                <c:pt idx="2758">
                  <c:v>38597.0</c:v>
                </c:pt>
                <c:pt idx="2759">
                  <c:v>38600.0</c:v>
                </c:pt>
                <c:pt idx="2760">
                  <c:v>38601.0</c:v>
                </c:pt>
                <c:pt idx="2761">
                  <c:v>38602.0</c:v>
                </c:pt>
                <c:pt idx="2762">
                  <c:v>38603.0</c:v>
                </c:pt>
                <c:pt idx="2763">
                  <c:v>38604.0</c:v>
                </c:pt>
                <c:pt idx="2764">
                  <c:v>38607.0</c:v>
                </c:pt>
                <c:pt idx="2765">
                  <c:v>38608.0</c:v>
                </c:pt>
                <c:pt idx="2766">
                  <c:v>38609.0</c:v>
                </c:pt>
                <c:pt idx="2767">
                  <c:v>38610.0</c:v>
                </c:pt>
                <c:pt idx="2768">
                  <c:v>38611.0</c:v>
                </c:pt>
                <c:pt idx="2769">
                  <c:v>38614.0</c:v>
                </c:pt>
                <c:pt idx="2770">
                  <c:v>38615.0</c:v>
                </c:pt>
                <c:pt idx="2771">
                  <c:v>38616.0</c:v>
                </c:pt>
                <c:pt idx="2772">
                  <c:v>38617.0</c:v>
                </c:pt>
                <c:pt idx="2773">
                  <c:v>38618.0</c:v>
                </c:pt>
                <c:pt idx="2774">
                  <c:v>38621.0</c:v>
                </c:pt>
                <c:pt idx="2775">
                  <c:v>38622.0</c:v>
                </c:pt>
                <c:pt idx="2776">
                  <c:v>38623.0</c:v>
                </c:pt>
                <c:pt idx="2777">
                  <c:v>38624.0</c:v>
                </c:pt>
                <c:pt idx="2778">
                  <c:v>38625.0</c:v>
                </c:pt>
                <c:pt idx="2779">
                  <c:v>38628.0</c:v>
                </c:pt>
                <c:pt idx="2780">
                  <c:v>38629.0</c:v>
                </c:pt>
                <c:pt idx="2781">
                  <c:v>38630.0</c:v>
                </c:pt>
                <c:pt idx="2782">
                  <c:v>38631.0</c:v>
                </c:pt>
                <c:pt idx="2783">
                  <c:v>38632.0</c:v>
                </c:pt>
                <c:pt idx="2784">
                  <c:v>38635.0</c:v>
                </c:pt>
                <c:pt idx="2785">
                  <c:v>38636.0</c:v>
                </c:pt>
                <c:pt idx="2786">
                  <c:v>38637.0</c:v>
                </c:pt>
                <c:pt idx="2787">
                  <c:v>38638.0</c:v>
                </c:pt>
                <c:pt idx="2788">
                  <c:v>38639.0</c:v>
                </c:pt>
                <c:pt idx="2789">
                  <c:v>38642.0</c:v>
                </c:pt>
                <c:pt idx="2790">
                  <c:v>38643.0</c:v>
                </c:pt>
                <c:pt idx="2791">
                  <c:v>38644.0</c:v>
                </c:pt>
                <c:pt idx="2792">
                  <c:v>38645.0</c:v>
                </c:pt>
                <c:pt idx="2793">
                  <c:v>38646.0</c:v>
                </c:pt>
                <c:pt idx="2794">
                  <c:v>38649.0</c:v>
                </c:pt>
                <c:pt idx="2795">
                  <c:v>38650.0</c:v>
                </c:pt>
                <c:pt idx="2796">
                  <c:v>38651.0</c:v>
                </c:pt>
                <c:pt idx="2797">
                  <c:v>38652.0</c:v>
                </c:pt>
                <c:pt idx="2798">
                  <c:v>38653.0</c:v>
                </c:pt>
                <c:pt idx="2799">
                  <c:v>38656.0</c:v>
                </c:pt>
                <c:pt idx="2800">
                  <c:v>38657.0</c:v>
                </c:pt>
                <c:pt idx="2801">
                  <c:v>38658.0</c:v>
                </c:pt>
                <c:pt idx="2802">
                  <c:v>38659.0</c:v>
                </c:pt>
                <c:pt idx="2803">
                  <c:v>38660.0</c:v>
                </c:pt>
                <c:pt idx="2804">
                  <c:v>38663.0</c:v>
                </c:pt>
                <c:pt idx="2805">
                  <c:v>38664.0</c:v>
                </c:pt>
                <c:pt idx="2806">
                  <c:v>38665.0</c:v>
                </c:pt>
                <c:pt idx="2807">
                  <c:v>38666.0</c:v>
                </c:pt>
                <c:pt idx="2808">
                  <c:v>38667.0</c:v>
                </c:pt>
                <c:pt idx="2809">
                  <c:v>38670.0</c:v>
                </c:pt>
                <c:pt idx="2810">
                  <c:v>38671.0</c:v>
                </c:pt>
                <c:pt idx="2811">
                  <c:v>38672.0</c:v>
                </c:pt>
                <c:pt idx="2812">
                  <c:v>38673.0</c:v>
                </c:pt>
                <c:pt idx="2813">
                  <c:v>38674.0</c:v>
                </c:pt>
                <c:pt idx="2814">
                  <c:v>38677.0</c:v>
                </c:pt>
                <c:pt idx="2815">
                  <c:v>38678.0</c:v>
                </c:pt>
                <c:pt idx="2816">
                  <c:v>38679.0</c:v>
                </c:pt>
                <c:pt idx="2817">
                  <c:v>38680.0</c:v>
                </c:pt>
                <c:pt idx="2818">
                  <c:v>38681.0</c:v>
                </c:pt>
                <c:pt idx="2819">
                  <c:v>38684.0</c:v>
                </c:pt>
                <c:pt idx="2820">
                  <c:v>38685.0</c:v>
                </c:pt>
                <c:pt idx="2821">
                  <c:v>38686.0</c:v>
                </c:pt>
                <c:pt idx="2822">
                  <c:v>38687.0</c:v>
                </c:pt>
                <c:pt idx="2823">
                  <c:v>38688.0</c:v>
                </c:pt>
                <c:pt idx="2824">
                  <c:v>38691.0</c:v>
                </c:pt>
                <c:pt idx="2825">
                  <c:v>38692.0</c:v>
                </c:pt>
                <c:pt idx="2826">
                  <c:v>38693.0</c:v>
                </c:pt>
                <c:pt idx="2827">
                  <c:v>38694.0</c:v>
                </c:pt>
                <c:pt idx="2828">
                  <c:v>38695.0</c:v>
                </c:pt>
                <c:pt idx="2829">
                  <c:v>38698.0</c:v>
                </c:pt>
                <c:pt idx="2830">
                  <c:v>38699.0</c:v>
                </c:pt>
                <c:pt idx="2831">
                  <c:v>38700.0</c:v>
                </c:pt>
                <c:pt idx="2832">
                  <c:v>38701.0</c:v>
                </c:pt>
                <c:pt idx="2833">
                  <c:v>38702.0</c:v>
                </c:pt>
                <c:pt idx="2834">
                  <c:v>38705.0</c:v>
                </c:pt>
                <c:pt idx="2835">
                  <c:v>38706.0</c:v>
                </c:pt>
                <c:pt idx="2836">
                  <c:v>38707.0</c:v>
                </c:pt>
                <c:pt idx="2837">
                  <c:v>38708.0</c:v>
                </c:pt>
                <c:pt idx="2838">
                  <c:v>38709.0</c:v>
                </c:pt>
                <c:pt idx="2839">
                  <c:v>38712.0</c:v>
                </c:pt>
                <c:pt idx="2840">
                  <c:v>38713.0</c:v>
                </c:pt>
                <c:pt idx="2841">
                  <c:v>38714.0</c:v>
                </c:pt>
                <c:pt idx="2842">
                  <c:v>38715.0</c:v>
                </c:pt>
                <c:pt idx="2843">
                  <c:v>38716.0</c:v>
                </c:pt>
                <c:pt idx="2844">
                  <c:v>38719.0</c:v>
                </c:pt>
                <c:pt idx="2845">
                  <c:v>38720.0</c:v>
                </c:pt>
                <c:pt idx="2846">
                  <c:v>38721.0</c:v>
                </c:pt>
                <c:pt idx="2847">
                  <c:v>38722.0</c:v>
                </c:pt>
                <c:pt idx="2848">
                  <c:v>38723.0</c:v>
                </c:pt>
                <c:pt idx="2849">
                  <c:v>38726.0</c:v>
                </c:pt>
                <c:pt idx="2850">
                  <c:v>38727.0</c:v>
                </c:pt>
                <c:pt idx="2851">
                  <c:v>38728.0</c:v>
                </c:pt>
                <c:pt idx="2852">
                  <c:v>38729.0</c:v>
                </c:pt>
                <c:pt idx="2853">
                  <c:v>38730.0</c:v>
                </c:pt>
                <c:pt idx="2854">
                  <c:v>38733.0</c:v>
                </c:pt>
                <c:pt idx="2855">
                  <c:v>38734.0</c:v>
                </c:pt>
                <c:pt idx="2856">
                  <c:v>38735.0</c:v>
                </c:pt>
                <c:pt idx="2857">
                  <c:v>38736.0</c:v>
                </c:pt>
                <c:pt idx="2858">
                  <c:v>38737.0</c:v>
                </c:pt>
                <c:pt idx="2859">
                  <c:v>38740.0</c:v>
                </c:pt>
                <c:pt idx="2860">
                  <c:v>38741.0</c:v>
                </c:pt>
                <c:pt idx="2861">
                  <c:v>38742.0</c:v>
                </c:pt>
                <c:pt idx="2862">
                  <c:v>38743.0</c:v>
                </c:pt>
                <c:pt idx="2863">
                  <c:v>38744.0</c:v>
                </c:pt>
                <c:pt idx="2864">
                  <c:v>38747.0</c:v>
                </c:pt>
                <c:pt idx="2865">
                  <c:v>38748.0</c:v>
                </c:pt>
                <c:pt idx="2866">
                  <c:v>38749.0</c:v>
                </c:pt>
                <c:pt idx="2867">
                  <c:v>38750.0</c:v>
                </c:pt>
                <c:pt idx="2868">
                  <c:v>38751.0</c:v>
                </c:pt>
                <c:pt idx="2869">
                  <c:v>38754.0</c:v>
                </c:pt>
                <c:pt idx="2870">
                  <c:v>38755.0</c:v>
                </c:pt>
                <c:pt idx="2871">
                  <c:v>38756.0</c:v>
                </c:pt>
                <c:pt idx="2872">
                  <c:v>38757.0</c:v>
                </c:pt>
                <c:pt idx="2873">
                  <c:v>38758.0</c:v>
                </c:pt>
                <c:pt idx="2874">
                  <c:v>38761.0</c:v>
                </c:pt>
                <c:pt idx="2875">
                  <c:v>38762.0</c:v>
                </c:pt>
                <c:pt idx="2876">
                  <c:v>38763.0</c:v>
                </c:pt>
                <c:pt idx="2877">
                  <c:v>38764.0</c:v>
                </c:pt>
                <c:pt idx="2878">
                  <c:v>38765.0</c:v>
                </c:pt>
                <c:pt idx="2879">
                  <c:v>38768.0</c:v>
                </c:pt>
                <c:pt idx="2880">
                  <c:v>38769.0</c:v>
                </c:pt>
                <c:pt idx="2881">
                  <c:v>38770.0</c:v>
                </c:pt>
                <c:pt idx="2882">
                  <c:v>38771.0</c:v>
                </c:pt>
                <c:pt idx="2883">
                  <c:v>38772.0</c:v>
                </c:pt>
                <c:pt idx="2884">
                  <c:v>38775.0</c:v>
                </c:pt>
                <c:pt idx="2885">
                  <c:v>38776.0</c:v>
                </c:pt>
                <c:pt idx="2886">
                  <c:v>38777.0</c:v>
                </c:pt>
                <c:pt idx="2887">
                  <c:v>38778.0</c:v>
                </c:pt>
                <c:pt idx="2888">
                  <c:v>38779.0</c:v>
                </c:pt>
                <c:pt idx="2889">
                  <c:v>38782.0</c:v>
                </c:pt>
                <c:pt idx="2890">
                  <c:v>38783.0</c:v>
                </c:pt>
                <c:pt idx="2891">
                  <c:v>38784.0</c:v>
                </c:pt>
                <c:pt idx="2892">
                  <c:v>38785.0</c:v>
                </c:pt>
                <c:pt idx="2893">
                  <c:v>38786.0</c:v>
                </c:pt>
                <c:pt idx="2894">
                  <c:v>38789.0</c:v>
                </c:pt>
                <c:pt idx="2895">
                  <c:v>38790.0</c:v>
                </c:pt>
                <c:pt idx="2896">
                  <c:v>38791.0</c:v>
                </c:pt>
                <c:pt idx="2897">
                  <c:v>38792.0</c:v>
                </c:pt>
                <c:pt idx="2898">
                  <c:v>38793.0</c:v>
                </c:pt>
                <c:pt idx="2899">
                  <c:v>38796.0</c:v>
                </c:pt>
                <c:pt idx="2900">
                  <c:v>38797.0</c:v>
                </c:pt>
                <c:pt idx="2901">
                  <c:v>38798.0</c:v>
                </c:pt>
                <c:pt idx="2902">
                  <c:v>38799.0</c:v>
                </c:pt>
                <c:pt idx="2903">
                  <c:v>38800.0</c:v>
                </c:pt>
                <c:pt idx="2904">
                  <c:v>38803.0</c:v>
                </c:pt>
                <c:pt idx="2905">
                  <c:v>38804.0</c:v>
                </c:pt>
                <c:pt idx="2906">
                  <c:v>38805.0</c:v>
                </c:pt>
                <c:pt idx="2907">
                  <c:v>38806.0</c:v>
                </c:pt>
                <c:pt idx="2908">
                  <c:v>38807.0</c:v>
                </c:pt>
                <c:pt idx="2909">
                  <c:v>38810.0</c:v>
                </c:pt>
                <c:pt idx="2910">
                  <c:v>38811.0</c:v>
                </c:pt>
                <c:pt idx="2911">
                  <c:v>38812.0</c:v>
                </c:pt>
                <c:pt idx="2912">
                  <c:v>38813.0</c:v>
                </c:pt>
                <c:pt idx="2913">
                  <c:v>38814.0</c:v>
                </c:pt>
                <c:pt idx="2914">
                  <c:v>38817.0</c:v>
                </c:pt>
                <c:pt idx="2915">
                  <c:v>38818.0</c:v>
                </c:pt>
                <c:pt idx="2916">
                  <c:v>38819.0</c:v>
                </c:pt>
                <c:pt idx="2917">
                  <c:v>38820.0</c:v>
                </c:pt>
                <c:pt idx="2918">
                  <c:v>38821.0</c:v>
                </c:pt>
                <c:pt idx="2919">
                  <c:v>38824.0</c:v>
                </c:pt>
                <c:pt idx="2920">
                  <c:v>38825.0</c:v>
                </c:pt>
                <c:pt idx="2921">
                  <c:v>38826.0</c:v>
                </c:pt>
                <c:pt idx="2922">
                  <c:v>38827.0</c:v>
                </c:pt>
                <c:pt idx="2923">
                  <c:v>38828.0</c:v>
                </c:pt>
                <c:pt idx="2924">
                  <c:v>38831.0</c:v>
                </c:pt>
                <c:pt idx="2925">
                  <c:v>38832.0</c:v>
                </c:pt>
                <c:pt idx="2926">
                  <c:v>38833.0</c:v>
                </c:pt>
                <c:pt idx="2927">
                  <c:v>38834.0</c:v>
                </c:pt>
                <c:pt idx="2928">
                  <c:v>38835.0</c:v>
                </c:pt>
                <c:pt idx="2929">
                  <c:v>38838.0</c:v>
                </c:pt>
                <c:pt idx="2930">
                  <c:v>38839.0</c:v>
                </c:pt>
                <c:pt idx="2931">
                  <c:v>38840.0</c:v>
                </c:pt>
                <c:pt idx="2932">
                  <c:v>38841.0</c:v>
                </c:pt>
                <c:pt idx="2933">
                  <c:v>38842.0</c:v>
                </c:pt>
                <c:pt idx="2934">
                  <c:v>38845.0</c:v>
                </c:pt>
                <c:pt idx="2935">
                  <c:v>38846.0</c:v>
                </c:pt>
                <c:pt idx="2936">
                  <c:v>38847.0</c:v>
                </c:pt>
                <c:pt idx="2937">
                  <c:v>38848.0</c:v>
                </c:pt>
                <c:pt idx="2938">
                  <c:v>38849.0</c:v>
                </c:pt>
                <c:pt idx="2939">
                  <c:v>38852.0</c:v>
                </c:pt>
                <c:pt idx="2940">
                  <c:v>38853.0</c:v>
                </c:pt>
                <c:pt idx="2941">
                  <c:v>38854.0</c:v>
                </c:pt>
                <c:pt idx="2942">
                  <c:v>38855.0</c:v>
                </c:pt>
                <c:pt idx="2943">
                  <c:v>38856.0</c:v>
                </c:pt>
                <c:pt idx="2944">
                  <c:v>38859.0</c:v>
                </c:pt>
                <c:pt idx="2945">
                  <c:v>38860.0</c:v>
                </c:pt>
                <c:pt idx="2946">
                  <c:v>38861.0</c:v>
                </c:pt>
                <c:pt idx="2947">
                  <c:v>38862.0</c:v>
                </c:pt>
                <c:pt idx="2948">
                  <c:v>38863.0</c:v>
                </c:pt>
                <c:pt idx="2949">
                  <c:v>38866.0</c:v>
                </c:pt>
                <c:pt idx="2950">
                  <c:v>38867.0</c:v>
                </c:pt>
                <c:pt idx="2951">
                  <c:v>38868.0</c:v>
                </c:pt>
                <c:pt idx="2952">
                  <c:v>38869.0</c:v>
                </c:pt>
                <c:pt idx="2953">
                  <c:v>38870.0</c:v>
                </c:pt>
                <c:pt idx="2954">
                  <c:v>38873.0</c:v>
                </c:pt>
                <c:pt idx="2955">
                  <c:v>38874.0</c:v>
                </c:pt>
                <c:pt idx="2956">
                  <c:v>38875.0</c:v>
                </c:pt>
                <c:pt idx="2957">
                  <c:v>38876.0</c:v>
                </c:pt>
                <c:pt idx="2958">
                  <c:v>38877.0</c:v>
                </c:pt>
                <c:pt idx="2959">
                  <c:v>38880.0</c:v>
                </c:pt>
                <c:pt idx="2960">
                  <c:v>38881.0</c:v>
                </c:pt>
                <c:pt idx="2961">
                  <c:v>38882.0</c:v>
                </c:pt>
                <c:pt idx="2962">
                  <c:v>38883.0</c:v>
                </c:pt>
                <c:pt idx="2963">
                  <c:v>38884.0</c:v>
                </c:pt>
                <c:pt idx="2964">
                  <c:v>38887.0</c:v>
                </c:pt>
                <c:pt idx="2965">
                  <c:v>38888.0</c:v>
                </c:pt>
                <c:pt idx="2966">
                  <c:v>38889.0</c:v>
                </c:pt>
                <c:pt idx="2967">
                  <c:v>38890.0</c:v>
                </c:pt>
                <c:pt idx="2968">
                  <c:v>38891.0</c:v>
                </c:pt>
                <c:pt idx="2969">
                  <c:v>38894.0</c:v>
                </c:pt>
                <c:pt idx="2970">
                  <c:v>38895.0</c:v>
                </c:pt>
                <c:pt idx="2971">
                  <c:v>38896.0</c:v>
                </c:pt>
                <c:pt idx="2972">
                  <c:v>38897.0</c:v>
                </c:pt>
                <c:pt idx="2973">
                  <c:v>38898.0</c:v>
                </c:pt>
                <c:pt idx="2974">
                  <c:v>38901.0</c:v>
                </c:pt>
                <c:pt idx="2975">
                  <c:v>38902.0</c:v>
                </c:pt>
                <c:pt idx="2976">
                  <c:v>38903.0</c:v>
                </c:pt>
                <c:pt idx="2977">
                  <c:v>38904.0</c:v>
                </c:pt>
                <c:pt idx="2978">
                  <c:v>38905.0</c:v>
                </c:pt>
                <c:pt idx="2979">
                  <c:v>38908.0</c:v>
                </c:pt>
                <c:pt idx="2980">
                  <c:v>38909.0</c:v>
                </c:pt>
                <c:pt idx="2981">
                  <c:v>38910.0</c:v>
                </c:pt>
                <c:pt idx="2982">
                  <c:v>38911.0</c:v>
                </c:pt>
                <c:pt idx="2983">
                  <c:v>38912.0</c:v>
                </c:pt>
                <c:pt idx="2984">
                  <c:v>38915.0</c:v>
                </c:pt>
                <c:pt idx="2985">
                  <c:v>38916.0</c:v>
                </c:pt>
                <c:pt idx="2986">
                  <c:v>38917.0</c:v>
                </c:pt>
                <c:pt idx="2987">
                  <c:v>38918.0</c:v>
                </c:pt>
                <c:pt idx="2988">
                  <c:v>38919.0</c:v>
                </c:pt>
                <c:pt idx="2989">
                  <c:v>38922.0</c:v>
                </c:pt>
                <c:pt idx="2990">
                  <c:v>38923.0</c:v>
                </c:pt>
                <c:pt idx="2991">
                  <c:v>38924.0</c:v>
                </c:pt>
                <c:pt idx="2992">
                  <c:v>38925.0</c:v>
                </c:pt>
                <c:pt idx="2993">
                  <c:v>38926.0</c:v>
                </c:pt>
                <c:pt idx="2994">
                  <c:v>38929.0</c:v>
                </c:pt>
                <c:pt idx="2995">
                  <c:v>38930.0</c:v>
                </c:pt>
                <c:pt idx="2996">
                  <c:v>38931.0</c:v>
                </c:pt>
                <c:pt idx="2997">
                  <c:v>38932.0</c:v>
                </c:pt>
                <c:pt idx="2998">
                  <c:v>38933.0</c:v>
                </c:pt>
                <c:pt idx="2999">
                  <c:v>38936.0</c:v>
                </c:pt>
                <c:pt idx="3000">
                  <c:v>38937.0</c:v>
                </c:pt>
                <c:pt idx="3001">
                  <c:v>38938.0</c:v>
                </c:pt>
                <c:pt idx="3002">
                  <c:v>38939.0</c:v>
                </c:pt>
                <c:pt idx="3003">
                  <c:v>38940.0</c:v>
                </c:pt>
                <c:pt idx="3004">
                  <c:v>38943.0</c:v>
                </c:pt>
                <c:pt idx="3005">
                  <c:v>38944.0</c:v>
                </c:pt>
                <c:pt idx="3006">
                  <c:v>38945.0</c:v>
                </c:pt>
                <c:pt idx="3007">
                  <c:v>38946.0</c:v>
                </c:pt>
                <c:pt idx="3008">
                  <c:v>38947.0</c:v>
                </c:pt>
                <c:pt idx="3009">
                  <c:v>38950.0</c:v>
                </c:pt>
                <c:pt idx="3010">
                  <c:v>38951.0</c:v>
                </c:pt>
                <c:pt idx="3011">
                  <c:v>38952.0</c:v>
                </c:pt>
                <c:pt idx="3012">
                  <c:v>38953.0</c:v>
                </c:pt>
                <c:pt idx="3013">
                  <c:v>38954.0</c:v>
                </c:pt>
                <c:pt idx="3014">
                  <c:v>38957.0</c:v>
                </c:pt>
                <c:pt idx="3015">
                  <c:v>38958.0</c:v>
                </c:pt>
                <c:pt idx="3016">
                  <c:v>38959.0</c:v>
                </c:pt>
                <c:pt idx="3017">
                  <c:v>38960.0</c:v>
                </c:pt>
                <c:pt idx="3018">
                  <c:v>38961.0</c:v>
                </c:pt>
                <c:pt idx="3019">
                  <c:v>38964.0</c:v>
                </c:pt>
                <c:pt idx="3020">
                  <c:v>38965.0</c:v>
                </c:pt>
                <c:pt idx="3021">
                  <c:v>38966.0</c:v>
                </c:pt>
                <c:pt idx="3022">
                  <c:v>38967.0</c:v>
                </c:pt>
                <c:pt idx="3023">
                  <c:v>38968.0</c:v>
                </c:pt>
                <c:pt idx="3024">
                  <c:v>38971.0</c:v>
                </c:pt>
                <c:pt idx="3025">
                  <c:v>38972.0</c:v>
                </c:pt>
                <c:pt idx="3026">
                  <c:v>38973.0</c:v>
                </c:pt>
                <c:pt idx="3027">
                  <c:v>38974.0</c:v>
                </c:pt>
                <c:pt idx="3028">
                  <c:v>38975.0</c:v>
                </c:pt>
                <c:pt idx="3029">
                  <c:v>38978.0</c:v>
                </c:pt>
                <c:pt idx="3030">
                  <c:v>38979.0</c:v>
                </c:pt>
                <c:pt idx="3031">
                  <c:v>38980.0</c:v>
                </c:pt>
                <c:pt idx="3032">
                  <c:v>38981.0</c:v>
                </c:pt>
                <c:pt idx="3033">
                  <c:v>38982.0</c:v>
                </c:pt>
                <c:pt idx="3034">
                  <c:v>38985.0</c:v>
                </c:pt>
                <c:pt idx="3035">
                  <c:v>38986.0</c:v>
                </c:pt>
                <c:pt idx="3036">
                  <c:v>38987.0</c:v>
                </c:pt>
                <c:pt idx="3037">
                  <c:v>38988.0</c:v>
                </c:pt>
                <c:pt idx="3038">
                  <c:v>38989.0</c:v>
                </c:pt>
                <c:pt idx="3039">
                  <c:v>38992.0</c:v>
                </c:pt>
                <c:pt idx="3040">
                  <c:v>38993.0</c:v>
                </c:pt>
                <c:pt idx="3041">
                  <c:v>38994.0</c:v>
                </c:pt>
                <c:pt idx="3042">
                  <c:v>38995.0</c:v>
                </c:pt>
                <c:pt idx="3043">
                  <c:v>38996.0</c:v>
                </c:pt>
                <c:pt idx="3044">
                  <c:v>38999.0</c:v>
                </c:pt>
                <c:pt idx="3045">
                  <c:v>39000.0</c:v>
                </c:pt>
                <c:pt idx="3046">
                  <c:v>39001.0</c:v>
                </c:pt>
                <c:pt idx="3047">
                  <c:v>39002.0</c:v>
                </c:pt>
                <c:pt idx="3048">
                  <c:v>39003.0</c:v>
                </c:pt>
                <c:pt idx="3049">
                  <c:v>39006.0</c:v>
                </c:pt>
                <c:pt idx="3050">
                  <c:v>39007.0</c:v>
                </c:pt>
                <c:pt idx="3051">
                  <c:v>39008.0</c:v>
                </c:pt>
                <c:pt idx="3052">
                  <c:v>39009.0</c:v>
                </c:pt>
                <c:pt idx="3053">
                  <c:v>39010.0</c:v>
                </c:pt>
                <c:pt idx="3054">
                  <c:v>39013.0</c:v>
                </c:pt>
                <c:pt idx="3055">
                  <c:v>39014.0</c:v>
                </c:pt>
                <c:pt idx="3056">
                  <c:v>39015.0</c:v>
                </c:pt>
                <c:pt idx="3057">
                  <c:v>39016.0</c:v>
                </c:pt>
                <c:pt idx="3058">
                  <c:v>39017.0</c:v>
                </c:pt>
                <c:pt idx="3059">
                  <c:v>39020.0</c:v>
                </c:pt>
                <c:pt idx="3060">
                  <c:v>39021.0</c:v>
                </c:pt>
                <c:pt idx="3061">
                  <c:v>39022.0</c:v>
                </c:pt>
                <c:pt idx="3062">
                  <c:v>39023.0</c:v>
                </c:pt>
                <c:pt idx="3063">
                  <c:v>39024.0</c:v>
                </c:pt>
                <c:pt idx="3064">
                  <c:v>39027.0</c:v>
                </c:pt>
                <c:pt idx="3065">
                  <c:v>39028.0</c:v>
                </c:pt>
                <c:pt idx="3066">
                  <c:v>39029.0</c:v>
                </c:pt>
                <c:pt idx="3067">
                  <c:v>39030.0</c:v>
                </c:pt>
                <c:pt idx="3068">
                  <c:v>39031.0</c:v>
                </c:pt>
                <c:pt idx="3069">
                  <c:v>39034.0</c:v>
                </c:pt>
                <c:pt idx="3070">
                  <c:v>39035.0</c:v>
                </c:pt>
                <c:pt idx="3071">
                  <c:v>39036.0</c:v>
                </c:pt>
                <c:pt idx="3072">
                  <c:v>39037.0</c:v>
                </c:pt>
                <c:pt idx="3073">
                  <c:v>39038.0</c:v>
                </c:pt>
                <c:pt idx="3074">
                  <c:v>39041.0</c:v>
                </c:pt>
                <c:pt idx="3075">
                  <c:v>39042.0</c:v>
                </c:pt>
                <c:pt idx="3076">
                  <c:v>39043.0</c:v>
                </c:pt>
                <c:pt idx="3077">
                  <c:v>39044.0</c:v>
                </c:pt>
                <c:pt idx="3078">
                  <c:v>39045.0</c:v>
                </c:pt>
                <c:pt idx="3079">
                  <c:v>39048.0</c:v>
                </c:pt>
                <c:pt idx="3080">
                  <c:v>39049.0</c:v>
                </c:pt>
                <c:pt idx="3081">
                  <c:v>39050.0</c:v>
                </c:pt>
                <c:pt idx="3082">
                  <c:v>39051.0</c:v>
                </c:pt>
                <c:pt idx="3083">
                  <c:v>39052.0</c:v>
                </c:pt>
                <c:pt idx="3084">
                  <c:v>39055.0</c:v>
                </c:pt>
                <c:pt idx="3085">
                  <c:v>39056.0</c:v>
                </c:pt>
                <c:pt idx="3086">
                  <c:v>39057.0</c:v>
                </c:pt>
                <c:pt idx="3087">
                  <c:v>39058.0</c:v>
                </c:pt>
                <c:pt idx="3088">
                  <c:v>39059.0</c:v>
                </c:pt>
                <c:pt idx="3089">
                  <c:v>39062.0</c:v>
                </c:pt>
                <c:pt idx="3090">
                  <c:v>39063.0</c:v>
                </c:pt>
                <c:pt idx="3091">
                  <c:v>39064.0</c:v>
                </c:pt>
                <c:pt idx="3092">
                  <c:v>39065.0</c:v>
                </c:pt>
                <c:pt idx="3093">
                  <c:v>39066.0</c:v>
                </c:pt>
                <c:pt idx="3094">
                  <c:v>39069.0</c:v>
                </c:pt>
                <c:pt idx="3095">
                  <c:v>39070.0</c:v>
                </c:pt>
                <c:pt idx="3096">
                  <c:v>39071.0</c:v>
                </c:pt>
                <c:pt idx="3097">
                  <c:v>39072.0</c:v>
                </c:pt>
                <c:pt idx="3098">
                  <c:v>39073.0</c:v>
                </c:pt>
                <c:pt idx="3099">
                  <c:v>39076.0</c:v>
                </c:pt>
                <c:pt idx="3100">
                  <c:v>39077.0</c:v>
                </c:pt>
                <c:pt idx="3101">
                  <c:v>39078.0</c:v>
                </c:pt>
                <c:pt idx="3102">
                  <c:v>39079.0</c:v>
                </c:pt>
                <c:pt idx="3103">
                  <c:v>39080.0</c:v>
                </c:pt>
                <c:pt idx="3104">
                  <c:v>39083.0</c:v>
                </c:pt>
                <c:pt idx="3105">
                  <c:v>39084.0</c:v>
                </c:pt>
                <c:pt idx="3106">
                  <c:v>39085.0</c:v>
                </c:pt>
                <c:pt idx="3107">
                  <c:v>39086.0</c:v>
                </c:pt>
                <c:pt idx="3108">
                  <c:v>39087.0</c:v>
                </c:pt>
                <c:pt idx="3109">
                  <c:v>39090.0</c:v>
                </c:pt>
                <c:pt idx="3110">
                  <c:v>39091.0</c:v>
                </c:pt>
                <c:pt idx="3111">
                  <c:v>39092.0</c:v>
                </c:pt>
                <c:pt idx="3112">
                  <c:v>39093.0</c:v>
                </c:pt>
                <c:pt idx="3113">
                  <c:v>39094.0</c:v>
                </c:pt>
                <c:pt idx="3114">
                  <c:v>39097.0</c:v>
                </c:pt>
                <c:pt idx="3115">
                  <c:v>39098.0</c:v>
                </c:pt>
                <c:pt idx="3116">
                  <c:v>39099.0</c:v>
                </c:pt>
                <c:pt idx="3117">
                  <c:v>39100.0</c:v>
                </c:pt>
                <c:pt idx="3118">
                  <c:v>39101.0</c:v>
                </c:pt>
                <c:pt idx="3119">
                  <c:v>39104.0</c:v>
                </c:pt>
                <c:pt idx="3120">
                  <c:v>39105.0</c:v>
                </c:pt>
                <c:pt idx="3121">
                  <c:v>39106.0</c:v>
                </c:pt>
                <c:pt idx="3122">
                  <c:v>39107.0</c:v>
                </c:pt>
                <c:pt idx="3123">
                  <c:v>39108.0</c:v>
                </c:pt>
                <c:pt idx="3124">
                  <c:v>39111.0</c:v>
                </c:pt>
                <c:pt idx="3125">
                  <c:v>39112.0</c:v>
                </c:pt>
                <c:pt idx="3126">
                  <c:v>39113.0</c:v>
                </c:pt>
                <c:pt idx="3127">
                  <c:v>39114.0</c:v>
                </c:pt>
                <c:pt idx="3128">
                  <c:v>39115.0</c:v>
                </c:pt>
                <c:pt idx="3129">
                  <c:v>39118.0</c:v>
                </c:pt>
                <c:pt idx="3130">
                  <c:v>39119.0</c:v>
                </c:pt>
                <c:pt idx="3131">
                  <c:v>39120.0</c:v>
                </c:pt>
                <c:pt idx="3132">
                  <c:v>39121.0</c:v>
                </c:pt>
                <c:pt idx="3133">
                  <c:v>39122.0</c:v>
                </c:pt>
                <c:pt idx="3134">
                  <c:v>39125.0</c:v>
                </c:pt>
                <c:pt idx="3135">
                  <c:v>39126.0</c:v>
                </c:pt>
                <c:pt idx="3136">
                  <c:v>39127.0</c:v>
                </c:pt>
                <c:pt idx="3137">
                  <c:v>39128.0</c:v>
                </c:pt>
                <c:pt idx="3138">
                  <c:v>39129.0</c:v>
                </c:pt>
                <c:pt idx="3139">
                  <c:v>39132.0</c:v>
                </c:pt>
                <c:pt idx="3140">
                  <c:v>39133.0</c:v>
                </c:pt>
                <c:pt idx="3141">
                  <c:v>39134.0</c:v>
                </c:pt>
                <c:pt idx="3142">
                  <c:v>39135.0</c:v>
                </c:pt>
                <c:pt idx="3143">
                  <c:v>39136.0</c:v>
                </c:pt>
                <c:pt idx="3144">
                  <c:v>39139.0</c:v>
                </c:pt>
                <c:pt idx="3145">
                  <c:v>39140.0</c:v>
                </c:pt>
                <c:pt idx="3146">
                  <c:v>39141.0</c:v>
                </c:pt>
                <c:pt idx="3147">
                  <c:v>39142.0</c:v>
                </c:pt>
                <c:pt idx="3148">
                  <c:v>39143.0</c:v>
                </c:pt>
                <c:pt idx="3149">
                  <c:v>39146.0</c:v>
                </c:pt>
                <c:pt idx="3150">
                  <c:v>39147.0</c:v>
                </c:pt>
                <c:pt idx="3151">
                  <c:v>39148.0</c:v>
                </c:pt>
                <c:pt idx="3152">
                  <c:v>39149.0</c:v>
                </c:pt>
                <c:pt idx="3153">
                  <c:v>39150.0</c:v>
                </c:pt>
                <c:pt idx="3154">
                  <c:v>39153.0</c:v>
                </c:pt>
                <c:pt idx="3155">
                  <c:v>39154.0</c:v>
                </c:pt>
                <c:pt idx="3156">
                  <c:v>39155.0</c:v>
                </c:pt>
                <c:pt idx="3157">
                  <c:v>39156.0</c:v>
                </c:pt>
                <c:pt idx="3158">
                  <c:v>39157.0</c:v>
                </c:pt>
                <c:pt idx="3159">
                  <c:v>39160.0</c:v>
                </c:pt>
                <c:pt idx="3160">
                  <c:v>39161.0</c:v>
                </c:pt>
                <c:pt idx="3161">
                  <c:v>39162.0</c:v>
                </c:pt>
                <c:pt idx="3162">
                  <c:v>39163.0</c:v>
                </c:pt>
                <c:pt idx="3163">
                  <c:v>39164.0</c:v>
                </c:pt>
                <c:pt idx="3164">
                  <c:v>39167.0</c:v>
                </c:pt>
                <c:pt idx="3165">
                  <c:v>39168.0</c:v>
                </c:pt>
                <c:pt idx="3166">
                  <c:v>39169.0</c:v>
                </c:pt>
                <c:pt idx="3167">
                  <c:v>39170.0</c:v>
                </c:pt>
                <c:pt idx="3168">
                  <c:v>39171.0</c:v>
                </c:pt>
                <c:pt idx="3169">
                  <c:v>39174.0</c:v>
                </c:pt>
                <c:pt idx="3170">
                  <c:v>39175.0</c:v>
                </c:pt>
                <c:pt idx="3171">
                  <c:v>39176.0</c:v>
                </c:pt>
                <c:pt idx="3172">
                  <c:v>39177.0</c:v>
                </c:pt>
                <c:pt idx="3173">
                  <c:v>39178.0</c:v>
                </c:pt>
                <c:pt idx="3174">
                  <c:v>39181.0</c:v>
                </c:pt>
                <c:pt idx="3175">
                  <c:v>39182.0</c:v>
                </c:pt>
                <c:pt idx="3176">
                  <c:v>39183.0</c:v>
                </c:pt>
                <c:pt idx="3177">
                  <c:v>39184.0</c:v>
                </c:pt>
                <c:pt idx="3178">
                  <c:v>39185.0</c:v>
                </c:pt>
                <c:pt idx="3179">
                  <c:v>39188.0</c:v>
                </c:pt>
                <c:pt idx="3180">
                  <c:v>39189.0</c:v>
                </c:pt>
                <c:pt idx="3181">
                  <c:v>39190.0</c:v>
                </c:pt>
                <c:pt idx="3182">
                  <c:v>39191.0</c:v>
                </c:pt>
                <c:pt idx="3183">
                  <c:v>39192.0</c:v>
                </c:pt>
                <c:pt idx="3184">
                  <c:v>39195.0</c:v>
                </c:pt>
                <c:pt idx="3185">
                  <c:v>39196.0</c:v>
                </c:pt>
                <c:pt idx="3186">
                  <c:v>39197.0</c:v>
                </c:pt>
                <c:pt idx="3187">
                  <c:v>39198.0</c:v>
                </c:pt>
                <c:pt idx="3188">
                  <c:v>39199.0</c:v>
                </c:pt>
                <c:pt idx="3189">
                  <c:v>39202.0</c:v>
                </c:pt>
                <c:pt idx="3190">
                  <c:v>39203.0</c:v>
                </c:pt>
                <c:pt idx="3191">
                  <c:v>39204.0</c:v>
                </c:pt>
                <c:pt idx="3192">
                  <c:v>39205.0</c:v>
                </c:pt>
                <c:pt idx="3193">
                  <c:v>39206.0</c:v>
                </c:pt>
                <c:pt idx="3194">
                  <c:v>39209.0</c:v>
                </c:pt>
                <c:pt idx="3195">
                  <c:v>39210.0</c:v>
                </c:pt>
                <c:pt idx="3196">
                  <c:v>39211.0</c:v>
                </c:pt>
                <c:pt idx="3197">
                  <c:v>39212.0</c:v>
                </c:pt>
                <c:pt idx="3198">
                  <c:v>39213.0</c:v>
                </c:pt>
                <c:pt idx="3199">
                  <c:v>39216.0</c:v>
                </c:pt>
                <c:pt idx="3200">
                  <c:v>39217.0</c:v>
                </c:pt>
                <c:pt idx="3201">
                  <c:v>39218.0</c:v>
                </c:pt>
                <c:pt idx="3202">
                  <c:v>39219.0</c:v>
                </c:pt>
                <c:pt idx="3203">
                  <c:v>39220.0</c:v>
                </c:pt>
                <c:pt idx="3204">
                  <c:v>39223.0</c:v>
                </c:pt>
                <c:pt idx="3205">
                  <c:v>39224.0</c:v>
                </c:pt>
                <c:pt idx="3206">
                  <c:v>39225.0</c:v>
                </c:pt>
                <c:pt idx="3207">
                  <c:v>39226.0</c:v>
                </c:pt>
                <c:pt idx="3208">
                  <c:v>39227.0</c:v>
                </c:pt>
                <c:pt idx="3209">
                  <c:v>39230.0</c:v>
                </c:pt>
                <c:pt idx="3210">
                  <c:v>39231.0</c:v>
                </c:pt>
                <c:pt idx="3211">
                  <c:v>39232.0</c:v>
                </c:pt>
                <c:pt idx="3212">
                  <c:v>39233.0</c:v>
                </c:pt>
                <c:pt idx="3213">
                  <c:v>39234.0</c:v>
                </c:pt>
                <c:pt idx="3214">
                  <c:v>39237.0</c:v>
                </c:pt>
                <c:pt idx="3215">
                  <c:v>39238.0</c:v>
                </c:pt>
                <c:pt idx="3216">
                  <c:v>39239.0</c:v>
                </c:pt>
                <c:pt idx="3217">
                  <c:v>39240.0</c:v>
                </c:pt>
                <c:pt idx="3218">
                  <c:v>39241.0</c:v>
                </c:pt>
                <c:pt idx="3219">
                  <c:v>39244.0</c:v>
                </c:pt>
                <c:pt idx="3220">
                  <c:v>39245.0</c:v>
                </c:pt>
                <c:pt idx="3221">
                  <c:v>39246.0</c:v>
                </c:pt>
                <c:pt idx="3222">
                  <c:v>39247.0</c:v>
                </c:pt>
                <c:pt idx="3223">
                  <c:v>39248.0</c:v>
                </c:pt>
                <c:pt idx="3224">
                  <c:v>39251.0</c:v>
                </c:pt>
                <c:pt idx="3225">
                  <c:v>39252.0</c:v>
                </c:pt>
                <c:pt idx="3226">
                  <c:v>39253.0</c:v>
                </c:pt>
                <c:pt idx="3227">
                  <c:v>39254.0</c:v>
                </c:pt>
                <c:pt idx="3228">
                  <c:v>39255.0</c:v>
                </c:pt>
                <c:pt idx="3229">
                  <c:v>39258.0</c:v>
                </c:pt>
                <c:pt idx="3230">
                  <c:v>39259.0</c:v>
                </c:pt>
                <c:pt idx="3231">
                  <c:v>39260.0</c:v>
                </c:pt>
                <c:pt idx="3232">
                  <c:v>39261.0</c:v>
                </c:pt>
                <c:pt idx="3233">
                  <c:v>39262.0</c:v>
                </c:pt>
                <c:pt idx="3234">
                  <c:v>39265.0</c:v>
                </c:pt>
                <c:pt idx="3235">
                  <c:v>39266.0</c:v>
                </c:pt>
                <c:pt idx="3236">
                  <c:v>39267.0</c:v>
                </c:pt>
                <c:pt idx="3237">
                  <c:v>39268.0</c:v>
                </c:pt>
                <c:pt idx="3238">
                  <c:v>39269.0</c:v>
                </c:pt>
                <c:pt idx="3239">
                  <c:v>39272.0</c:v>
                </c:pt>
                <c:pt idx="3240">
                  <c:v>39273.0</c:v>
                </c:pt>
                <c:pt idx="3241">
                  <c:v>39274.0</c:v>
                </c:pt>
                <c:pt idx="3242">
                  <c:v>39275.0</c:v>
                </c:pt>
                <c:pt idx="3243">
                  <c:v>39276.0</c:v>
                </c:pt>
                <c:pt idx="3244">
                  <c:v>39279.0</c:v>
                </c:pt>
                <c:pt idx="3245">
                  <c:v>39280.0</c:v>
                </c:pt>
                <c:pt idx="3246">
                  <c:v>39281.0</c:v>
                </c:pt>
                <c:pt idx="3247">
                  <c:v>39282.0</c:v>
                </c:pt>
                <c:pt idx="3248">
                  <c:v>39283.0</c:v>
                </c:pt>
                <c:pt idx="3249">
                  <c:v>39286.0</c:v>
                </c:pt>
                <c:pt idx="3250">
                  <c:v>39287.0</c:v>
                </c:pt>
                <c:pt idx="3251">
                  <c:v>39288.0</c:v>
                </c:pt>
                <c:pt idx="3252">
                  <c:v>39289.0</c:v>
                </c:pt>
                <c:pt idx="3253">
                  <c:v>39290.0</c:v>
                </c:pt>
                <c:pt idx="3254">
                  <c:v>39293.0</c:v>
                </c:pt>
                <c:pt idx="3255">
                  <c:v>39294.0</c:v>
                </c:pt>
                <c:pt idx="3256">
                  <c:v>39295.0</c:v>
                </c:pt>
                <c:pt idx="3257">
                  <c:v>39296.0</c:v>
                </c:pt>
                <c:pt idx="3258">
                  <c:v>39297.0</c:v>
                </c:pt>
                <c:pt idx="3259">
                  <c:v>39300.0</c:v>
                </c:pt>
                <c:pt idx="3260">
                  <c:v>39301.0</c:v>
                </c:pt>
                <c:pt idx="3261">
                  <c:v>39302.0</c:v>
                </c:pt>
                <c:pt idx="3262">
                  <c:v>39303.0</c:v>
                </c:pt>
                <c:pt idx="3263">
                  <c:v>39304.0</c:v>
                </c:pt>
                <c:pt idx="3264">
                  <c:v>39307.0</c:v>
                </c:pt>
                <c:pt idx="3265">
                  <c:v>39308.0</c:v>
                </c:pt>
                <c:pt idx="3266">
                  <c:v>39309.0</c:v>
                </c:pt>
                <c:pt idx="3267">
                  <c:v>39310.0</c:v>
                </c:pt>
                <c:pt idx="3268">
                  <c:v>39311.0</c:v>
                </c:pt>
                <c:pt idx="3269">
                  <c:v>39314.0</c:v>
                </c:pt>
                <c:pt idx="3270">
                  <c:v>39315.0</c:v>
                </c:pt>
                <c:pt idx="3271">
                  <c:v>39316.0</c:v>
                </c:pt>
                <c:pt idx="3272">
                  <c:v>39317.0</c:v>
                </c:pt>
                <c:pt idx="3273">
                  <c:v>39318.0</c:v>
                </c:pt>
                <c:pt idx="3274">
                  <c:v>39321.0</c:v>
                </c:pt>
                <c:pt idx="3275">
                  <c:v>39322.0</c:v>
                </c:pt>
                <c:pt idx="3276">
                  <c:v>39323.0</c:v>
                </c:pt>
                <c:pt idx="3277">
                  <c:v>39324.0</c:v>
                </c:pt>
                <c:pt idx="3278">
                  <c:v>39325.0</c:v>
                </c:pt>
                <c:pt idx="3279">
                  <c:v>39328.0</c:v>
                </c:pt>
                <c:pt idx="3280">
                  <c:v>39329.0</c:v>
                </c:pt>
                <c:pt idx="3281">
                  <c:v>39330.0</c:v>
                </c:pt>
                <c:pt idx="3282">
                  <c:v>39331.0</c:v>
                </c:pt>
                <c:pt idx="3283">
                  <c:v>39332.0</c:v>
                </c:pt>
                <c:pt idx="3284">
                  <c:v>39335.0</c:v>
                </c:pt>
                <c:pt idx="3285">
                  <c:v>39336.0</c:v>
                </c:pt>
                <c:pt idx="3286">
                  <c:v>39337.0</c:v>
                </c:pt>
                <c:pt idx="3287">
                  <c:v>39338.0</c:v>
                </c:pt>
                <c:pt idx="3288">
                  <c:v>39339.0</c:v>
                </c:pt>
                <c:pt idx="3289">
                  <c:v>39342.0</c:v>
                </c:pt>
                <c:pt idx="3290">
                  <c:v>39343.0</c:v>
                </c:pt>
                <c:pt idx="3291">
                  <c:v>39344.0</c:v>
                </c:pt>
                <c:pt idx="3292">
                  <c:v>39345.0</c:v>
                </c:pt>
                <c:pt idx="3293">
                  <c:v>39346.0</c:v>
                </c:pt>
                <c:pt idx="3294">
                  <c:v>39349.0</c:v>
                </c:pt>
                <c:pt idx="3295">
                  <c:v>39350.0</c:v>
                </c:pt>
                <c:pt idx="3296">
                  <c:v>39351.0</c:v>
                </c:pt>
                <c:pt idx="3297">
                  <c:v>39352.0</c:v>
                </c:pt>
                <c:pt idx="3298">
                  <c:v>39353.0</c:v>
                </c:pt>
                <c:pt idx="3299">
                  <c:v>39356.0</c:v>
                </c:pt>
                <c:pt idx="3300">
                  <c:v>39357.0</c:v>
                </c:pt>
                <c:pt idx="3301">
                  <c:v>39358.0</c:v>
                </c:pt>
                <c:pt idx="3302">
                  <c:v>39359.0</c:v>
                </c:pt>
                <c:pt idx="3303">
                  <c:v>39360.0</c:v>
                </c:pt>
                <c:pt idx="3304">
                  <c:v>39363.0</c:v>
                </c:pt>
                <c:pt idx="3305">
                  <c:v>39364.0</c:v>
                </c:pt>
                <c:pt idx="3306">
                  <c:v>39365.0</c:v>
                </c:pt>
                <c:pt idx="3307">
                  <c:v>39366.0</c:v>
                </c:pt>
                <c:pt idx="3308">
                  <c:v>39367.0</c:v>
                </c:pt>
                <c:pt idx="3309">
                  <c:v>39370.0</c:v>
                </c:pt>
                <c:pt idx="3310">
                  <c:v>39371.0</c:v>
                </c:pt>
                <c:pt idx="3311">
                  <c:v>39372.0</c:v>
                </c:pt>
                <c:pt idx="3312">
                  <c:v>39373.0</c:v>
                </c:pt>
                <c:pt idx="3313">
                  <c:v>39374.0</c:v>
                </c:pt>
                <c:pt idx="3314">
                  <c:v>39377.0</c:v>
                </c:pt>
                <c:pt idx="3315">
                  <c:v>39378.0</c:v>
                </c:pt>
                <c:pt idx="3316">
                  <c:v>39379.0</c:v>
                </c:pt>
                <c:pt idx="3317">
                  <c:v>39380.0</c:v>
                </c:pt>
                <c:pt idx="3318">
                  <c:v>39381.0</c:v>
                </c:pt>
                <c:pt idx="3319">
                  <c:v>39384.0</c:v>
                </c:pt>
                <c:pt idx="3320">
                  <c:v>39385.0</c:v>
                </c:pt>
                <c:pt idx="3321">
                  <c:v>39386.0</c:v>
                </c:pt>
                <c:pt idx="3322">
                  <c:v>39387.0</c:v>
                </c:pt>
                <c:pt idx="3323">
                  <c:v>39388.0</c:v>
                </c:pt>
                <c:pt idx="3324">
                  <c:v>39391.0</c:v>
                </c:pt>
                <c:pt idx="3325">
                  <c:v>39392.0</c:v>
                </c:pt>
                <c:pt idx="3326">
                  <c:v>39393.0</c:v>
                </c:pt>
                <c:pt idx="3327">
                  <c:v>39394.0</c:v>
                </c:pt>
                <c:pt idx="3328">
                  <c:v>39395.0</c:v>
                </c:pt>
                <c:pt idx="3329">
                  <c:v>39398.0</c:v>
                </c:pt>
                <c:pt idx="3330">
                  <c:v>39399.0</c:v>
                </c:pt>
                <c:pt idx="3331">
                  <c:v>39400.0</c:v>
                </c:pt>
                <c:pt idx="3332">
                  <c:v>39401.0</c:v>
                </c:pt>
                <c:pt idx="3333">
                  <c:v>39402.0</c:v>
                </c:pt>
                <c:pt idx="3334">
                  <c:v>39405.0</c:v>
                </c:pt>
                <c:pt idx="3335">
                  <c:v>39406.0</c:v>
                </c:pt>
                <c:pt idx="3336">
                  <c:v>39407.0</c:v>
                </c:pt>
                <c:pt idx="3337">
                  <c:v>39408.0</c:v>
                </c:pt>
                <c:pt idx="3338">
                  <c:v>39409.0</c:v>
                </c:pt>
                <c:pt idx="3339">
                  <c:v>39412.0</c:v>
                </c:pt>
                <c:pt idx="3340">
                  <c:v>39413.0</c:v>
                </c:pt>
                <c:pt idx="3341">
                  <c:v>39414.0</c:v>
                </c:pt>
                <c:pt idx="3342">
                  <c:v>39415.0</c:v>
                </c:pt>
                <c:pt idx="3343">
                  <c:v>39416.0</c:v>
                </c:pt>
                <c:pt idx="3344">
                  <c:v>39419.0</c:v>
                </c:pt>
                <c:pt idx="3345">
                  <c:v>39420.0</c:v>
                </c:pt>
                <c:pt idx="3346">
                  <c:v>39421.0</c:v>
                </c:pt>
                <c:pt idx="3347">
                  <c:v>39422.0</c:v>
                </c:pt>
                <c:pt idx="3348">
                  <c:v>39423.0</c:v>
                </c:pt>
                <c:pt idx="3349">
                  <c:v>39426.0</c:v>
                </c:pt>
                <c:pt idx="3350">
                  <c:v>39427.0</c:v>
                </c:pt>
                <c:pt idx="3351">
                  <c:v>39428.0</c:v>
                </c:pt>
                <c:pt idx="3352">
                  <c:v>39429.0</c:v>
                </c:pt>
                <c:pt idx="3353">
                  <c:v>39430.0</c:v>
                </c:pt>
                <c:pt idx="3354">
                  <c:v>39433.0</c:v>
                </c:pt>
                <c:pt idx="3355">
                  <c:v>39434.0</c:v>
                </c:pt>
                <c:pt idx="3356">
                  <c:v>39435.0</c:v>
                </c:pt>
                <c:pt idx="3357">
                  <c:v>39436.0</c:v>
                </c:pt>
                <c:pt idx="3358">
                  <c:v>39437.0</c:v>
                </c:pt>
                <c:pt idx="3359">
                  <c:v>39440.0</c:v>
                </c:pt>
                <c:pt idx="3360">
                  <c:v>39441.0</c:v>
                </c:pt>
                <c:pt idx="3361">
                  <c:v>39442.0</c:v>
                </c:pt>
                <c:pt idx="3362">
                  <c:v>39443.0</c:v>
                </c:pt>
                <c:pt idx="3363">
                  <c:v>39444.0</c:v>
                </c:pt>
                <c:pt idx="3364">
                  <c:v>39447.0</c:v>
                </c:pt>
                <c:pt idx="3365">
                  <c:v>39448.0</c:v>
                </c:pt>
                <c:pt idx="3366">
                  <c:v>39449.0</c:v>
                </c:pt>
                <c:pt idx="3367">
                  <c:v>39450.0</c:v>
                </c:pt>
                <c:pt idx="3368">
                  <c:v>39451.0</c:v>
                </c:pt>
                <c:pt idx="3369">
                  <c:v>39454.0</c:v>
                </c:pt>
                <c:pt idx="3370">
                  <c:v>39455.0</c:v>
                </c:pt>
                <c:pt idx="3371">
                  <c:v>39456.0</c:v>
                </c:pt>
                <c:pt idx="3372">
                  <c:v>39457.0</c:v>
                </c:pt>
                <c:pt idx="3373">
                  <c:v>39458.0</c:v>
                </c:pt>
                <c:pt idx="3374">
                  <c:v>39461.0</c:v>
                </c:pt>
                <c:pt idx="3375">
                  <c:v>39462.0</c:v>
                </c:pt>
                <c:pt idx="3376">
                  <c:v>39463.0</c:v>
                </c:pt>
                <c:pt idx="3377">
                  <c:v>39464.0</c:v>
                </c:pt>
                <c:pt idx="3378">
                  <c:v>39465.0</c:v>
                </c:pt>
                <c:pt idx="3379">
                  <c:v>39468.0</c:v>
                </c:pt>
                <c:pt idx="3380">
                  <c:v>39469.0</c:v>
                </c:pt>
                <c:pt idx="3381">
                  <c:v>39470.0</c:v>
                </c:pt>
                <c:pt idx="3382">
                  <c:v>39471.0</c:v>
                </c:pt>
                <c:pt idx="3383">
                  <c:v>39472.0</c:v>
                </c:pt>
                <c:pt idx="3384">
                  <c:v>39475.0</c:v>
                </c:pt>
                <c:pt idx="3385">
                  <c:v>39476.0</c:v>
                </c:pt>
                <c:pt idx="3386">
                  <c:v>39477.0</c:v>
                </c:pt>
                <c:pt idx="3387">
                  <c:v>39478.0</c:v>
                </c:pt>
                <c:pt idx="3388">
                  <c:v>39479.0</c:v>
                </c:pt>
                <c:pt idx="3389">
                  <c:v>39482.0</c:v>
                </c:pt>
                <c:pt idx="3390">
                  <c:v>39483.0</c:v>
                </c:pt>
                <c:pt idx="3391">
                  <c:v>39484.0</c:v>
                </c:pt>
                <c:pt idx="3392">
                  <c:v>39485.0</c:v>
                </c:pt>
                <c:pt idx="3393">
                  <c:v>39486.0</c:v>
                </c:pt>
                <c:pt idx="3394">
                  <c:v>39489.0</c:v>
                </c:pt>
                <c:pt idx="3395">
                  <c:v>39490.0</c:v>
                </c:pt>
                <c:pt idx="3396">
                  <c:v>39491.0</c:v>
                </c:pt>
                <c:pt idx="3397">
                  <c:v>39492.0</c:v>
                </c:pt>
                <c:pt idx="3398">
                  <c:v>39493.0</c:v>
                </c:pt>
                <c:pt idx="3399">
                  <c:v>39496.0</c:v>
                </c:pt>
                <c:pt idx="3400">
                  <c:v>39497.0</c:v>
                </c:pt>
                <c:pt idx="3401">
                  <c:v>39498.0</c:v>
                </c:pt>
                <c:pt idx="3402">
                  <c:v>39499.0</c:v>
                </c:pt>
                <c:pt idx="3403">
                  <c:v>39500.0</c:v>
                </c:pt>
                <c:pt idx="3404">
                  <c:v>39503.0</c:v>
                </c:pt>
                <c:pt idx="3405">
                  <c:v>39504.0</c:v>
                </c:pt>
                <c:pt idx="3406">
                  <c:v>39505.0</c:v>
                </c:pt>
                <c:pt idx="3407">
                  <c:v>39506.0</c:v>
                </c:pt>
                <c:pt idx="3408">
                  <c:v>39507.0</c:v>
                </c:pt>
                <c:pt idx="3409">
                  <c:v>39510.0</c:v>
                </c:pt>
                <c:pt idx="3410">
                  <c:v>39511.0</c:v>
                </c:pt>
                <c:pt idx="3411">
                  <c:v>39512.0</c:v>
                </c:pt>
                <c:pt idx="3412">
                  <c:v>39513.0</c:v>
                </c:pt>
                <c:pt idx="3413">
                  <c:v>39514.0</c:v>
                </c:pt>
                <c:pt idx="3414">
                  <c:v>39517.0</c:v>
                </c:pt>
                <c:pt idx="3415">
                  <c:v>39518.0</c:v>
                </c:pt>
                <c:pt idx="3416">
                  <c:v>39519.0</c:v>
                </c:pt>
                <c:pt idx="3417">
                  <c:v>39520.0</c:v>
                </c:pt>
                <c:pt idx="3418">
                  <c:v>39521.0</c:v>
                </c:pt>
                <c:pt idx="3419">
                  <c:v>39524.0</c:v>
                </c:pt>
                <c:pt idx="3420">
                  <c:v>39525.0</c:v>
                </c:pt>
                <c:pt idx="3421">
                  <c:v>39526.0</c:v>
                </c:pt>
                <c:pt idx="3422">
                  <c:v>39527.0</c:v>
                </c:pt>
                <c:pt idx="3423">
                  <c:v>39528.0</c:v>
                </c:pt>
                <c:pt idx="3424">
                  <c:v>39531.0</c:v>
                </c:pt>
                <c:pt idx="3425">
                  <c:v>39532.0</c:v>
                </c:pt>
                <c:pt idx="3426">
                  <c:v>39533.0</c:v>
                </c:pt>
                <c:pt idx="3427">
                  <c:v>39534.0</c:v>
                </c:pt>
                <c:pt idx="3428">
                  <c:v>39535.0</c:v>
                </c:pt>
                <c:pt idx="3429">
                  <c:v>39538.0</c:v>
                </c:pt>
                <c:pt idx="3430">
                  <c:v>39539.0</c:v>
                </c:pt>
                <c:pt idx="3431">
                  <c:v>39540.0</c:v>
                </c:pt>
                <c:pt idx="3432">
                  <c:v>39541.0</c:v>
                </c:pt>
                <c:pt idx="3433">
                  <c:v>39542.0</c:v>
                </c:pt>
                <c:pt idx="3434">
                  <c:v>39545.0</c:v>
                </c:pt>
                <c:pt idx="3435">
                  <c:v>39546.0</c:v>
                </c:pt>
                <c:pt idx="3436">
                  <c:v>39547.0</c:v>
                </c:pt>
                <c:pt idx="3437">
                  <c:v>39548.0</c:v>
                </c:pt>
                <c:pt idx="3438">
                  <c:v>39549.0</c:v>
                </c:pt>
                <c:pt idx="3439">
                  <c:v>39552.0</c:v>
                </c:pt>
                <c:pt idx="3440">
                  <c:v>39553.0</c:v>
                </c:pt>
                <c:pt idx="3441">
                  <c:v>39554.0</c:v>
                </c:pt>
                <c:pt idx="3442">
                  <c:v>39555.0</c:v>
                </c:pt>
                <c:pt idx="3443">
                  <c:v>39556.0</c:v>
                </c:pt>
                <c:pt idx="3444">
                  <c:v>39559.0</c:v>
                </c:pt>
                <c:pt idx="3445">
                  <c:v>39560.0</c:v>
                </c:pt>
                <c:pt idx="3446">
                  <c:v>39561.0</c:v>
                </c:pt>
                <c:pt idx="3447">
                  <c:v>39562.0</c:v>
                </c:pt>
                <c:pt idx="3448">
                  <c:v>39563.0</c:v>
                </c:pt>
                <c:pt idx="3449">
                  <c:v>39566.0</c:v>
                </c:pt>
                <c:pt idx="3450">
                  <c:v>39567.0</c:v>
                </c:pt>
                <c:pt idx="3451">
                  <c:v>39568.0</c:v>
                </c:pt>
                <c:pt idx="3452">
                  <c:v>39569.0</c:v>
                </c:pt>
                <c:pt idx="3453">
                  <c:v>39570.0</c:v>
                </c:pt>
                <c:pt idx="3454">
                  <c:v>39573.0</c:v>
                </c:pt>
                <c:pt idx="3455">
                  <c:v>39574.0</c:v>
                </c:pt>
                <c:pt idx="3456">
                  <c:v>39575.0</c:v>
                </c:pt>
                <c:pt idx="3457">
                  <c:v>39576.0</c:v>
                </c:pt>
                <c:pt idx="3458">
                  <c:v>39577.0</c:v>
                </c:pt>
                <c:pt idx="3459">
                  <c:v>39580.0</c:v>
                </c:pt>
                <c:pt idx="3460">
                  <c:v>39581.0</c:v>
                </c:pt>
                <c:pt idx="3461">
                  <c:v>39582.0</c:v>
                </c:pt>
                <c:pt idx="3462">
                  <c:v>39583.0</c:v>
                </c:pt>
                <c:pt idx="3463">
                  <c:v>39584.0</c:v>
                </c:pt>
                <c:pt idx="3464">
                  <c:v>39587.0</c:v>
                </c:pt>
                <c:pt idx="3465">
                  <c:v>39588.0</c:v>
                </c:pt>
                <c:pt idx="3466">
                  <c:v>39589.0</c:v>
                </c:pt>
                <c:pt idx="3467">
                  <c:v>39590.0</c:v>
                </c:pt>
                <c:pt idx="3468">
                  <c:v>39591.0</c:v>
                </c:pt>
                <c:pt idx="3469">
                  <c:v>39594.0</c:v>
                </c:pt>
                <c:pt idx="3470">
                  <c:v>39595.0</c:v>
                </c:pt>
                <c:pt idx="3471">
                  <c:v>39596.0</c:v>
                </c:pt>
                <c:pt idx="3472">
                  <c:v>39597.0</c:v>
                </c:pt>
                <c:pt idx="3473">
                  <c:v>39598.0</c:v>
                </c:pt>
                <c:pt idx="3474">
                  <c:v>39601.0</c:v>
                </c:pt>
                <c:pt idx="3475">
                  <c:v>39602.0</c:v>
                </c:pt>
                <c:pt idx="3476">
                  <c:v>39603.0</c:v>
                </c:pt>
                <c:pt idx="3477">
                  <c:v>39604.0</c:v>
                </c:pt>
                <c:pt idx="3478">
                  <c:v>39605.0</c:v>
                </c:pt>
                <c:pt idx="3479">
                  <c:v>39608.0</c:v>
                </c:pt>
                <c:pt idx="3480">
                  <c:v>39609.0</c:v>
                </c:pt>
                <c:pt idx="3481">
                  <c:v>39610.0</c:v>
                </c:pt>
                <c:pt idx="3482">
                  <c:v>39611.0</c:v>
                </c:pt>
                <c:pt idx="3483">
                  <c:v>39612.0</c:v>
                </c:pt>
                <c:pt idx="3484">
                  <c:v>39615.0</c:v>
                </c:pt>
                <c:pt idx="3485">
                  <c:v>39616.0</c:v>
                </c:pt>
                <c:pt idx="3486">
                  <c:v>39617.0</c:v>
                </c:pt>
                <c:pt idx="3487">
                  <c:v>39618.0</c:v>
                </c:pt>
                <c:pt idx="3488">
                  <c:v>39619.0</c:v>
                </c:pt>
                <c:pt idx="3489">
                  <c:v>39622.0</c:v>
                </c:pt>
                <c:pt idx="3490">
                  <c:v>39623.0</c:v>
                </c:pt>
                <c:pt idx="3491">
                  <c:v>39624.0</c:v>
                </c:pt>
                <c:pt idx="3492">
                  <c:v>39625.0</c:v>
                </c:pt>
                <c:pt idx="3493">
                  <c:v>39626.0</c:v>
                </c:pt>
                <c:pt idx="3494">
                  <c:v>39629.0</c:v>
                </c:pt>
                <c:pt idx="3495">
                  <c:v>39630.0</c:v>
                </c:pt>
                <c:pt idx="3496">
                  <c:v>39631.0</c:v>
                </c:pt>
                <c:pt idx="3497">
                  <c:v>39632.0</c:v>
                </c:pt>
                <c:pt idx="3498">
                  <c:v>39633.0</c:v>
                </c:pt>
                <c:pt idx="3499">
                  <c:v>39636.0</c:v>
                </c:pt>
                <c:pt idx="3500">
                  <c:v>39637.0</c:v>
                </c:pt>
                <c:pt idx="3501">
                  <c:v>39638.0</c:v>
                </c:pt>
                <c:pt idx="3502">
                  <c:v>39639.0</c:v>
                </c:pt>
                <c:pt idx="3503">
                  <c:v>39640.0</c:v>
                </c:pt>
                <c:pt idx="3504">
                  <c:v>39643.0</c:v>
                </c:pt>
                <c:pt idx="3505">
                  <c:v>39644.0</c:v>
                </c:pt>
                <c:pt idx="3506">
                  <c:v>39645.0</c:v>
                </c:pt>
                <c:pt idx="3507">
                  <c:v>39646.0</c:v>
                </c:pt>
                <c:pt idx="3508">
                  <c:v>39647.0</c:v>
                </c:pt>
                <c:pt idx="3509">
                  <c:v>39650.0</c:v>
                </c:pt>
                <c:pt idx="3510">
                  <c:v>39651.0</c:v>
                </c:pt>
                <c:pt idx="3511">
                  <c:v>39652.0</c:v>
                </c:pt>
                <c:pt idx="3512">
                  <c:v>39653.0</c:v>
                </c:pt>
                <c:pt idx="3513">
                  <c:v>39654.0</c:v>
                </c:pt>
                <c:pt idx="3514">
                  <c:v>39657.0</c:v>
                </c:pt>
                <c:pt idx="3515">
                  <c:v>39658.0</c:v>
                </c:pt>
                <c:pt idx="3516">
                  <c:v>39659.0</c:v>
                </c:pt>
                <c:pt idx="3517">
                  <c:v>39660.0</c:v>
                </c:pt>
                <c:pt idx="3518">
                  <c:v>39661.0</c:v>
                </c:pt>
                <c:pt idx="3519">
                  <c:v>39664.0</c:v>
                </c:pt>
                <c:pt idx="3520">
                  <c:v>39665.0</c:v>
                </c:pt>
                <c:pt idx="3521">
                  <c:v>39666.0</c:v>
                </c:pt>
                <c:pt idx="3522">
                  <c:v>39667.0</c:v>
                </c:pt>
                <c:pt idx="3523">
                  <c:v>39668.0</c:v>
                </c:pt>
                <c:pt idx="3524">
                  <c:v>39671.0</c:v>
                </c:pt>
                <c:pt idx="3525">
                  <c:v>39672.0</c:v>
                </c:pt>
                <c:pt idx="3526">
                  <c:v>39673.0</c:v>
                </c:pt>
                <c:pt idx="3527">
                  <c:v>39674.0</c:v>
                </c:pt>
                <c:pt idx="3528">
                  <c:v>39675.0</c:v>
                </c:pt>
                <c:pt idx="3529">
                  <c:v>39678.0</c:v>
                </c:pt>
                <c:pt idx="3530">
                  <c:v>39679.0</c:v>
                </c:pt>
                <c:pt idx="3531">
                  <c:v>39680.0</c:v>
                </c:pt>
                <c:pt idx="3532">
                  <c:v>39681.0</c:v>
                </c:pt>
                <c:pt idx="3533">
                  <c:v>39682.0</c:v>
                </c:pt>
                <c:pt idx="3534">
                  <c:v>39685.0</c:v>
                </c:pt>
                <c:pt idx="3535">
                  <c:v>39686.0</c:v>
                </c:pt>
                <c:pt idx="3536">
                  <c:v>39687.0</c:v>
                </c:pt>
                <c:pt idx="3537">
                  <c:v>39688.0</c:v>
                </c:pt>
                <c:pt idx="3538">
                  <c:v>39689.0</c:v>
                </c:pt>
                <c:pt idx="3539">
                  <c:v>39692.0</c:v>
                </c:pt>
                <c:pt idx="3540">
                  <c:v>39693.0</c:v>
                </c:pt>
                <c:pt idx="3541">
                  <c:v>39694.0</c:v>
                </c:pt>
                <c:pt idx="3542">
                  <c:v>39695.0</c:v>
                </c:pt>
                <c:pt idx="3543">
                  <c:v>39696.0</c:v>
                </c:pt>
                <c:pt idx="3544">
                  <c:v>39699.0</c:v>
                </c:pt>
                <c:pt idx="3545">
                  <c:v>39700.0</c:v>
                </c:pt>
                <c:pt idx="3546">
                  <c:v>39701.0</c:v>
                </c:pt>
                <c:pt idx="3547">
                  <c:v>39702.0</c:v>
                </c:pt>
                <c:pt idx="3548">
                  <c:v>39703.0</c:v>
                </c:pt>
                <c:pt idx="3549">
                  <c:v>39706.0</c:v>
                </c:pt>
                <c:pt idx="3550">
                  <c:v>39707.0</c:v>
                </c:pt>
                <c:pt idx="3551">
                  <c:v>39708.0</c:v>
                </c:pt>
                <c:pt idx="3552">
                  <c:v>39709.0</c:v>
                </c:pt>
                <c:pt idx="3553">
                  <c:v>39710.0</c:v>
                </c:pt>
                <c:pt idx="3554">
                  <c:v>39713.0</c:v>
                </c:pt>
                <c:pt idx="3555">
                  <c:v>39714.0</c:v>
                </c:pt>
                <c:pt idx="3556">
                  <c:v>39715.0</c:v>
                </c:pt>
                <c:pt idx="3557">
                  <c:v>39716.0</c:v>
                </c:pt>
                <c:pt idx="3558">
                  <c:v>39717.0</c:v>
                </c:pt>
                <c:pt idx="3559">
                  <c:v>39720.0</c:v>
                </c:pt>
                <c:pt idx="3560">
                  <c:v>39721.0</c:v>
                </c:pt>
                <c:pt idx="3561">
                  <c:v>39722.0</c:v>
                </c:pt>
                <c:pt idx="3562">
                  <c:v>39723.0</c:v>
                </c:pt>
                <c:pt idx="3563">
                  <c:v>39724.0</c:v>
                </c:pt>
                <c:pt idx="3564">
                  <c:v>39727.0</c:v>
                </c:pt>
                <c:pt idx="3565">
                  <c:v>39728.0</c:v>
                </c:pt>
                <c:pt idx="3566">
                  <c:v>39729.0</c:v>
                </c:pt>
                <c:pt idx="3567">
                  <c:v>39730.0</c:v>
                </c:pt>
                <c:pt idx="3568">
                  <c:v>39731.0</c:v>
                </c:pt>
                <c:pt idx="3569">
                  <c:v>39734.0</c:v>
                </c:pt>
                <c:pt idx="3570">
                  <c:v>39735.0</c:v>
                </c:pt>
                <c:pt idx="3571">
                  <c:v>39736.0</c:v>
                </c:pt>
                <c:pt idx="3572">
                  <c:v>39737.0</c:v>
                </c:pt>
                <c:pt idx="3573">
                  <c:v>39738.0</c:v>
                </c:pt>
                <c:pt idx="3574">
                  <c:v>39741.0</c:v>
                </c:pt>
                <c:pt idx="3575">
                  <c:v>39742.0</c:v>
                </c:pt>
                <c:pt idx="3576">
                  <c:v>39743.0</c:v>
                </c:pt>
                <c:pt idx="3577">
                  <c:v>39744.0</c:v>
                </c:pt>
                <c:pt idx="3578">
                  <c:v>39745.0</c:v>
                </c:pt>
                <c:pt idx="3579">
                  <c:v>39748.0</c:v>
                </c:pt>
                <c:pt idx="3580">
                  <c:v>39749.0</c:v>
                </c:pt>
                <c:pt idx="3581">
                  <c:v>39750.0</c:v>
                </c:pt>
                <c:pt idx="3582">
                  <c:v>39751.0</c:v>
                </c:pt>
                <c:pt idx="3583">
                  <c:v>39752.0</c:v>
                </c:pt>
                <c:pt idx="3584">
                  <c:v>39755.0</c:v>
                </c:pt>
                <c:pt idx="3585">
                  <c:v>39756.0</c:v>
                </c:pt>
                <c:pt idx="3586">
                  <c:v>39757.0</c:v>
                </c:pt>
                <c:pt idx="3587">
                  <c:v>39758.0</c:v>
                </c:pt>
                <c:pt idx="3588">
                  <c:v>39759.0</c:v>
                </c:pt>
                <c:pt idx="3589">
                  <c:v>39762.0</c:v>
                </c:pt>
                <c:pt idx="3590">
                  <c:v>39763.0</c:v>
                </c:pt>
                <c:pt idx="3591">
                  <c:v>39764.0</c:v>
                </c:pt>
                <c:pt idx="3592">
                  <c:v>39765.0</c:v>
                </c:pt>
                <c:pt idx="3593">
                  <c:v>39766.0</c:v>
                </c:pt>
                <c:pt idx="3594">
                  <c:v>39769.0</c:v>
                </c:pt>
                <c:pt idx="3595">
                  <c:v>39770.0</c:v>
                </c:pt>
                <c:pt idx="3596">
                  <c:v>39771.0</c:v>
                </c:pt>
                <c:pt idx="3597">
                  <c:v>39772.0</c:v>
                </c:pt>
                <c:pt idx="3598">
                  <c:v>39773.0</c:v>
                </c:pt>
                <c:pt idx="3599">
                  <c:v>39776.0</c:v>
                </c:pt>
                <c:pt idx="3600">
                  <c:v>39777.0</c:v>
                </c:pt>
                <c:pt idx="3601">
                  <c:v>39778.0</c:v>
                </c:pt>
                <c:pt idx="3602">
                  <c:v>39779.0</c:v>
                </c:pt>
                <c:pt idx="3603">
                  <c:v>39780.0</c:v>
                </c:pt>
                <c:pt idx="3604">
                  <c:v>39783.0</c:v>
                </c:pt>
                <c:pt idx="3605">
                  <c:v>39784.0</c:v>
                </c:pt>
                <c:pt idx="3606">
                  <c:v>39785.0</c:v>
                </c:pt>
                <c:pt idx="3607">
                  <c:v>39786.0</c:v>
                </c:pt>
                <c:pt idx="3608">
                  <c:v>39787.0</c:v>
                </c:pt>
                <c:pt idx="3609">
                  <c:v>39790.0</c:v>
                </c:pt>
                <c:pt idx="3610">
                  <c:v>39791.0</c:v>
                </c:pt>
                <c:pt idx="3611">
                  <c:v>39792.0</c:v>
                </c:pt>
                <c:pt idx="3612">
                  <c:v>39793.0</c:v>
                </c:pt>
                <c:pt idx="3613">
                  <c:v>39794.0</c:v>
                </c:pt>
                <c:pt idx="3614">
                  <c:v>39797.0</c:v>
                </c:pt>
                <c:pt idx="3615">
                  <c:v>39798.0</c:v>
                </c:pt>
                <c:pt idx="3616">
                  <c:v>39799.0</c:v>
                </c:pt>
                <c:pt idx="3617">
                  <c:v>39800.0</c:v>
                </c:pt>
                <c:pt idx="3618">
                  <c:v>39801.0</c:v>
                </c:pt>
                <c:pt idx="3619">
                  <c:v>39804.0</c:v>
                </c:pt>
                <c:pt idx="3620">
                  <c:v>39805.0</c:v>
                </c:pt>
                <c:pt idx="3621">
                  <c:v>39806.0</c:v>
                </c:pt>
                <c:pt idx="3622">
                  <c:v>39807.0</c:v>
                </c:pt>
                <c:pt idx="3623">
                  <c:v>39808.0</c:v>
                </c:pt>
                <c:pt idx="3624">
                  <c:v>39811.0</c:v>
                </c:pt>
                <c:pt idx="3625">
                  <c:v>39812.0</c:v>
                </c:pt>
                <c:pt idx="3626">
                  <c:v>39813.0</c:v>
                </c:pt>
                <c:pt idx="3627">
                  <c:v>39814.0</c:v>
                </c:pt>
                <c:pt idx="3628">
                  <c:v>39815.0</c:v>
                </c:pt>
                <c:pt idx="3629">
                  <c:v>39818.0</c:v>
                </c:pt>
                <c:pt idx="3630">
                  <c:v>39819.0</c:v>
                </c:pt>
                <c:pt idx="3631">
                  <c:v>39820.0</c:v>
                </c:pt>
                <c:pt idx="3632">
                  <c:v>39821.0</c:v>
                </c:pt>
                <c:pt idx="3633">
                  <c:v>39822.0</c:v>
                </c:pt>
                <c:pt idx="3634">
                  <c:v>39825.0</c:v>
                </c:pt>
                <c:pt idx="3635">
                  <c:v>39826.0</c:v>
                </c:pt>
                <c:pt idx="3636">
                  <c:v>39827.0</c:v>
                </c:pt>
                <c:pt idx="3637">
                  <c:v>39828.0</c:v>
                </c:pt>
                <c:pt idx="3638">
                  <c:v>39829.0</c:v>
                </c:pt>
                <c:pt idx="3639">
                  <c:v>39832.0</c:v>
                </c:pt>
                <c:pt idx="3640">
                  <c:v>39833.0</c:v>
                </c:pt>
                <c:pt idx="3641">
                  <c:v>39834.0</c:v>
                </c:pt>
                <c:pt idx="3642">
                  <c:v>39835.0</c:v>
                </c:pt>
                <c:pt idx="3643">
                  <c:v>39836.0</c:v>
                </c:pt>
                <c:pt idx="3644">
                  <c:v>39839.0</c:v>
                </c:pt>
                <c:pt idx="3645">
                  <c:v>39840.0</c:v>
                </c:pt>
                <c:pt idx="3646">
                  <c:v>39841.0</c:v>
                </c:pt>
                <c:pt idx="3647">
                  <c:v>39842.0</c:v>
                </c:pt>
                <c:pt idx="3648">
                  <c:v>39843.0</c:v>
                </c:pt>
                <c:pt idx="3649">
                  <c:v>39846.0</c:v>
                </c:pt>
                <c:pt idx="3650">
                  <c:v>39847.0</c:v>
                </c:pt>
                <c:pt idx="3651">
                  <c:v>39848.0</c:v>
                </c:pt>
                <c:pt idx="3652">
                  <c:v>39849.0</c:v>
                </c:pt>
                <c:pt idx="3653">
                  <c:v>39850.0</c:v>
                </c:pt>
                <c:pt idx="3654">
                  <c:v>39853.0</c:v>
                </c:pt>
                <c:pt idx="3655">
                  <c:v>39854.0</c:v>
                </c:pt>
                <c:pt idx="3656">
                  <c:v>39855.0</c:v>
                </c:pt>
                <c:pt idx="3657">
                  <c:v>39856.0</c:v>
                </c:pt>
                <c:pt idx="3658">
                  <c:v>39857.0</c:v>
                </c:pt>
                <c:pt idx="3659">
                  <c:v>39860.0</c:v>
                </c:pt>
                <c:pt idx="3660">
                  <c:v>39861.0</c:v>
                </c:pt>
                <c:pt idx="3661">
                  <c:v>39862.0</c:v>
                </c:pt>
                <c:pt idx="3662">
                  <c:v>39863.0</c:v>
                </c:pt>
                <c:pt idx="3663">
                  <c:v>39864.0</c:v>
                </c:pt>
                <c:pt idx="3664">
                  <c:v>39867.0</c:v>
                </c:pt>
                <c:pt idx="3665">
                  <c:v>39868.0</c:v>
                </c:pt>
                <c:pt idx="3666">
                  <c:v>39869.0</c:v>
                </c:pt>
                <c:pt idx="3667">
                  <c:v>39870.0</c:v>
                </c:pt>
                <c:pt idx="3668">
                  <c:v>39871.0</c:v>
                </c:pt>
                <c:pt idx="3669">
                  <c:v>39874.0</c:v>
                </c:pt>
                <c:pt idx="3670">
                  <c:v>39875.0</c:v>
                </c:pt>
                <c:pt idx="3671">
                  <c:v>39876.0</c:v>
                </c:pt>
                <c:pt idx="3672">
                  <c:v>39877.0</c:v>
                </c:pt>
                <c:pt idx="3673">
                  <c:v>39878.0</c:v>
                </c:pt>
                <c:pt idx="3674">
                  <c:v>39881.0</c:v>
                </c:pt>
                <c:pt idx="3675">
                  <c:v>39882.0</c:v>
                </c:pt>
                <c:pt idx="3676">
                  <c:v>39883.0</c:v>
                </c:pt>
                <c:pt idx="3677">
                  <c:v>39884.0</c:v>
                </c:pt>
                <c:pt idx="3678">
                  <c:v>39885.0</c:v>
                </c:pt>
                <c:pt idx="3679">
                  <c:v>39888.0</c:v>
                </c:pt>
                <c:pt idx="3680">
                  <c:v>39889.0</c:v>
                </c:pt>
                <c:pt idx="3681">
                  <c:v>39890.0</c:v>
                </c:pt>
                <c:pt idx="3682">
                  <c:v>39891.0</c:v>
                </c:pt>
                <c:pt idx="3683">
                  <c:v>39892.0</c:v>
                </c:pt>
                <c:pt idx="3684">
                  <c:v>39895.0</c:v>
                </c:pt>
                <c:pt idx="3685">
                  <c:v>39896.0</c:v>
                </c:pt>
                <c:pt idx="3686">
                  <c:v>39897.0</c:v>
                </c:pt>
                <c:pt idx="3687">
                  <c:v>39898.0</c:v>
                </c:pt>
                <c:pt idx="3688">
                  <c:v>39899.0</c:v>
                </c:pt>
                <c:pt idx="3689">
                  <c:v>39902.0</c:v>
                </c:pt>
                <c:pt idx="3690">
                  <c:v>39903.0</c:v>
                </c:pt>
                <c:pt idx="3691">
                  <c:v>39904.0</c:v>
                </c:pt>
                <c:pt idx="3692">
                  <c:v>39905.0</c:v>
                </c:pt>
                <c:pt idx="3693">
                  <c:v>39906.0</c:v>
                </c:pt>
                <c:pt idx="3694">
                  <c:v>39909.0</c:v>
                </c:pt>
                <c:pt idx="3695">
                  <c:v>39910.0</c:v>
                </c:pt>
                <c:pt idx="3696">
                  <c:v>39911.0</c:v>
                </c:pt>
                <c:pt idx="3697">
                  <c:v>39912.0</c:v>
                </c:pt>
                <c:pt idx="3698">
                  <c:v>39913.0</c:v>
                </c:pt>
                <c:pt idx="3699">
                  <c:v>39916.0</c:v>
                </c:pt>
                <c:pt idx="3700">
                  <c:v>39917.0</c:v>
                </c:pt>
                <c:pt idx="3701">
                  <c:v>39918.0</c:v>
                </c:pt>
                <c:pt idx="3702">
                  <c:v>39919.0</c:v>
                </c:pt>
                <c:pt idx="3703">
                  <c:v>39920.0</c:v>
                </c:pt>
                <c:pt idx="3704">
                  <c:v>39923.0</c:v>
                </c:pt>
                <c:pt idx="3705">
                  <c:v>39924.0</c:v>
                </c:pt>
                <c:pt idx="3706">
                  <c:v>39925.0</c:v>
                </c:pt>
                <c:pt idx="3707">
                  <c:v>39926.0</c:v>
                </c:pt>
                <c:pt idx="3708">
                  <c:v>39927.0</c:v>
                </c:pt>
                <c:pt idx="3709">
                  <c:v>39930.0</c:v>
                </c:pt>
                <c:pt idx="3710">
                  <c:v>39931.0</c:v>
                </c:pt>
                <c:pt idx="3711">
                  <c:v>39932.0</c:v>
                </c:pt>
                <c:pt idx="3712">
                  <c:v>39933.0</c:v>
                </c:pt>
                <c:pt idx="3713">
                  <c:v>39934.0</c:v>
                </c:pt>
                <c:pt idx="3714">
                  <c:v>39937.0</c:v>
                </c:pt>
                <c:pt idx="3715">
                  <c:v>39938.0</c:v>
                </c:pt>
                <c:pt idx="3716">
                  <c:v>39939.0</c:v>
                </c:pt>
                <c:pt idx="3717">
                  <c:v>39940.0</c:v>
                </c:pt>
                <c:pt idx="3718">
                  <c:v>39941.0</c:v>
                </c:pt>
                <c:pt idx="3719">
                  <c:v>39944.0</c:v>
                </c:pt>
                <c:pt idx="3720">
                  <c:v>39945.0</c:v>
                </c:pt>
                <c:pt idx="3721">
                  <c:v>39946.0</c:v>
                </c:pt>
                <c:pt idx="3722">
                  <c:v>39947.0</c:v>
                </c:pt>
                <c:pt idx="3723">
                  <c:v>39948.0</c:v>
                </c:pt>
                <c:pt idx="3724">
                  <c:v>39951.0</c:v>
                </c:pt>
                <c:pt idx="3725">
                  <c:v>39952.0</c:v>
                </c:pt>
                <c:pt idx="3726">
                  <c:v>39953.0</c:v>
                </c:pt>
                <c:pt idx="3727">
                  <c:v>39954.0</c:v>
                </c:pt>
                <c:pt idx="3728">
                  <c:v>39955.0</c:v>
                </c:pt>
                <c:pt idx="3729">
                  <c:v>39958.0</c:v>
                </c:pt>
                <c:pt idx="3730">
                  <c:v>39959.0</c:v>
                </c:pt>
                <c:pt idx="3731">
                  <c:v>39960.0</c:v>
                </c:pt>
                <c:pt idx="3732">
                  <c:v>39961.0</c:v>
                </c:pt>
                <c:pt idx="3733">
                  <c:v>39962.0</c:v>
                </c:pt>
                <c:pt idx="3734">
                  <c:v>39965.0</c:v>
                </c:pt>
                <c:pt idx="3735">
                  <c:v>39966.0</c:v>
                </c:pt>
                <c:pt idx="3736">
                  <c:v>39967.0</c:v>
                </c:pt>
                <c:pt idx="3737">
                  <c:v>39968.0</c:v>
                </c:pt>
                <c:pt idx="3738">
                  <c:v>39969.0</c:v>
                </c:pt>
                <c:pt idx="3739">
                  <c:v>39972.0</c:v>
                </c:pt>
                <c:pt idx="3740">
                  <c:v>39973.0</c:v>
                </c:pt>
                <c:pt idx="3741">
                  <c:v>39974.0</c:v>
                </c:pt>
                <c:pt idx="3742">
                  <c:v>39975.0</c:v>
                </c:pt>
                <c:pt idx="3743">
                  <c:v>39976.0</c:v>
                </c:pt>
                <c:pt idx="3744">
                  <c:v>39979.0</c:v>
                </c:pt>
                <c:pt idx="3745">
                  <c:v>39980.0</c:v>
                </c:pt>
                <c:pt idx="3746">
                  <c:v>39981.0</c:v>
                </c:pt>
                <c:pt idx="3747">
                  <c:v>39982.0</c:v>
                </c:pt>
                <c:pt idx="3748">
                  <c:v>39983.0</c:v>
                </c:pt>
                <c:pt idx="3749">
                  <c:v>39986.0</c:v>
                </c:pt>
                <c:pt idx="3750">
                  <c:v>39987.0</c:v>
                </c:pt>
                <c:pt idx="3751">
                  <c:v>39988.0</c:v>
                </c:pt>
                <c:pt idx="3752">
                  <c:v>39989.0</c:v>
                </c:pt>
                <c:pt idx="3753">
                  <c:v>39990.0</c:v>
                </c:pt>
                <c:pt idx="3754">
                  <c:v>39993.0</c:v>
                </c:pt>
                <c:pt idx="3755">
                  <c:v>39994.0</c:v>
                </c:pt>
                <c:pt idx="3756">
                  <c:v>39995.0</c:v>
                </c:pt>
                <c:pt idx="3757">
                  <c:v>39996.0</c:v>
                </c:pt>
                <c:pt idx="3758">
                  <c:v>39997.0</c:v>
                </c:pt>
                <c:pt idx="3759">
                  <c:v>40000.0</c:v>
                </c:pt>
                <c:pt idx="3760">
                  <c:v>40001.0</c:v>
                </c:pt>
                <c:pt idx="3761">
                  <c:v>40002.0</c:v>
                </c:pt>
                <c:pt idx="3762">
                  <c:v>40003.0</c:v>
                </c:pt>
                <c:pt idx="3763">
                  <c:v>40004.0</c:v>
                </c:pt>
                <c:pt idx="3764">
                  <c:v>40007.0</c:v>
                </c:pt>
                <c:pt idx="3765">
                  <c:v>40008.0</c:v>
                </c:pt>
                <c:pt idx="3766">
                  <c:v>40009.0</c:v>
                </c:pt>
                <c:pt idx="3767">
                  <c:v>40010.0</c:v>
                </c:pt>
                <c:pt idx="3768">
                  <c:v>40011.0</c:v>
                </c:pt>
                <c:pt idx="3769">
                  <c:v>40014.0</c:v>
                </c:pt>
                <c:pt idx="3770">
                  <c:v>40015.0</c:v>
                </c:pt>
                <c:pt idx="3771">
                  <c:v>40016.0</c:v>
                </c:pt>
                <c:pt idx="3772">
                  <c:v>40017.0</c:v>
                </c:pt>
                <c:pt idx="3773">
                  <c:v>40018.0</c:v>
                </c:pt>
                <c:pt idx="3774">
                  <c:v>40021.0</c:v>
                </c:pt>
                <c:pt idx="3775">
                  <c:v>40022.0</c:v>
                </c:pt>
                <c:pt idx="3776">
                  <c:v>40023.0</c:v>
                </c:pt>
                <c:pt idx="3777">
                  <c:v>40024.0</c:v>
                </c:pt>
                <c:pt idx="3778">
                  <c:v>40025.0</c:v>
                </c:pt>
                <c:pt idx="3779">
                  <c:v>40028.0</c:v>
                </c:pt>
                <c:pt idx="3780">
                  <c:v>40029.0</c:v>
                </c:pt>
                <c:pt idx="3781">
                  <c:v>40030.0</c:v>
                </c:pt>
                <c:pt idx="3782">
                  <c:v>40031.0</c:v>
                </c:pt>
                <c:pt idx="3783">
                  <c:v>40032.0</c:v>
                </c:pt>
                <c:pt idx="3784">
                  <c:v>40035.0</c:v>
                </c:pt>
                <c:pt idx="3785">
                  <c:v>40036.0</c:v>
                </c:pt>
                <c:pt idx="3786">
                  <c:v>40037.0</c:v>
                </c:pt>
                <c:pt idx="3787">
                  <c:v>40038.0</c:v>
                </c:pt>
                <c:pt idx="3788">
                  <c:v>40039.0</c:v>
                </c:pt>
                <c:pt idx="3789">
                  <c:v>40042.0</c:v>
                </c:pt>
                <c:pt idx="3790">
                  <c:v>40043.0</c:v>
                </c:pt>
                <c:pt idx="3791">
                  <c:v>40044.0</c:v>
                </c:pt>
                <c:pt idx="3792">
                  <c:v>40045.0</c:v>
                </c:pt>
                <c:pt idx="3793">
                  <c:v>40046.0</c:v>
                </c:pt>
                <c:pt idx="3794">
                  <c:v>40049.0</c:v>
                </c:pt>
                <c:pt idx="3795">
                  <c:v>40050.0</c:v>
                </c:pt>
                <c:pt idx="3796">
                  <c:v>40051.0</c:v>
                </c:pt>
                <c:pt idx="3797">
                  <c:v>40052.0</c:v>
                </c:pt>
                <c:pt idx="3798">
                  <c:v>40053.0</c:v>
                </c:pt>
                <c:pt idx="3799">
                  <c:v>40056.0</c:v>
                </c:pt>
                <c:pt idx="3800">
                  <c:v>40057.0</c:v>
                </c:pt>
                <c:pt idx="3801">
                  <c:v>40058.0</c:v>
                </c:pt>
                <c:pt idx="3802">
                  <c:v>40059.0</c:v>
                </c:pt>
                <c:pt idx="3803">
                  <c:v>40060.0</c:v>
                </c:pt>
                <c:pt idx="3804">
                  <c:v>40063.0</c:v>
                </c:pt>
                <c:pt idx="3805">
                  <c:v>40064.0</c:v>
                </c:pt>
                <c:pt idx="3806">
                  <c:v>40065.0</c:v>
                </c:pt>
                <c:pt idx="3807">
                  <c:v>40066.0</c:v>
                </c:pt>
                <c:pt idx="3808">
                  <c:v>40067.0</c:v>
                </c:pt>
                <c:pt idx="3809">
                  <c:v>40070.0</c:v>
                </c:pt>
                <c:pt idx="3810">
                  <c:v>40071.0</c:v>
                </c:pt>
                <c:pt idx="3811">
                  <c:v>40072.0</c:v>
                </c:pt>
                <c:pt idx="3812">
                  <c:v>40073.0</c:v>
                </c:pt>
                <c:pt idx="3813">
                  <c:v>40074.0</c:v>
                </c:pt>
                <c:pt idx="3814">
                  <c:v>40077.0</c:v>
                </c:pt>
                <c:pt idx="3815">
                  <c:v>40078.0</c:v>
                </c:pt>
                <c:pt idx="3816">
                  <c:v>40079.0</c:v>
                </c:pt>
                <c:pt idx="3817">
                  <c:v>40080.0</c:v>
                </c:pt>
                <c:pt idx="3818">
                  <c:v>40081.0</c:v>
                </c:pt>
                <c:pt idx="3819">
                  <c:v>40084.0</c:v>
                </c:pt>
                <c:pt idx="3820">
                  <c:v>40085.0</c:v>
                </c:pt>
                <c:pt idx="3821">
                  <c:v>40086.0</c:v>
                </c:pt>
                <c:pt idx="3822">
                  <c:v>40087.0</c:v>
                </c:pt>
                <c:pt idx="3823">
                  <c:v>40088.0</c:v>
                </c:pt>
                <c:pt idx="3824">
                  <c:v>40091.0</c:v>
                </c:pt>
                <c:pt idx="3825">
                  <c:v>40092.0</c:v>
                </c:pt>
                <c:pt idx="3826">
                  <c:v>40093.0</c:v>
                </c:pt>
                <c:pt idx="3827">
                  <c:v>40094.0</c:v>
                </c:pt>
                <c:pt idx="3828">
                  <c:v>40095.0</c:v>
                </c:pt>
                <c:pt idx="3829">
                  <c:v>40098.0</c:v>
                </c:pt>
                <c:pt idx="3830">
                  <c:v>40099.0</c:v>
                </c:pt>
                <c:pt idx="3831">
                  <c:v>40100.0</c:v>
                </c:pt>
                <c:pt idx="3832">
                  <c:v>40101.0</c:v>
                </c:pt>
                <c:pt idx="3833">
                  <c:v>40102.0</c:v>
                </c:pt>
                <c:pt idx="3834">
                  <c:v>40105.0</c:v>
                </c:pt>
                <c:pt idx="3835">
                  <c:v>40106.0</c:v>
                </c:pt>
                <c:pt idx="3836">
                  <c:v>40107.0</c:v>
                </c:pt>
                <c:pt idx="3837">
                  <c:v>40108.0</c:v>
                </c:pt>
                <c:pt idx="3838">
                  <c:v>40109.0</c:v>
                </c:pt>
                <c:pt idx="3839">
                  <c:v>40112.0</c:v>
                </c:pt>
                <c:pt idx="3840">
                  <c:v>40113.0</c:v>
                </c:pt>
                <c:pt idx="3841">
                  <c:v>40114.0</c:v>
                </c:pt>
                <c:pt idx="3842">
                  <c:v>40115.0</c:v>
                </c:pt>
                <c:pt idx="3843">
                  <c:v>40116.0</c:v>
                </c:pt>
                <c:pt idx="3844">
                  <c:v>40119.0</c:v>
                </c:pt>
                <c:pt idx="3845">
                  <c:v>40120.0</c:v>
                </c:pt>
                <c:pt idx="3846">
                  <c:v>40121.0</c:v>
                </c:pt>
                <c:pt idx="3847">
                  <c:v>40122.0</c:v>
                </c:pt>
                <c:pt idx="3848">
                  <c:v>40123.0</c:v>
                </c:pt>
                <c:pt idx="3849">
                  <c:v>40126.0</c:v>
                </c:pt>
                <c:pt idx="3850">
                  <c:v>40127.0</c:v>
                </c:pt>
                <c:pt idx="3851">
                  <c:v>40128.0</c:v>
                </c:pt>
                <c:pt idx="3852">
                  <c:v>40129.0</c:v>
                </c:pt>
                <c:pt idx="3853">
                  <c:v>40130.0</c:v>
                </c:pt>
                <c:pt idx="3854">
                  <c:v>40133.0</c:v>
                </c:pt>
                <c:pt idx="3855">
                  <c:v>40134.0</c:v>
                </c:pt>
                <c:pt idx="3856">
                  <c:v>40135.0</c:v>
                </c:pt>
                <c:pt idx="3857">
                  <c:v>40136.0</c:v>
                </c:pt>
                <c:pt idx="3858">
                  <c:v>40137.0</c:v>
                </c:pt>
                <c:pt idx="3859">
                  <c:v>40140.0</c:v>
                </c:pt>
                <c:pt idx="3860">
                  <c:v>40141.0</c:v>
                </c:pt>
                <c:pt idx="3861">
                  <c:v>40142.0</c:v>
                </c:pt>
                <c:pt idx="3862">
                  <c:v>40143.0</c:v>
                </c:pt>
                <c:pt idx="3863">
                  <c:v>40144.0</c:v>
                </c:pt>
                <c:pt idx="3864">
                  <c:v>40147.0</c:v>
                </c:pt>
                <c:pt idx="3865">
                  <c:v>40148.0</c:v>
                </c:pt>
                <c:pt idx="3866">
                  <c:v>40149.0</c:v>
                </c:pt>
                <c:pt idx="3867">
                  <c:v>40150.0</c:v>
                </c:pt>
                <c:pt idx="3868">
                  <c:v>40151.0</c:v>
                </c:pt>
                <c:pt idx="3869">
                  <c:v>40154.0</c:v>
                </c:pt>
                <c:pt idx="3870">
                  <c:v>40155.0</c:v>
                </c:pt>
                <c:pt idx="3871">
                  <c:v>40156.0</c:v>
                </c:pt>
                <c:pt idx="3872">
                  <c:v>40157.0</c:v>
                </c:pt>
                <c:pt idx="3873">
                  <c:v>40158.0</c:v>
                </c:pt>
                <c:pt idx="3874">
                  <c:v>40161.0</c:v>
                </c:pt>
                <c:pt idx="3875">
                  <c:v>40162.0</c:v>
                </c:pt>
                <c:pt idx="3876">
                  <c:v>40163.0</c:v>
                </c:pt>
                <c:pt idx="3877">
                  <c:v>40164.0</c:v>
                </c:pt>
                <c:pt idx="3878">
                  <c:v>40165.0</c:v>
                </c:pt>
                <c:pt idx="3879">
                  <c:v>40168.0</c:v>
                </c:pt>
                <c:pt idx="3880">
                  <c:v>40169.0</c:v>
                </c:pt>
                <c:pt idx="3881">
                  <c:v>40170.0</c:v>
                </c:pt>
                <c:pt idx="3882">
                  <c:v>40171.0</c:v>
                </c:pt>
                <c:pt idx="3883">
                  <c:v>40172.0</c:v>
                </c:pt>
                <c:pt idx="3884">
                  <c:v>40175.0</c:v>
                </c:pt>
                <c:pt idx="3885">
                  <c:v>40176.0</c:v>
                </c:pt>
                <c:pt idx="3886">
                  <c:v>40177.0</c:v>
                </c:pt>
                <c:pt idx="3887">
                  <c:v>40178.0</c:v>
                </c:pt>
                <c:pt idx="3888">
                  <c:v>40179.0</c:v>
                </c:pt>
                <c:pt idx="3889">
                  <c:v>40182.0</c:v>
                </c:pt>
                <c:pt idx="3890">
                  <c:v>40183.0</c:v>
                </c:pt>
                <c:pt idx="3891">
                  <c:v>40184.0</c:v>
                </c:pt>
                <c:pt idx="3892">
                  <c:v>40185.0</c:v>
                </c:pt>
                <c:pt idx="3893">
                  <c:v>40186.0</c:v>
                </c:pt>
                <c:pt idx="3894">
                  <c:v>40189.0</c:v>
                </c:pt>
                <c:pt idx="3895">
                  <c:v>40190.0</c:v>
                </c:pt>
                <c:pt idx="3896">
                  <c:v>40191.0</c:v>
                </c:pt>
                <c:pt idx="3897">
                  <c:v>40192.0</c:v>
                </c:pt>
                <c:pt idx="3898">
                  <c:v>40193.0</c:v>
                </c:pt>
                <c:pt idx="3899">
                  <c:v>40196.0</c:v>
                </c:pt>
                <c:pt idx="3900">
                  <c:v>40197.0</c:v>
                </c:pt>
                <c:pt idx="3901">
                  <c:v>40198.0</c:v>
                </c:pt>
                <c:pt idx="3902">
                  <c:v>40199.0</c:v>
                </c:pt>
                <c:pt idx="3903">
                  <c:v>40200.0</c:v>
                </c:pt>
                <c:pt idx="3904">
                  <c:v>40203.0</c:v>
                </c:pt>
                <c:pt idx="3905">
                  <c:v>40204.0</c:v>
                </c:pt>
                <c:pt idx="3906">
                  <c:v>40205.0</c:v>
                </c:pt>
                <c:pt idx="3907">
                  <c:v>40206.0</c:v>
                </c:pt>
                <c:pt idx="3908">
                  <c:v>40207.0</c:v>
                </c:pt>
                <c:pt idx="3909">
                  <c:v>40210.0</c:v>
                </c:pt>
                <c:pt idx="3910">
                  <c:v>40211.0</c:v>
                </c:pt>
                <c:pt idx="3911">
                  <c:v>40212.0</c:v>
                </c:pt>
                <c:pt idx="3912">
                  <c:v>40213.0</c:v>
                </c:pt>
                <c:pt idx="3913">
                  <c:v>40214.0</c:v>
                </c:pt>
                <c:pt idx="3914">
                  <c:v>40217.0</c:v>
                </c:pt>
                <c:pt idx="3915">
                  <c:v>40218.0</c:v>
                </c:pt>
                <c:pt idx="3916">
                  <c:v>40219.0</c:v>
                </c:pt>
                <c:pt idx="3917">
                  <c:v>40220.0</c:v>
                </c:pt>
                <c:pt idx="3918">
                  <c:v>40221.0</c:v>
                </c:pt>
                <c:pt idx="3919">
                  <c:v>40224.0</c:v>
                </c:pt>
                <c:pt idx="3920">
                  <c:v>40225.0</c:v>
                </c:pt>
                <c:pt idx="3921">
                  <c:v>40226.0</c:v>
                </c:pt>
                <c:pt idx="3922">
                  <c:v>40227.0</c:v>
                </c:pt>
                <c:pt idx="3923">
                  <c:v>40228.0</c:v>
                </c:pt>
                <c:pt idx="3924">
                  <c:v>40231.0</c:v>
                </c:pt>
                <c:pt idx="3925">
                  <c:v>40232.0</c:v>
                </c:pt>
                <c:pt idx="3926">
                  <c:v>40233.0</c:v>
                </c:pt>
                <c:pt idx="3927">
                  <c:v>40234.0</c:v>
                </c:pt>
                <c:pt idx="3928">
                  <c:v>40235.0</c:v>
                </c:pt>
                <c:pt idx="3929">
                  <c:v>40238.0</c:v>
                </c:pt>
                <c:pt idx="3930">
                  <c:v>40239.0</c:v>
                </c:pt>
                <c:pt idx="3931">
                  <c:v>40240.0</c:v>
                </c:pt>
                <c:pt idx="3932">
                  <c:v>40241.0</c:v>
                </c:pt>
                <c:pt idx="3933">
                  <c:v>40242.0</c:v>
                </c:pt>
                <c:pt idx="3934">
                  <c:v>40245.0</c:v>
                </c:pt>
                <c:pt idx="3935">
                  <c:v>40246.0</c:v>
                </c:pt>
                <c:pt idx="3936">
                  <c:v>40247.0</c:v>
                </c:pt>
                <c:pt idx="3937">
                  <c:v>40248.0</c:v>
                </c:pt>
                <c:pt idx="3938">
                  <c:v>40249.0</c:v>
                </c:pt>
                <c:pt idx="3939">
                  <c:v>40252.0</c:v>
                </c:pt>
                <c:pt idx="3940">
                  <c:v>40253.0</c:v>
                </c:pt>
                <c:pt idx="3941">
                  <c:v>40254.0</c:v>
                </c:pt>
                <c:pt idx="3942">
                  <c:v>40255.0</c:v>
                </c:pt>
                <c:pt idx="3943">
                  <c:v>40256.0</c:v>
                </c:pt>
                <c:pt idx="3944">
                  <c:v>40259.0</c:v>
                </c:pt>
                <c:pt idx="3945">
                  <c:v>40260.0</c:v>
                </c:pt>
                <c:pt idx="3946">
                  <c:v>40261.0</c:v>
                </c:pt>
                <c:pt idx="3947">
                  <c:v>40262.0</c:v>
                </c:pt>
                <c:pt idx="3948">
                  <c:v>40263.0</c:v>
                </c:pt>
                <c:pt idx="3949">
                  <c:v>40266.0</c:v>
                </c:pt>
                <c:pt idx="3950">
                  <c:v>40267.0</c:v>
                </c:pt>
                <c:pt idx="3951">
                  <c:v>40268.0</c:v>
                </c:pt>
                <c:pt idx="3952">
                  <c:v>40269.0</c:v>
                </c:pt>
                <c:pt idx="3953">
                  <c:v>40270.0</c:v>
                </c:pt>
                <c:pt idx="3954">
                  <c:v>40273.0</c:v>
                </c:pt>
                <c:pt idx="3955">
                  <c:v>40274.0</c:v>
                </c:pt>
                <c:pt idx="3956">
                  <c:v>40275.0</c:v>
                </c:pt>
                <c:pt idx="3957">
                  <c:v>40276.0</c:v>
                </c:pt>
                <c:pt idx="3958">
                  <c:v>40277.0</c:v>
                </c:pt>
                <c:pt idx="3959">
                  <c:v>40280.0</c:v>
                </c:pt>
                <c:pt idx="3960">
                  <c:v>40281.0</c:v>
                </c:pt>
                <c:pt idx="3961">
                  <c:v>40282.0</c:v>
                </c:pt>
                <c:pt idx="3962">
                  <c:v>40283.0</c:v>
                </c:pt>
                <c:pt idx="3963">
                  <c:v>40284.0</c:v>
                </c:pt>
                <c:pt idx="3964">
                  <c:v>40287.0</c:v>
                </c:pt>
                <c:pt idx="3965">
                  <c:v>40288.0</c:v>
                </c:pt>
                <c:pt idx="3966">
                  <c:v>40289.0</c:v>
                </c:pt>
                <c:pt idx="3967">
                  <c:v>40290.0</c:v>
                </c:pt>
                <c:pt idx="3968">
                  <c:v>40291.0</c:v>
                </c:pt>
                <c:pt idx="3969">
                  <c:v>40294.0</c:v>
                </c:pt>
                <c:pt idx="3970">
                  <c:v>40295.0</c:v>
                </c:pt>
                <c:pt idx="3971">
                  <c:v>40296.0</c:v>
                </c:pt>
                <c:pt idx="3972">
                  <c:v>40297.0</c:v>
                </c:pt>
                <c:pt idx="3973">
                  <c:v>40298.0</c:v>
                </c:pt>
                <c:pt idx="3974">
                  <c:v>40301.0</c:v>
                </c:pt>
                <c:pt idx="3975">
                  <c:v>40302.0</c:v>
                </c:pt>
                <c:pt idx="3976">
                  <c:v>40303.0</c:v>
                </c:pt>
                <c:pt idx="3977">
                  <c:v>40304.0</c:v>
                </c:pt>
                <c:pt idx="3978">
                  <c:v>40305.0</c:v>
                </c:pt>
                <c:pt idx="3979">
                  <c:v>40308.0</c:v>
                </c:pt>
                <c:pt idx="3980">
                  <c:v>40309.0</c:v>
                </c:pt>
                <c:pt idx="3981">
                  <c:v>40310.0</c:v>
                </c:pt>
                <c:pt idx="3982">
                  <c:v>40311.0</c:v>
                </c:pt>
                <c:pt idx="3983">
                  <c:v>40312.0</c:v>
                </c:pt>
                <c:pt idx="3984">
                  <c:v>40315.0</c:v>
                </c:pt>
                <c:pt idx="3985">
                  <c:v>40316.0</c:v>
                </c:pt>
                <c:pt idx="3986">
                  <c:v>40317.0</c:v>
                </c:pt>
                <c:pt idx="3987">
                  <c:v>40318.0</c:v>
                </c:pt>
                <c:pt idx="3988">
                  <c:v>40319.0</c:v>
                </c:pt>
                <c:pt idx="3989">
                  <c:v>40322.0</c:v>
                </c:pt>
                <c:pt idx="3990">
                  <c:v>40323.0</c:v>
                </c:pt>
                <c:pt idx="3991">
                  <c:v>40324.0</c:v>
                </c:pt>
                <c:pt idx="3992">
                  <c:v>40325.0</c:v>
                </c:pt>
                <c:pt idx="3993">
                  <c:v>40326.0</c:v>
                </c:pt>
                <c:pt idx="3994">
                  <c:v>40329.0</c:v>
                </c:pt>
                <c:pt idx="3995">
                  <c:v>40330.0</c:v>
                </c:pt>
                <c:pt idx="3996">
                  <c:v>40331.0</c:v>
                </c:pt>
                <c:pt idx="3997">
                  <c:v>40332.0</c:v>
                </c:pt>
                <c:pt idx="3998">
                  <c:v>40333.0</c:v>
                </c:pt>
                <c:pt idx="3999">
                  <c:v>40336.0</c:v>
                </c:pt>
                <c:pt idx="4000">
                  <c:v>40337.0</c:v>
                </c:pt>
                <c:pt idx="4001">
                  <c:v>40338.0</c:v>
                </c:pt>
                <c:pt idx="4002">
                  <c:v>40339.0</c:v>
                </c:pt>
                <c:pt idx="4003">
                  <c:v>40340.0</c:v>
                </c:pt>
                <c:pt idx="4004">
                  <c:v>40343.0</c:v>
                </c:pt>
                <c:pt idx="4005">
                  <c:v>40344.0</c:v>
                </c:pt>
                <c:pt idx="4006">
                  <c:v>40345.0</c:v>
                </c:pt>
                <c:pt idx="4007">
                  <c:v>40346.0</c:v>
                </c:pt>
                <c:pt idx="4008">
                  <c:v>40347.0</c:v>
                </c:pt>
                <c:pt idx="4009">
                  <c:v>40350.0</c:v>
                </c:pt>
                <c:pt idx="4010">
                  <c:v>40351.0</c:v>
                </c:pt>
                <c:pt idx="4011">
                  <c:v>40352.0</c:v>
                </c:pt>
                <c:pt idx="4012">
                  <c:v>40353.0</c:v>
                </c:pt>
                <c:pt idx="4013">
                  <c:v>40354.0</c:v>
                </c:pt>
                <c:pt idx="4014">
                  <c:v>40357.0</c:v>
                </c:pt>
                <c:pt idx="4015">
                  <c:v>40358.0</c:v>
                </c:pt>
                <c:pt idx="4016">
                  <c:v>40359.0</c:v>
                </c:pt>
                <c:pt idx="4017">
                  <c:v>40360.0</c:v>
                </c:pt>
                <c:pt idx="4018">
                  <c:v>40361.0</c:v>
                </c:pt>
                <c:pt idx="4019">
                  <c:v>40364.0</c:v>
                </c:pt>
                <c:pt idx="4020">
                  <c:v>40365.0</c:v>
                </c:pt>
                <c:pt idx="4021">
                  <c:v>40366.0</c:v>
                </c:pt>
                <c:pt idx="4022">
                  <c:v>40367.0</c:v>
                </c:pt>
                <c:pt idx="4023">
                  <c:v>40368.0</c:v>
                </c:pt>
                <c:pt idx="4024">
                  <c:v>40371.0</c:v>
                </c:pt>
                <c:pt idx="4025">
                  <c:v>40372.0</c:v>
                </c:pt>
                <c:pt idx="4026">
                  <c:v>40373.0</c:v>
                </c:pt>
                <c:pt idx="4027">
                  <c:v>40374.0</c:v>
                </c:pt>
                <c:pt idx="4028">
                  <c:v>40375.0</c:v>
                </c:pt>
                <c:pt idx="4029">
                  <c:v>40378.0</c:v>
                </c:pt>
                <c:pt idx="4030">
                  <c:v>40379.0</c:v>
                </c:pt>
                <c:pt idx="4031">
                  <c:v>40380.0</c:v>
                </c:pt>
                <c:pt idx="4032">
                  <c:v>40381.0</c:v>
                </c:pt>
                <c:pt idx="4033">
                  <c:v>40382.0</c:v>
                </c:pt>
                <c:pt idx="4034">
                  <c:v>40385.0</c:v>
                </c:pt>
                <c:pt idx="4035">
                  <c:v>40386.0</c:v>
                </c:pt>
                <c:pt idx="4036">
                  <c:v>40387.0</c:v>
                </c:pt>
                <c:pt idx="4037">
                  <c:v>40388.0</c:v>
                </c:pt>
                <c:pt idx="4038">
                  <c:v>40389.0</c:v>
                </c:pt>
                <c:pt idx="4039">
                  <c:v>40392.0</c:v>
                </c:pt>
                <c:pt idx="4040">
                  <c:v>40393.0</c:v>
                </c:pt>
                <c:pt idx="4041">
                  <c:v>40394.0</c:v>
                </c:pt>
                <c:pt idx="4042">
                  <c:v>40395.0</c:v>
                </c:pt>
                <c:pt idx="4043">
                  <c:v>40396.0</c:v>
                </c:pt>
                <c:pt idx="4044">
                  <c:v>40399.0</c:v>
                </c:pt>
                <c:pt idx="4045">
                  <c:v>40400.0</c:v>
                </c:pt>
                <c:pt idx="4046">
                  <c:v>40401.0</c:v>
                </c:pt>
                <c:pt idx="4047">
                  <c:v>40402.0</c:v>
                </c:pt>
                <c:pt idx="4048">
                  <c:v>40403.0</c:v>
                </c:pt>
                <c:pt idx="4049">
                  <c:v>40406.0</c:v>
                </c:pt>
                <c:pt idx="4050">
                  <c:v>40407.0</c:v>
                </c:pt>
                <c:pt idx="4051">
                  <c:v>40408.0</c:v>
                </c:pt>
                <c:pt idx="4052">
                  <c:v>40409.0</c:v>
                </c:pt>
                <c:pt idx="4053">
                  <c:v>40410.0</c:v>
                </c:pt>
                <c:pt idx="4054">
                  <c:v>40413.0</c:v>
                </c:pt>
                <c:pt idx="4055">
                  <c:v>40414.0</c:v>
                </c:pt>
                <c:pt idx="4056">
                  <c:v>40415.0</c:v>
                </c:pt>
                <c:pt idx="4057">
                  <c:v>40416.0</c:v>
                </c:pt>
                <c:pt idx="4058">
                  <c:v>40417.0</c:v>
                </c:pt>
                <c:pt idx="4059">
                  <c:v>40420.0</c:v>
                </c:pt>
                <c:pt idx="4060">
                  <c:v>40421.0</c:v>
                </c:pt>
                <c:pt idx="4061">
                  <c:v>40422.0</c:v>
                </c:pt>
                <c:pt idx="4062">
                  <c:v>40423.0</c:v>
                </c:pt>
                <c:pt idx="4063">
                  <c:v>40424.0</c:v>
                </c:pt>
                <c:pt idx="4064">
                  <c:v>40427.0</c:v>
                </c:pt>
                <c:pt idx="4065">
                  <c:v>40428.0</c:v>
                </c:pt>
                <c:pt idx="4066">
                  <c:v>40429.0</c:v>
                </c:pt>
                <c:pt idx="4067">
                  <c:v>40430.0</c:v>
                </c:pt>
                <c:pt idx="4068">
                  <c:v>40431.0</c:v>
                </c:pt>
                <c:pt idx="4069">
                  <c:v>40434.0</c:v>
                </c:pt>
                <c:pt idx="4070">
                  <c:v>40435.0</c:v>
                </c:pt>
                <c:pt idx="4071">
                  <c:v>40436.0</c:v>
                </c:pt>
                <c:pt idx="4072">
                  <c:v>40437.0</c:v>
                </c:pt>
                <c:pt idx="4073">
                  <c:v>40438.0</c:v>
                </c:pt>
                <c:pt idx="4074">
                  <c:v>40441.0</c:v>
                </c:pt>
                <c:pt idx="4075">
                  <c:v>40442.0</c:v>
                </c:pt>
                <c:pt idx="4076">
                  <c:v>40443.0</c:v>
                </c:pt>
                <c:pt idx="4077">
                  <c:v>40444.0</c:v>
                </c:pt>
                <c:pt idx="4078">
                  <c:v>40445.0</c:v>
                </c:pt>
                <c:pt idx="4079">
                  <c:v>40448.0</c:v>
                </c:pt>
                <c:pt idx="4080">
                  <c:v>40449.0</c:v>
                </c:pt>
                <c:pt idx="4081">
                  <c:v>40450.0</c:v>
                </c:pt>
                <c:pt idx="4082">
                  <c:v>40451.0</c:v>
                </c:pt>
                <c:pt idx="4083">
                  <c:v>40452.0</c:v>
                </c:pt>
                <c:pt idx="4084">
                  <c:v>40455.0</c:v>
                </c:pt>
                <c:pt idx="4085">
                  <c:v>40456.0</c:v>
                </c:pt>
                <c:pt idx="4086">
                  <c:v>40457.0</c:v>
                </c:pt>
                <c:pt idx="4087">
                  <c:v>40458.0</c:v>
                </c:pt>
                <c:pt idx="4088">
                  <c:v>40459.0</c:v>
                </c:pt>
                <c:pt idx="4089">
                  <c:v>40462.0</c:v>
                </c:pt>
                <c:pt idx="4090">
                  <c:v>40463.0</c:v>
                </c:pt>
                <c:pt idx="4091">
                  <c:v>40464.0</c:v>
                </c:pt>
                <c:pt idx="4092">
                  <c:v>40465.0</c:v>
                </c:pt>
                <c:pt idx="4093">
                  <c:v>40466.0</c:v>
                </c:pt>
                <c:pt idx="4094">
                  <c:v>40469.0</c:v>
                </c:pt>
                <c:pt idx="4095">
                  <c:v>40470.0</c:v>
                </c:pt>
                <c:pt idx="4096">
                  <c:v>40471.0</c:v>
                </c:pt>
                <c:pt idx="4097">
                  <c:v>40472.0</c:v>
                </c:pt>
                <c:pt idx="4098">
                  <c:v>40473.0</c:v>
                </c:pt>
                <c:pt idx="4099">
                  <c:v>40476.0</c:v>
                </c:pt>
                <c:pt idx="4100">
                  <c:v>40477.0</c:v>
                </c:pt>
                <c:pt idx="4101">
                  <c:v>40478.0</c:v>
                </c:pt>
                <c:pt idx="4102">
                  <c:v>40479.0</c:v>
                </c:pt>
                <c:pt idx="4103">
                  <c:v>40480.0</c:v>
                </c:pt>
                <c:pt idx="4104">
                  <c:v>40483.0</c:v>
                </c:pt>
                <c:pt idx="4105">
                  <c:v>40484.0</c:v>
                </c:pt>
                <c:pt idx="4106">
                  <c:v>40485.0</c:v>
                </c:pt>
                <c:pt idx="4107">
                  <c:v>40486.0</c:v>
                </c:pt>
                <c:pt idx="4108">
                  <c:v>40487.0</c:v>
                </c:pt>
                <c:pt idx="4109">
                  <c:v>40490.0</c:v>
                </c:pt>
                <c:pt idx="4110">
                  <c:v>40491.0</c:v>
                </c:pt>
                <c:pt idx="4111">
                  <c:v>40492.0</c:v>
                </c:pt>
                <c:pt idx="4112">
                  <c:v>40493.0</c:v>
                </c:pt>
                <c:pt idx="4113">
                  <c:v>40494.0</c:v>
                </c:pt>
                <c:pt idx="4114">
                  <c:v>40497.0</c:v>
                </c:pt>
                <c:pt idx="4115">
                  <c:v>40498.0</c:v>
                </c:pt>
                <c:pt idx="4116">
                  <c:v>40499.0</c:v>
                </c:pt>
                <c:pt idx="4117">
                  <c:v>40500.0</c:v>
                </c:pt>
                <c:pt idx="4118">
                  <c:v>40501.0</c:v>
                </c:pt>
                <c:pt idx="4119">
                  <c:v>40504.0</c:v>
                </c:pt>
                <c:pt idx="4120">
                  <c:v>40505.0</c:v>
                </c:pt>
                <c:pt idx="4121">
                  <c:v>40506.0</c:v>
                </c:pt>
                <c:pt idx="4122">
                  <c:v>40507.0</c:v>
                </c:pt>
                <c:pt idx="4123">
                  <c:v>40508.0</c:v>
                </c:pt>
                <c:pt idx="4124">
                  <c:v>40511.0</c:v>
                </c:pt>
                <c:pt idx="4125">
                  <c:v>40512.0</c:v>
                </c:pt>
                <c:pt idx="4126">
                  <c:v>40513.0</c:v>
                </c:pt>
                <c:pt idx="4127">
                  <c:v>40514.0</c:v>
                </c:pt>
                <c:pt idx="4128">
                  <c:v>40515.0</c:v>
                </c:pt>
                <c:pt idx="4129">
                  <c:v>40518.0</c:v>
                </c:pt>
                <c:pt idx="4130">
                  <c:v>40519.0</c:v>
                </c:pt>
                <c:pt idx="4131">
                  <c:v>40520.0</c:v>
                </c:pt>
                <c:pt idx="4132">
                  <c:v>40521.0</c:v>
                </c:pt>
                <c:pt idx="4133">
                  <c:v>40522.0</c:v>
                </c:pt>
                <c:pt idx="4134">
                  <c:v>40525.0</c:v>
                </c:pt>
                <c:pt idx="4135">
                  <c:v>40526.0</c:v>
                </c:pt>
                <c:pt idx="4136">
                  <c:v>40527.0</c:v>
                </c:pt>
                <c:pt idx="4137">
                  <c:v>40528.0</c:v>
                </c:pt>
                <c:pt idx="4138">
                  <c:v>40529.0</c:v>
                </c:pt>
                <c:pt idx="4139">
                  <c:v>40532.0</c:v>
                </c:pt>
                <c:pt idx="4140">
                  <c:v>40533.0</c:v>
                </c:pt>
                <c:pt idx="4141">
                  <c:v>40534.0</c:v>
                </c:pt>
                <c:pt idx="4142">
                  <c:v>40535.0</c:v>
                </c:pt>
                <c:pt idx="4143">
                  <c:v>40536.0</c:v>
                </c:pt>
                <c:pt idx="4144">
                  <c:v>40539.0</c:v>
                </c:pt>
                <c:pt idx="4145">
                  <c:v>40540.0</c:v>
                </c:pt>
                <c:pt idx="4146">
                  <c:v>40541.0</c:v>
                </c:pt>
                <c:pt idx="4147">
                  <c:v>40542.0</c:v>
                </c:pt>
                <c:pt idx="4148">
                  <c:v>40543.0</c:v>
                </c:pt>
                <c:pt idx="4149">
                  <c:v>40546.0</c:v>
                </c:pt>
                <c:pt idx="4150">
                  <c:v>40547.0</c:v>
                </c:pt>
                <c:pt idx="4151">
                  <c:v>40548.0</c:v>
                </c:pt>
                <c:pt idx="4152">
                  <c:v>40549.0</c:v>
                </c:pt>
                <c:pt idx="4153">
                  <c:v>40550.0</c:v>
                </c:pt>
                <c:pt idx="4154">
                  <c:v>40553.0</c:v>
                </c:pt>
                <c:pt idx="4155">
                  <c:v>40554.0</c:v>
                </c:pt>
                <c:pt idx="4156">
                  <c:v>40555.0</c:v>
                </c:pt>
                <c:pt idx="4157">
                  <c:v>40556.0</c:v>
                </c:pt>
                <c:pt idx="4158">
                  <c:v>40557.0</c:v>
                </c:pt>
                <c:pt idx="4159">
                  <c:v>40560.0</c:v>
                </c:pt>
                <c:pt idx="4160">
                  <c:v>40561.0</c:v>
                </c:pt>
                <c:pt idx="4161">
                  <c:v>40562.0</c:v>
                </c:pt>
                <c:pt idx="4162">
                  <c:v>40563.0</c:v>
                </c:pt>
                <c:pt idx="4163">
                  <c:v>40564.0</c:v>
                </c:pt>
                <c:pt idx="4164">
                  <c:v>40567.0</c:v>
                </c:pt>
                <c:pt idx="4165">
                  <c:v>40568.0</c:v>
                </c:pt>
                <c:pt idx="4166">
                  <c:v>40569.0</c:v>
                </c:pt>
                <c:pt idx="4167">
                  <c:v>40570.0</c:v>
                </c:pt>
                <c:pt idx="4168">
                  <c:v>40571.0</c:v>
                </c:pt>
                <c:pt idx="4169">
                  <c:v>40574.0</c:v>
                </c:pt>
                <c:pt idx="4170">
                  <c:v>40575.0</c:v>
                </c:pt>
                <c:pt idx="4171">
                  <c:v>40576.0</c:v>
                </c:pt>
                <c:pt idx="4172">
                  <c:v>40577.0</c:v>
                </c:pt>
                <c:pt idx="4173">
                  <c:v>40578.0</c:v>
                </c:pt>
                <c:pt idx="4174">
                  <c:v>40581.0</c:v>
                </c:pt>
                <c:pt idx="4175">
                  <c:v>40582.0</c:v>
                </c:pt>
                <c:pt idx="4176">
                  <c:v>40583.0</c:v>
                </c:pt>
                <c:pt idx="4177">
                  <c:v>40584.0</c:v>
                </c:pt>
                <c:pt idx="4178">
                  <c:v>40585.0</c:v>
                </c:pt>
                <c:pt idx="4179">
                  <c:v>40588.0</c:v>
                </c:pt>
                <c:pt idx="4180">
                  <c:v>40589.0</c:v>
                </c:pt>
                <c:pt idx="4181">
                  <c:v>40590.0</c:v>
                </c:pt>
                <c:pt idx="4182">
                  <c:v>40591.0</c:v>
                </c:pt>
                <c:pt idx="4183">
                  <c:v>40592.0</c:v>
                </c:pt>
                <c:pt idx="4184">
                  <c:v>40595.0</c:v>
                </c:pt>
                <c:pt idx="4185">
                  <c:v>40596.0</c:v>
                </c:pt>
                <c:pt idx="4186">
                  <c:v>40597.0</c:v>
                </c:pt>
                <c:pt idx="4187">
                  <c:v>40598.0</c:v>
                </c:pt>
                <c:pt idx="4188">
                  <c:v>40599.0</c:v>
                </c:pt>
                <c:pt idx="4189">
                  <c:v>40602.0</c:v>
                </c:pt>
                <c:pt idx="4190">
                  <c:v>40603.0</c:v>
                </c:pt>
                <c:pt idx="4191">
                  <c:v>40604.0</c:v>
                </c:pt>
                <c:pt idx="4192">
                  <c:v>40605.0</c:v>
                </c:pt>
                <c:pt idx="4193">
                  <c:v>40606.0</c:v>
                </c:pt>
                <c:pt idx="4194">
                  <c:v>40609.0</c:v>
                </c:pt>
                <c:pt idx="4195">
                  <c:v>40610.0</c:v>
                </c:pt>
                <c:pt idx="4196">
                  <c:v>40611.0</c:v>
                </c:pt>
                <c:pt idx="4197">
                  <c:v>40612.0</c:v>
                </c:pt>
                <c:pt idx="4198">
                  <c:v>40613.0</c:v>
                </c:pt>
                <c:pt idx="4199">
                  <c:v>40616.0</c:v>
                </c:pt>
                <c:pt idx="4200">
                  <c:v>40617.0</c:v>
                </c:pt>
                <c:pt idx="4201">
                  <c:v>40618.0</c:v>
                </c:pt>
                <c:pt idx="4202">
                  <c:v>40619.0</c:v>
                </c:pt>
                <c:pt idx="4203">
                  <c:v>40620.0</c:v>
                </c:pt>
                <c:pt idx="4204">
                  <c:v>40623.0</c:v>
                </c:pt>
                <c:pt idx="4205">
                  <c:v>40624.0</c:v>
                </c:pt>
                <c:pt idx="4206">
                  <c:v>40625.0</c:v>
                </c:pt>
                <c:pt idx="4207">
                  <c:v>40626.0</c:v>
                </c:pt>
                <c:pt idx="4208">
                  <c:v>40627.0</c:v>
                </c:pt>
                <c:pt idx="4209">
                  <c:v>40630.0</c:v>
                </c:pt>
                <c:pt idx="4210">
                  <c:v>40631.0</c:v>
                </c:pt>
                <c:pt idx="4211">
                  <c:v>40632.0</c:v>
                </c:pt>
                <c:pt idx="4212">
                  <c:v>40633.0</c:v>
                </c:pt>
                <c:pt idx="4213">
                  <c:v>40634.0</c:v>
                </c:pt>
                <c:pt idx="4214">
                  <c:v>40637.0</c:v>
                </c:pt>
                <c:pt idx="4215">
                  <c:v>40638.0</c:v>
                </c:pt>
                <c:pt idx="4216">
                  <c:v>40639.0</c:v>
                </c:pt>
                <c:pt idx="4217">
                  <c:v>40640.0</c:v>
                </c:pt>
                <c:pt idx="4218">
                  <c:v>40641.0</c:v>
                </c:pt>
                <c:pt idx="4219">
                  <c:v>40644.0</c:v>
                </c:pt>
                <c:pt idx="4220">
                  <c:v>40645.0</c:v>
                </c:pt>
                <c:pt idx="4221">
                  <c:v>40646.0</c:v>
                </c:pt>
                <c:pt idx="4222">
                  <c:v>40647.0</c:v>
                </c:pt>
                <c:pt idx="4223">
                  <c:v>40648.0</c:v>
                </c:pt>
                <c:pt idx="4224">
                  <c:v>40651.0</c:v>
                </c:pt>
                <c:pt idx="4225">
                  <c:v>40652.0</c:v>
                </c:pt>
                <c:pt idx="4226">
                  <c:v>40653.0</c:v>
                </c:pt>
                <c:pt idx="4227">
                  <c:v>40654.0</c:v>
                </c:pt>
                <c:pt idx="4228">
                  <c:v>40655.0</c:v>
                </c:pt>
                <c:pt idx="4229">
                  <c:v>40658.0</c:v>
                </c:pt>
                <c:pt idx="4230">
                  <c:v>40659.0</c:v>
                </c:pt>
                <c:pt idx="4231">
                  <c:v>40660.0</c:v>
                </c:pt>
                <c:pt idx="4232">
                  <c:v>40661.0</c:v>
                </c:pt>
                <c:pt idx="4233">
                  <c:v>40662.0</c:v>
                </c:pt>
                <c:pt idx="4234">
                  <c:v>40665.0</c:v>
                </c:pt>
                <c:pt idx="4235">
                  <c:v>40666.0</c:v>
                </c:pt>
                <c:pt idx="4236">
                  <c:v>40667.0</c:v>
                </c:pt>
                <c:pt idx="4237">
                  <c:v>40668.0</c:v>
                </c:pt>
                <c:pt idx="4238">
                  <c:v>40669.0</c:v>
                </c:pt>
                <c:pt idx="4239">
                  <c:v>40672.0</c:v>
                </c:pt>
                <c:pt idx="4240">
                  <c:v>40673.0</c:v>
                </c:pt>
                <c:pt idx="4241">
                  <c:v>40674.0</c:v>
                </c:pt>
                <c:pt idx="4242">
                  <c:v>40675.0</c:v>
                </c:pt>
                <c:pt idx="4243">
                  <c:v>40676.0</c:v>
                </c:pt>
                <c:pt idx="4244">
                  <c:v>40679.0</c:v>
                </c:pt>
                <c:pt idx="4245">
                  <c:v>40680.0</c:v>
                </c:pt>
                <c:pt idx="4246">
                  <c:v>40681.0</c:v>
                </c:pt>
                <c:pt idx="4247">
                  <c:v>40682.0</c:v>
                </c:pt>
                <c:pt idx="4248">
                  <c:v>40683.0</c:v>
                </c:pt>
                <c:pt idx="4249">
                  <c:v>40686.0</c:v>
                </c:pt>
                <c:pt idx="4250">
                  <c:v>40687.0</c:v>
                </c:pt>
                <c:pt idx="4251">
                  <c:v>40688.0</c:v>
                </c:pt>
                <c:pt idx="4252">
                  <c:v>40689.0</c:v>
                </c:pt>
                <c:pt idx="4253">
                  <c:v>40690.0</c:v>
                </c:pt>
                <c:pt idx="4254">
                  <c:v>40693.0</c:v>
                </c:pt>
                <c:pt idx="4255">
                  <c:v>40694.0</c:v>
                </c:pt>
                <c:pt idx="4256">
                  <c:v>40695.0</c:v>
                </c:pt>
                <c:pt idx="4257">
                  <c:v>40696.0</c:v>
                </c:pt>
                <c:pt idx="4258">
                  <c:v>40697.0</c:v>
                </c:pt>
                <c:pt idx="4259">
                  <c:v>40700.0</c:v>
                </c:pt>
                <c:pt idx="4260">
                  <c:v>40701.0</c:v>
                </c:pt>
                <c:pt idx="4261">
                  <c:v>40702.0</c:v>
                </c:pt>
                <c:pt idx="4262">
                  <c:v>40703.0</c:v>
                </c:pt>
                <c:pt idx="4263">
                  <c:v>40704.0</c:v>
                </c:pt>
                <c:pt idx="4264">
                  <c:v>40707.0</c:v>
                </c:pt>
                <c:pt idx="4265">
                  <c:v>40708.0</c:v>
                </c:pt>
                <c:pt idx="4266">
                  <c:v>40709.0</c:v>
                </c:pt>
                <c:pt idx="4267">
                  <c:v>40710.0</c:v>
                </c:pt>
                <c:pt idx="4268">
                  <c:v>40711.0</c:v>
                </c:pt>
                <c:pt idx="4269">
                  <c:v>40714.0</c:v>
                </c:pt>
                <c:pt idx="4270">
                  <c:v>40715.0</c:v>
                </c:pt>
                <c:pt idx="4271">
                  <c:v>40716.0</c:v>
                </c:pt>
                <c:pt idx="4272">
                  <c:v>40717.0</c:v>
                </c:pt>
                <c:pt idx="4273">
                  <c:v>40718.0</c:v>
                </c:pt>
                <c:pt idx="4274">
                  <c:v>40721.0</c:v>
                </c:pt>
                <c:pt idx="4275">
                  <c:v>40722.0</c:v>
                </c:pt>
                <c:pt idx="4276">
                  <c:v>40723.0</c:v>
                </c:pt>
                <c:pt idx="4277">
                  <c:v>40724.0</c:v>
                </c:pt>
                <c:pt idx="4278">
                  <c:v>40725.0</c:v>
                </c:pt>
                <c:pt idx="4279">
                  <c:v>40728.0</c:v>
                </c:pt>
                <c:pt idx="4280">
                  <c:v>40729.0</c:v>
                </c:pt>
                <c:pt idx="4281">
                  <c:v>40730.0</c:v>
                </c:pt>
                <c:pt idx="4282">
                  <c:v>40731.0</c:v>
                </c:pt>
                <c:pt idx="4283">
                  <c:v>40732.0</c:v>
                </c:pt>
                <c:pt idx="4284">
                  <c:v>40735.0</c:v>
                </c:pt>
                <c:pt idx="4285">
                  <c:v>40736.0</c:v>
                </c:pt>
                <c:pt idx="4286">
                  <c:v>40737.0</c:v>
                </c:pt>
                <c:pt idx="4287">
                  <c:v>40738.0</c:v>
                </c:pt>
                <c:pt idx="4288">
                  <c:v>40739.0</c:v>
                </c:pt>
                <c:pt idx="4289">
                  <c:v>40742.0</c:v>
                </c:pt>
                <c:pt idx="4290">
                  <c:v>40743.0</c:v>
                </c:pt>
                <c:pt idx="4291">
                  <c:v>40744.0</c:v>
                </c:pt>
                <c:pt idx="4292">
                  <c:v>40745.0</c:v>
                </c:pt>
                <c:pt idx="4293">
                  <c:v>40746.0</c:v>
                </c:pt>
                <c:pt idx="4294">
                  <c:v>40749.0</c:v>
                </c:pt>
                <c:pt idx="4295">
                  <c:v>40750.0</c:v>
                </c:pt>
                <c:pt idx="4296">
                  <c:v>40751.0</c:v>
                </c:pt>
                <c:pt idx="4297">
                  <c:v>40752.0</c:v>
                </c:pt>
                <c:pt idx="4298">
                  <c:v>40753.0</c:v>
                </c:pt>
                <c:pt idx="4299">
                  <c:v>40756.0</c:v>
                </c:pt>
                <c:pt idx="4300">
                  <c:v>40757.0</c:v>
                </c:pt>
                <c:pt idx="4301">
                  <c:v>40758.0</c:v>
                </c:pt>
                <c:pt idx="4302">
                  <c:v>40759.0</c:v>
                </c:pt>
                <c:pt idx="4303">
                  <c:v>40760.0</c:v>
                </c:pt>
                <c:pt idx="4304">
                  <c:v>40763.0</c:v>
                </c:pt>
                <c:pt idx="4305">
                  <c:v>40764.0</c:v>
                </c:pt>
                <c:pt idx="4306">
                  <c:v>40765.0</c:v>
                </c:pt>
                <c:pt idx="4307">
                  <c:v>40766.0</c:v>
                </c:pt>
                <c:pt idx="4308">
                  <c:v>40767.0</c:v>
                </c:pt>
                <c:pt idx="4309">
                  <c:v>40770.0</c:v>
                </c:pt>
                <c:pt idx="4310">
                  <c:v>40771.0</c:v>
                </c:pt>
                <c:pt idx="4311">
                  <c:v>40772.0</c:v>
                </c:pt>
                <c:pt idx="4312">
                  <c:v>40773.0</c:v>
                </c:pt>
                <c:pt idx="4313">
                  <c:v>40774.0</c:v>
                </c:pt>
                <c:pt idx="4314">
                  <c:v>40777.0</c:v>
                </c:pt>
                <c:pt idx="4315">
                  <c:v>40778.0</c:v>
                </c:pt>
                <c:pt idx="4316">
                  <c:v>40779.0</c:v>
                </c:pt>
                <c:pt idx="4317">
                  <c:v>40780.0</c:v>
                </c:pt>
                <c:pt idx="4318">
                  <c:v>40781.0</c:v>
                </c:pt>
                <c:pt idx="4319">
                  <c:v>40784.0</c:v>
                </c:pt>
                <c:pt idx="4320">
                  <c:v>40785.0</c:v>
                </c:pt>
                <c:pt idx="4321">
                  <c:v>40786.0</c:v>
                </c:pt>
                <c:pt idx="4322">
                  <c:v>40787.0</c:v>
                </c:pt>
                <c:pt idx="4323">
                  <c:v>40788.0</c:v>
                </c:pt>
                <c:pt idx="4324">
                  <c:v>40791.0</c:v>
                </c:pt>
                <c:pt idx="4325">
                  <c:v>40792.0</c:v>
                </c:pt>
                <c:pt idx="4326">
                  <c:v>40793.0</c:v>
                </c:pt>
                <c:pt idx="4327">
                  <c:v>40794.0</c:v>
                </c:pt>
                <c:pt idx="4328">
                  <c:v>40795.0</c:v>
                </c:pt>
                <c:pt idx="4329">
                  <c:v>40798.0</c:v>
                </c:pt>
                <c:pt idx="4330">
                  <c:v>40799.0</c:v>
                </c:pt>
                <c:pt idx="4331">
                  <c:v>40800.0</c:v>
                </c:pt>
                <c:pt idx="4332">
                  <c:v>40801.0</c:v>
                </c:pt>
                <c:pt idx="4333">
                  <c:v>40802.0</c:v>
                </c:pt>
                <c:pt idx="4334">
                  <c:v>40805.0</c:v>
                </c:pt>
                <c:pt idx="4335">
                  <c:v>40806.0</c:v>
                </c:pt>
                <c:pt idx="4336">
                  <c:v>40807.0</c:v>
                </c:pt>
                <c:pt idx="4337">
                  <c:v>40808.0</c:v>
                </c:pt>
                <c:pt idx="4338">
                  <c:v>40809.0</c:v>
                </c:pt>
                <c:pt idx="4339">
                  <c:v>40812.0</c:v>
                </c:pt>
                <c:pt idx="4340">
                  <c:v>40813.0</c:v>
                </c:pt>
                <c:pt idx="4341">
                  <c:v>40814.0</c:v>
                </c:pt>
                <c:pt idx="4342">
                  <c:v>40815.0</c:v>
                </c:pt>
                <c:pt idx="4343">
                  <c:v>40816.0</c:v>
                </c:pt>
                <c:pt idx="4344">
                  <c:v>40819.0</c:v>
                </c:pt>
                <c:pt idx="4345">
                  <c:v>40820.0</c:v>
                </c:pt>
                <c:pt idx="4346">
                  <c:v>40821.0</c:v>
                </c:pt>
                <c:pt idx="4347">
                  <c:v>40822.0</c:v>
                </c:pt>
                <c:pt idx="4348">
                  <c:v>40823.0</c:v>
                </c:pt>
                <c:pt idx="4349">
                  <c:v>40826.0</c:v>
                </c:pt>
                <c:pt idx="4350">
                  <c:v>40827.0</c:v>
                </c:pt>
                <c:pt idx="4351">
                  <c:v>40828.0</c:v>
                </c:pt>
                <c:pt idx="4352">
                  <c:v>40829.0</c:v>
                </c:pt>
                <c:pt idx="4353">
                  <c:v>40830.0</c:v>
                </c:pt>
                <c:pt idx="4354">
                  <c:v>40833.0</c:v>
                </c:pt>
                <c:pt idx="4355">
                  <c:v>40834.0</c:v>
                </c:pt>
                <c:pt idx="4356">
                  <c:v>40835.0</c:v>
                </c:pt>
                <c:pt idx="4357">
                  <c:v>40836.0</c:v>
                </c:pt>
                <c:pt idx="4358">
                  <c:v>40837.0</c:v>
                </c:pt>
                <c:pt idx="4359">
                  <c:v>40840.0</c:v>
                </c:pt>
                <c:pt idx="4360">
                  <c:v>40841.0</c:v>
                </c:pt>
                <c:pt idx="4361">
                  <c:v>40842.0</c:v>
                </c:pt>
                <c:pt idx="4362">
                  <c:v>40843.0</c:v>
                </c:pt>
                <c:pt idx="4363">
                  <c:v>40844.0</c:v>
                </c:pt>
                <c:pt idx="4364">
                  <c:v>40847.0</c:v>
                </c:pt>
                <c:pt idx="4365">
                  <c:v>40848.0</c:v>
                </c:pt>
                <c:pt idx="4366">
                  <c:v>40849.0</c:v>
                </c:pt>
                <c:pt idx="4367">
                  <c:v>40850.0</c:v>
                </c:pt>
                <c:pt idx="4368">
                  <c:v>40851.0</c:v>
                </c:pt>
                <c:pt idx="4369">
                  <c:v>40854.0</c:v>
                </c:pt>
                <c:pt idx="4370">
                  <c:v>40855.0</c:v>
                </c:pt>
                <c:pt idx="4371">
                  <c:v>40856.0</c:v>
                </c:pt>
                <c:pt idx="4372">
                  <c:v>40857.0</c:v>
                </c:pt>
                <c:pt idx="4373">
                  <c:v>40858.0</c:v>
                </c:pt>
                <c:pt idx="4374">
                  <c:v>40861.0</c:v>
                </c:pt>
                <c:pt idx="4375">
                  <c:v>40862.0</c:v>
                </c:pt>
                <c:pt idx="4376">
                  <c:v>40863.0</c:v>
                </c:pt>
                <c:pt idx="4377">
                  <c:v>40864.0</c:v>
                </c:pt>
                <c:pt idx="4378">
                  <c:v>40865.0</c:v>
                </c:pt>
                <c:pt idx="4379">
                  <c:v>40868.0</c:v>
                </c:pt>
                <c:pt idx="4380">
                  <c:v>40869.0</c:v>
                </c:pt>
                <c:pt idx="4381">
                  <c:v>40870.0</c:v>
                </c:pt>
                <c:pt idx="4382">
                  <c:v>40871.0</c:v>
                </c:pt>
                <c:pt idx="4383">
                  <c:v>40872.0</c:v>
                </c:pt>
                <c:pt idx="4384">
                  <c:v>40875.0</c:v>
                </c:pt>
                <c:pt idx="4385">
                  <c:v>40876.0</c:v>
                </c:pt>
                <c:pt idx="4386">
                  <c:v>40877.0</c:v>
                </c:pt>
                <c:pt idx="4387">
                  <c:v>40878.0</c:v>
                </c:pt>
                <c:pt idx="4388">
                  <c:v>40879.0</c:v>
                </c:pt>
                <c:pt idx="4389">
                  <c:v>40882.0</c:v>
                </c:pt>
                <c:pt idx="4390">
                  <c:v>40883.0</c:v>
                </c:pt>
                <c:pt idx="4391">
                  <c:v>40884.0</c:v>
                </c:pt>
                <c:pt idx="4392">
                  <c:v>40885.0</c:v>
                </c:pt>
                <c:pt idx="4393">
                  <c:v>40886.0</c:v>
                </c:pt>
                <c:pt idx="4394">
                  <c:v>40889.0</c:v>
                </c:pt>
                <c:pt idx="4395">
                  <c:v>40890.0</c:v>
                </c:pt>
                <c:pt idx="4396">
                  <c:v>40891.0</c:v>
                </c:pt>
                <c:pt idx="4397">
                  <c:v>40892.0</c:v>
                </c:pt>
                <c:pt idx="4398">
                  <c:v>40893.0</c:v>
                </c:pt>
                <c:pt idx="4399">
                  <c:v>40896.0</c:v>
                </c:pt>
                <c:pt idx="4400">
                  <c:v>40897.0</c:v>
                </c:pt>
                <c:pt idx="4401">
                  <c:v>40898.0</c:v>
                </c:pt>
                <c:pt idx="4402">
                  <c:v>40899.0</c:v>
                </c:pt>
                <c:pt idx="4403">
                  <c:v>40900.0</c:v>
                </c:pt>
                <c:pt idx="4404">
                  <c:v>40903.0</c:v>
                </c:pt>
                <c:pt idx="4405">
                  <c:v>40904.0</c:v>
                </c:pt>
                <c:pt idx="4406">
                  <c:v>40905.0</c:v>
                </c:pt>
                <c:pt idx="4407">
                  <c:v>40906.0</c:v>
                </c:pt>
                <c:pt idx="4408">
                  <c:v>40907.0</c:v>
                </c:pt>
                <c:pt idx="4409">
                  <c:v>40910.0</c:v>
                </c:pt>
                <c:pt idx="4410">
                  <c:v>40911.0</c:v>
                </c:pt>
                <c:pt idx="4411">
                  <c:v>40912.0</c:v>
                </c:pt>
                <c:pt idx="4412">
                  <c:v>40913.0</c:v>
                </c:pt>
                <c:pt idx="4413">
                  <c:v>40914.0</c:v>
                </c:pt>
                <c:pt idx="4414">
                  <c:v>40917.0</c:v>
                </c:pt>
                <c:pt idx="4415">
                  <c:v>40918.0</c:v>
                </c:pt>
                <c:pt idx="4416">
                  <c:v>40919.0</c:v>
                </c:pt>
                <c:pt idx="4417">
                  <c:v>40920.0</c:v>
                </c:pt>
                <c:pt idx="4418">
                  <c:v>40921.0</c:v>
                </c:pt>
                <c:pt idx="4419">
                  <c:v>40924.0</c:v>
                </c:pt>
                <c:pt idx="4420">
                  <c:v>40925.0</c:v>
                </c:pt>
                <c:pt idx="4421">
                  <c:v>40926.0</c:v>
                </c:pt>
                <c:pt idx="4422">
                  <c:v>40927.0</c:v>
                </c:pt>
                <c:pt idx="4423">
                  <c:v>40928.0</c:v>
                </c:pt>
                <c:pt idx="4424">
                  <c:v>40931.0</c:v>
                </c:pt>
                <c:pt idx="4425">
                  <c:v>40932.0</c:v>
                </c:pt>
                <c:pt idx="4426">
                  <c:v>40933.0</c:v>
                </c:pt>
                <c:pt idx="4427">
                  <c:v>40934.0</c:v>
                </c:pt>
                <c:pt idx="4428">
                  <c:v>40935.0</c:v>
                </c:pt>
                <c:pt idx="4429">
                  <c:v>40938.0</c:v>
                </c:pt>
                <c:pt idx="4430">
                  <c:v>40939.0</c:v>
                </c:pt>
                <c:pt idx="4431">
                  <c:v>40940.0</c:v>
                </c:pt>
                <c:pt idx="4432">
                  <c:v>40941.0</c:v>
                </c:pt>
                <c:pt idx="4433">
                  <c:v>40942.0</c:v>
                </c:pt>
                <c:pt idx="4434">
                  <c:v>40945.0</c:v>
                </c:pt>
                <c:pt idx="4435">
                  <c:v>40946.0</c:v>
                </c:pt>
                <c:pt idx="4436">
                  <c:v>40947.0</c:v>
                </c:pt>
                <c:pt idx="4437">
                  <c:v>40948.0</c:v>
                </c:pt>
                <c:pt idx="4438">
                  <c:v>40949.0</c:v>
                </c:pt>
                <c:pt idx="4439">
                  <c:v>40952.0</c:v>
                </c:pt>
                <c:pt idx="4440">
                  <c:v>40953.0</c:v>
                </c:pt>
                <c:pt idx="4441">
                  <c:v>40954.0</c:v>
                </c:pt>
                <c:pt idx="4442">
                  <c:v>40955.0</c:v>
                </c:pt>
                <c:pt idx="4443">
                  <c:v>40956.0</c:v>
                </c:pt>
                <c:pt idx="4444">
                  <c:v>40959.0</c:v>
                </c:pt>
                <c:pt idx="4445">
                  <c:v>40960.0</c:v>
                </c:pt>
                <c:pt idx="4446">
                  <c:v>40961.0</c:v>
                </c:pt>
                <c:pt idx="4447">
                  <c:v>40962.0</c:v>
                </c:pt>
                <c:pt idx="4448">
                  <c:v>40963.0</c:v>
                </c:pt>
                <c:pt idx="4449">
                  <c:v>40966.0</c:v>
                </c:pt>
                <c:pt idx="4450">
                  <c:v>40967.0</c:v>
                </c:pt>
                <c:pt idx="4451">
                  <c:v>40968.0</c:v>
                </c:pt>
                <c:pt idx="4452">
                  <c:v>40969.0</c:v>
                </c:pt>
                <c:pt idx="4453">
                  <c:v>40970.0</c:v>
                </c:pt>
                <c:pt idx="4454">
                  <c:v>40973.0</c:v>
                </c:pt>
                <c:pt idx="4455">
                  <c:v>40974.0</c:v>
                </c:pt>
                <c:pt idx="4456">
                  <c:v>40975.0</c:v>
                </c:pt>
                <c:pt idx="4457">
                  <c:v>40976.0</c:v>
                </c:pt>
                <c:pt idx="4458">
                  <c:v>40977.0</c:v>
                </c:pt>
                <c:pt idx="4459">
                  <c:v>40980.0</c:v>
                </c:pt>
                <c:pt idx="4460">
                  <c:v>40981.0</c:v>
                </c:pt>
                <c:pt idx="4461">
                  <c:v>40982.0</c:v>
                </c:pt>
                <c:pt idx="4462">
                  <c:v>40983.0</c:v>
                </c:pt>
                <c:pt idx="4463">
                  <c:v>40984.0</c:v>
                </c:pt>
                <c:pt idx="4464">
                  <c:v>40987.0</c:v>
                </c:pt>
                <c:pt idx="4465">
                  <c:v>40988.0</c:v>
                </c:pt>
                <c:pt idx="4466">
                  <c:v>40989.0</c:v>
                </c:pt>
                <c:pt idx="4467">
                  <c:v>40990.0</c:v>
                </c:pt>
                <c:pt idx="4468">
                  <c:v>40991.0</c:v>
                </c:pt>
                <c:pt idx="4469">
                  <c:v>40994.0</c:v>
                </c:pt>
                <c:pt idx="4470">
                  <c:v>40995.0</c:v>
                </c:pt>
                <c:pt idx="4471">
                  <c:v>40996.0</c:v>
                </c:pt>
                <c:pt idx="4472">
                  <c:v>40997.0</c:v>
                </c:pt>
                <c:pt idx="4473">
                  <c:v>40998.0</c:v>
                </c:pt>
                <c:pt idx="4474">
                  <c:v>41001.0</c:v>
                </c:pt>
                <c:pt idx="4475">
                  <c:v>41002.0</c:v>
                </c:pt>
                <c:pt idx="4476">
                  <c:v>41003.0</c:v>
                </c:pt>
                <c:pt idx="4477">
                  <c:v>41004.0</c:v>
                </c:pt>
                <c:pt idx="4478">
                  <c:v>41005.0</c:v>
                </c:pt>
                <c:pt idx="4479">
                  <c:v>41008.0</c:v>
                </c:pt>
                <c:pt idx="4480">
                  <c:v>41009.0</c:v>
                </c:pt>
                <c:pt idx="4481">
                  <c:v>41010.0</c:v>
                </c:pt>
                <c:pt idx="4482">
                  <c:v>41011.0</c:v>
                </c:pt>
                <c:pt idx="4483">
                  <c:v>41012.0</c:v>
                </c:pt>
                <c:pt idx="4484">
                  <c:v>41015.0</c:v>
                </c:pt>
                <c:pt idx="4485">
                  <c:v>41016.0</c:v>
                </c:pt>
                <c:pt idx="4486">
                  <c:v>41017.0</c:v>
                </c:pt>
                <c:pt idx="4487">
                  <c:v>41018.0</c:v>
                </c:pt>
                <c:pt idx="4488">
                  <c:v>41019.0</c:v>
                </c:pt>
                <c:pt idx="4489">
                  <c:v>41022.0</c:v>
                </c:pt>
                <c:pt idx="4490">
                  <c:v>41023.0</c:v>
                </c:pt>
                <c:pt idx="4491">
                  <c:v>41024.0</c:v>
                </c:pt>
                <c:pt idx="4492">
                  <c:v>41025.0</c:v>
                </c:pt>
                <c:pt idx="4493">
                  <c:v>41026.0</c:v>
                </c:pt>
                <c:pt idx="4494">
                  <c:v>41029.0</c:v>
                </c:pt>
                <c:pt idx="4495">
                  <c:v>41030.0</c:v>
                </c:pt>
                <c:pt idx="4496">
                  <c:v>41031.0</c:v>
                </c:pt>
                <c:pt idx="4497">
                  <c:v>41032.0</c:v>
                </c:pt>
                <c:pt idx="4498">
                  <c:v>41033.0</c:v>
                </c:pt>
                <c:pt idx="4499">
                  <c:v>41036.0</c:v>
                </c:pt>
                <c:pt idx="4500">
                  <c:v>41037.0</c:v>
                </c:pt>
                <c:pt idx="4501">
                  <c:v>41038.0</c:v>
                </c:pt>
                <c:pt idx="4502">
                  <c:v>41039.0</c:v>
                </c:pt>
                <c:pt idx="4503">
                  <c:v>41040.0</c:v>
                </c:pt>
                <c:pt idx="4504">
                  <c:v>41043.0</c:v>
                </c:pt>
                <c:pt idx="4505">
                  <c:v>41044.0</c:v>
                </c:pt>
                <c:pt idx="4506">
                  <c:v>41045.0</c:v>
                </c:pt>
                <c:pt idx="4507">
                  <c:v>41046.0</c:v>
                </c:pt>
                <c:pt idx="4508">
                  <c:v>41047.0</c:v>
                </c:pt>
                <c:pt idx="4509">
                  <c:v>41050.0</c:v>
                </c:pt>
                <c:pt idx="4510">
                  <c:v>41051.0</c:v>
                </c:pt>
                <c:pt idx="4511">
                  <c:v>41052.0</c:v>
                </c:pt>
                <c:pt idx="4512">
                  <c:v>41053.0</c:v>
                </c:pt>
                <c:pt idx="4513">
                  <c:v>41054.0</c:v>
                </c:pt>
                <c:pt idx="4514">
                  <c:v>41057.0</c:v>
                </c:pt>
                <c:pt idx="4515">
                  <c:v>41058.0</c:v>
                </c:pt>
                <c:pt idx="4516">
                  <c:v>41059.0</c:v>
                </c:pt>
                <c:pt idx="4517">
                  <c:v>41060.0</c:v>
                </c:pt>
                <c:pt idx="4518">
                  <c:v>41061.0</c:v>
                </c:pt>
                <c:pt idx="4519">
                  <c:v>41064.0</c:v>
                </c:pt>
                <c:pt idx="4520">
                  <c:v>41065.0</c:v>
                </c:pt>
                <c:pt idx="4521">
                  <c:v>41066.0</c:v>
                </c:pt>
                <c:pt idx="4522">
                  <c:v>41067.0</c:v>
                </c:pt>
                <c:pt idx="4523">
                  <c:v>41068.0</c:v>
                </c:pt>
                <c:pt idx="4524">
                  <c:v>41071.0</c:v>
                </c:pt>
                <c:pt idx="4525">
                  <c:v>41072.0</c:v>
                </c:pt>
                <c:pt idx="4526">
                  <c:v>41073.0</c:v>
                </c:pt>
                <c:pt idx="4527">
                  <c:v>41074.0</c:v>
                </c:pt>
                <c:pt idx="4528">
                  <c:v>41075.0</c:v>
                </c:pt>
                <c:pt idx="4529">
                  <c:v>41078.0</c:v>
                </c:pt>
                <c:pt idx="4530">
                  <c:v>41079.0</c:v>
                </c:pt>
                <c:pt idx="4531">
                  <c:v>41080.0</c:v>
                </c:pt>
                <c:pt idx="4532">
                  <c:v>41081.0</c:v>
                </c:pt>
                <c:pt idx="4533">
                  <c:v>41082.0</c:v>
                </c:pt>
                <c:pt idx="4534">
                  <c:v>41085.0</c:v>
                </c:pt>
                <c:pt idx="4535">
                  <c:v>41086.0</c:v>
                </c:pt>
                <c:pt idx="4536">
                  <c:v>41087.0</c:v>
                </c:pt>
                <c:pt idx="4537">
                  <c:v>41088.0</c:v>
                </c:pt>
                <c:pt idx="4538">
                  <c:v>41089.0</c:v>
                </c:pt>
                <c:pt idx="4539">
                  <c:v>41092.0</c:v>
                </c:pt>
                <c:pt idx="4540">
                  <c:v>41093.0</c:v>
                </c:pt>
                <c:pt idx="4541">
                  <c:v>41094.0</c:v>
                </c:pt>
                <c:pt idx="4542">
                  <c:v>41095.0</c:v>
                </c:pt>
                <c:pt idx="4543">
                  <c:v>41096.0</c:v>
                </c:pt>
                <c:pt idx="4544">
                  <c:v>41099.0</c:v>
                </c:pt>
                <c:pt idx="4545">
                  <c:v>41100.0</c:v>
                </c:pt>
                <c:pt idx="4546">
                  <c:v>41101.0</c:v>
                </c:pt>
                <c:pt idx="4547">
                  <c:v>41102.0</c:v>
                </c:pt>
                <c:pt idx="4548">
                  <c:v>41103.0</c:v>
                </c:pt>
                <c:pt idx="4549">
                  <c:v>41106.0</c:v>
                </c:pt>
                <c:pt idx="4550">
                  <c:v>41107.0</c:v>
                </c:pt>
                <c:pt idx="4551">
                  <c:v>41108.0</c:v>
                </c:pt>
                <c:pt idx="4552">
                  <c:v>41109.0</c:v>
                </c:pt>
                <c:pt idx="4553">
                  <c:v>41110.0</c:v>
                </c:pt>
                <c:pt idx="4554">
                  <c:v>41113.0</c:v>
                </c:pt>
                <c:pt idx="4555">
                  <c:v>41114.0</c:v>
                </c:pt>
                <c:pt idx="4556">
                  <c:v>41115.0</c:v>
                </c:pt>
                <c:pt idx="4557">
                  <c:v>41116.0</c:v>
                </c:pt>
                <c:pt idx="4558">
                  <c:v>41117.0</c:v>
                </c:pt>
                <c:pt idx="4559">
                  <c:v>41120.0</c:v>
                </c:pt>
                <c:pt idx="4560">
                  <c:v>41121.0</c:v>
                </c:pt>
                <c:pt idx="4561">
                  <c:v>41122.0</c:v>
                </c:pt>
                <c:pt idx="4562">
                  <c:v>41123.0</c:v>
                </c:pt>
                <c:pt idx="4563">
                  <c:v>41124.0</c:v>
                </c:pt>
                <c:pt idx="4564">
                  <c:v>41127.0</c:v>
                </c:pt>
                <c:pt idx="4565">
                  <c:v>41128.0</c:v>
                </c:pt>
                <c:pt idx="4566">
                  <c:v>41129.0</c:v>
                </c:pt>
                <c:pt idx="4567">
                  <c:v>41130.0</c:v>
                </c:pt>
                <c:pt idx="4568">
                  <c:v>41131.0</c:v>
                </c:pt>
                <c:pt idx="4569">
                  <c:v>41134.0</c:v>
                </c:pt>
                <c:pt idx="4570">
                  <c:v>41135.0</c:v>
                </c:pt>
                <c:pt idx="4571">
                  <c:v>41136.0</c:v>
                </c:pt>
                <c:pt idx="4572">
                  <c:v>41137.0</c:v>
                </c:pt>
                <c:pt idx="4573">
                  <c:v>41138.0</c:v>
                </c:pt>
                <c:pt idx="4574">
                  <c:v>41141.0</c:v>
                </c:pt>
                <c:pt idx="4575">
                  <c:v>41142.0</c:v>
                </c:pt>
                <c:pt idx="4576">
                  <c:v>41143.0</c:v>
                </c:pt>
                <c:pt idx="4577">
                  <c:v>41144.0</c:v>
                </c:pt>
                <c:pt idx="4578">
                  <c:v>41145.0</c:v>
                </c:pt>
                <c:pt idx="4579">
                  <c:v>41148.0</c:v>
                </c:pt>
                <c:pt idx="4580">
                  <c:v>41149.0</c:v>
                </c:pt>
                <c:pt idx="4581">
                  <c:v>41150.0</c:v>
                </c:pt>
                <c:pt idx="4582">
                  <c:v>41151.0</c:v>
                </c:pt>
                <c:pt idx="4583">
                  <c:v>41152.0</c:v>
                </c:pt>
                <c:pt idx="4584">
                  <c:v>41155.0</c:v>
                </c:pt>
                <c:pt idx="4585">
                  <c:v>41156.0</c:v>
                </c:pt>
                <c:pt idx="4586">
                  <c:v>41157.0</c:v>
                </c:pt>
                <c:pt idx="4587">
                  <c:v>41158.0</c:v>
                </c:pt>
                <c:pt idx="4588">
                  <c:v>41159.0</c:v>
                </c:pt>
                <c:pt idx="4589">
                  <c:v>41162.0</c:v>
                </c:pt>
                <c:pt idx="4590">
                  <c:v>41163.0</c:v>
                </c:pt>
                <c:pt idx="4591">
                  <c:v>41164.0</c:v>
                </c:pt>
                <c:pt idx="4592">
                  <c:v>41165.0</c:v>
                </c:pt>
                <c:pt idx="4593">
                  <c:v>41166.0</c:v>
                </c:pt>
                <c:pt idx="4594">
                  <c:v>41169.0</c:v>
                </c:pt>
                <c:pt idx="4595">
                  <c:v>41170.0</c:v>
                </c:pt>
                <c:pt idx="4596">
                  <c:v>41171.0</c:v>
                </c:pt>
                <c:pt idx="4597">
                  <c:v>41172.0</c:v>
                </c:pt>
                <c:pt idx="4598">
                  <c:v>41173.0</c:v>
                </c:pt>
                <c:pt idx="4599">
                  <c:v>41176.0</c:v>
                </c:pt>
                <c:pt idx="4600">
                  <c:v>41177.0</c:v>
                </c:pt>
                <c:pt idx="4601">
                  <c:v>41178.0</c:v>
                </c:pt>
                <c:pt idx="4602">
                  <c:v>41179.0</c:v>
                </c:pt>
                <c:pt idx="4603">
                  <c:v>41180.0</c:v>
                </c:pt>
                <c:pt idx="4604">
                  <c:v>41183.0</c:v>
                </c:pt>
                <c:pt idx="4605">
                  <c:v>41184.0</c:v>
                </c:pt>
                <c:pt idx="4606">
                  <c:v>41185.0</c:v>
                </c:pt>
                <c:pt idx="4607">
                  <c:v>41186.0</c:v>
                </c:pt>
                <c:pt idx="4608">
                  <c:v>41187.0</c:v>
                </c:pt>
                <c:pt idx="4609">
                  <c:v>41190.0</c:v>
                </c:pt>
                <c:pt idx="4610">
                  <c:v>41191.0</c:v>
                </c:pt>
                <c:pt idx="4611">
                  <c:v>41192.0</c:v>
                </c:pt>
                <c:pt idx="4612">
                  <c:v>41193.0</c:v>
                </c:pt>
                <c:pt idx="4613">
                  <c:v>41194.0</c:v>
                </c:pt>
                <c:pt idx="4614">
                  <c:v>41197.0</c:v>
                </c:pt>
                <c:pt idx="4615">
                  <c:v>41198.0</c:v>
                </c:pt>
                <c:pt idx="4616">
                  <c:v>41199.0</c:v>
                </c:pt>
                <c:pt idx="4617">
                  <c:v>41200.0</c:v>
                </c:pt>
                <c:pt idx="4618">
                  <c:v>41201.0</c:v>
                </c:pt>
                <c:pt idx="4619">
                  <c:v>41204.0</c:v>
                </c:pt>
                <c:pt idx="4620">
                  <c:v>41205.0</c:v>
                </c:pt>
                <c:pt idx="4621">
                  <c:v>41206.0</c:v>
                </c:pt>
                <c:pt idx="4622">
                  <c:v>41207.0</c:v>
                </c:pt>
                <c:pt idx="4623">
                  <c:v>41208.0</c:v>
                </c:pt>
                <c:pt idx="4624">
                  <c:v>41211.0</c:v>
                </c:pt>
                <c:pt idx="4625">
                  <c:v>41213.0</c:v>
                </c:pt>
                <c:pt idx="4626">
                  <c:v>41214.0</c:v>
                </c:pt>
                <c:pt idx="4627">
                  <c:v>41215.0</c:v>
                </c:pt>
                <c:pt idx="4628">
                  <c:v>41218.0</c:v>
                </c:pt>
                <c:pt idx="4629">
                  <c:v>41219.0</c:v>
                </c:pt>
                <c:pt idx="4630">
                  <c:v>41220.0</c:v>
                </c:pt>
                <c:pt idx="4631">
                  <c:v>41221.0</c:v>
                </c:pt>
                <c:pt idx="4632">
                  <c:v>41222.0</c:v>
                </c:pt>
                <c:pt idx="4633">
                  <c:v>41225.0</c:v>
                </c:pt>
                <c:pt idx="4634">
                  <c:v>41226.0</c:v>
                </c:pt>
                <c:pt idx="4635">
                  <c:v>41227.0</c:v>
                </c:pt>
                <c:pt idx="4636">
                  <c:v>41228.0</c:v>
                </c:pt>
                <c:pt idx="4637">
                  <c:v>41229.0</c:v>
                </c:pt>
                <c:pt idx="4638">
                  <c:v>41232.0</c:v>
                </c:pt>
                <c:pt idx="4639">
                  <c:v>41233.0</c:v>
                </c:pt>
                <c:pt idx="4640">
                  <c:v>41234.0</c:v>
                </c:pt>
                <c:pt idx="4641">
                  <c:v>41235.0</c:v>
                </c:pt>
                <c:pt idx="4642">
                  <c:v>41236.0</c:v>
                </c:pt>
                <c:pt idx="4643">
                  <c:v>41239.0</c:v>
                </c:pt>
                <c:pt idx="4644">
                  <c:v>41240.0</c:v>
                </c:pt>
                <c:pt idx="4645">
                  <c:v>41241.0</c:v>
                </c:pt>
                <c:pt idx="4646">
                  <c:v>41242.0</c:v>
                </c:pt>
                <c:pt idx="4647">
                  <c:v>41243.0</c:v>
                </c:pt>
                <c:pt idx="4648">
                  <c:v>41246.0</c:v>
                </c:pt>
                <c:pt idx="4649">
                  <c:v>41247.0</c:v>
                </c:pt>
                <c:pt idx="4650">
                  <c:v>41248.0</c:v>
                </c:pt>
                <c:pt idx="4651">
                  <c:v>41249.0</c:v>
                </c:pt>
                <c:pt idx="4652">
                  <c:v>41250.0</c:v>
                </c:pt>
                <c:pt idx="4653">
                  <c:v>41253.0</c:v>
                </c:pt>
                <c:pt idx="4654">
                  <c:v>41254.0</c:v>
                </c:pt>
                <c:pt idx="4655">
                  <c:v>41255.0</c:v>
                </c:pt>
                <c:pt idx="4656">
                  <c:v>41256.0</c:v>
                </c:pt>
                <c:pt idx="4657">
                  <c:v>41257.0</c:v>
                </c:pt>
                <c:pt idx="4658">
                  <c:v>41260.0</c:v>
                </c:pt>
                <c:pt idx="4659">
                  <c:v>41261.0</c:v>
                </c:pt>
                <c:pt idx="4660">
                  <c:v>41262.0</c:v>
                </c:pt>
                <c:pt idx="4661">
                  <c:v>41263.0</c:v>
                </c:pt>
                <c:pt idx="4662">
                  <c:v>41264.0</c:v>
                </c:pt>
                <c:pt idx="4663">
                  <c:v>41267.0</c:v>
                </c:pt>
                <c:pt idx="4664">
                  <c:v>41268.0</c:v>
                </c:pt>
                <c:pt idx="4665">
                  <c:v>41269.0</c:v>
                </c:pt>
                <c:pt idx="4666">
                  <c:v>41270.0</c:v>
                </c:pt>
                <c:pt idx="4667">
                  <c:v>41271.0</c:v>
                </c:pt>
                <c:pt idx="4668">
                  <c:v>41274.0</c:v>
                </c:pt>
                <c:pt idx="4669">
                  <c:v>41275.0</c:v>
                </c:pt>
                <c:pt idx="4670">
                  <c:v>41276.0</c:v>
                </c:pt>
                <c:pt idx="4671">
                  <c:v>41277.0</c:v>
                </c:pt>
                <c:pt idx="4672">
                  <c:v>41278.0</c:v>
                </c:pt>
                <c:pt idx="4673">
                  <c:v>41281.0</c:v>
                </c:pt>
                <c:pt idx="4674">
                  <c:v>41282.0</c:v>
                </c:pt>
                <c:pt idx="4675">
                  <c:v>41283.0</c:v>
                </c:pt>
                <c:pt idx="4676">
                  <c:v>41284.0</c:v>
                </c:pt>
                <c:pt idx="4677">
                  <c:v>41285.0</c:v>
                </c:pt>
                <c:pt idx="4678">
                  <c:v>41288.0</c:v>
                </c:pt>
                <c:pt idx="4679">
                  <c:v>41289.0</c:v>
                </c:pt>
                <c:pt idx="4680">
                  <c:v>41290.0</c:v>
                </c:pt>
                <c:pt idx="4681">
                  <c:v>41291.0</c:v>
                </c:pt>
                <c:pt idx="4682">
                  <c:v>41292.0</c:v>
                </c:pt>
                <c:pt idx="4683">
                  <c:v>41295.0</c:v>
                </c:pt>
                <c:pt idx="4684">
                  <c:v>41296.0</c:v>
                </c:pt>
                <c:pt idx="4685">
                  <c:v>41297.0</c:v>
                </c:pt>
                <c:pt idx="4686">
                  <c:v>41298.0</c:v>
                </c:pt>
                <c:pt idx="4687">
                  <c:v>41299.0</c:v>
                </c:pt>
                <c:pt idx="4688">
                  <c:v>41302.0</c:v>
                </c:pt>
                <c:pt idx="4689">
                  <c:v>41303.0</c:v>
                </c:pt>
                <c:pt idx="4690">
                  <c:v>41304.0</c:v>
                </c:pt>
                <c:pt idx="4691">
                  <c:v>41305.0</c:v>
                </c:pt>
                <c:pt idx="4692">
                  <c:v>41306.0</c:v>
                </c:pt>
                <c:pt idx="4693">
                  <c:v>41309.0</c:v>
                </c:pt>
                <c:pt idx="4694">
                  <c:v>41310.0</c:v>
                </c:pt>
                <c:pt idx="4695">
                  <c:v>41311.0</c:v>
                </c:pt>
                <c:pt idx="4696">
                  <c:v>41312.0</c:v>
                </c:pt>
                <c:pt idx="4697">
                  <c:v>41313.0</c:v>
                </c:pt>
                <c:pt idx="4698">
                  <c:v>41316.0</c:v>
                </c:pt>
                <c:pt idx="4699">
                  <c:v>41317.0</c:v>
                </c:pt>
                <c:pt idx="4700">
                  <c:v>41318.0</c:v>
                </c:pt>
                <c:pt idx="4701">
                  <c:v>41319.0</c:v>
                </c:pt>
                <c:pt idx="4702">
                  <c:v>41320.0</c:v>
                </c:pt>
                <c:pt idx="4703">
                  <c:v>41323.0</c:v>
                </c:pt>
                <c:pt idx="4704">
                  <c:v>41324.0</c:v>
                </c:pt>
                <c:pt idx="4705">
                  <c:v>41325.0</c:v>
                </c:pt>
                <c:pt idx="4706">
                  <c:v>41326.0</c:v>
                </c:pt>
                <c:pt idx="4707">
                  <c:v>41327.0</c:v>
                </c:pt>
                <c:pt idx="4708">
                  <c:v>41330.0</c:v>
                </c:pt>
                <c:pt idx="4709">
                  <c:v>41331.0</c:v>
                </c:pt>
                <c:pt idx="4710">
                  <c:v>41332.0</c:v>
                </c:pt>
                <c:pt idx="4711">
                  <c:v>41333.0</c:v>
                </c:pt>
                <c:pt idx="4712">
                  <c:v>41334.0</c:v>
                </c:pt>
                <c:pt idx="4713">
                  <c:v>41337.0</c:v>
                </c:pt>
                <c:pt idx="4714">
                  <c:v>41338.0</c:v>
                </c:pt>
                <c:pt idx="4715">
                  <c:v>41339.0</c:v>
                </c:pt>
                <c:pt idx="4716">
                  <c:v>41340.0</c:v>
                </c:pt>
                <c:pt idx="4717">
                  <c:v>41341.0</c:v>
                </c:pt>
                <c:pt idx="4718">
                  <c:v>41344.0</c:v>
                </c:pt>
                <c:pt idx="4719">
                  <c:v>41345.0</c:v>
                </c:pt>
                <c:pt idx="4720">
                  <c:v>41346.0</c:v>
                </c:pt>
                <c:pt idx="4721">
                  <c:v>41347.0</c:v>
                </c:pt>
                <c:pt idx="4722">
                  <c:v>41348.0</c:v>
                </c:pt>
                <c:pt idx="4723">
                  <c:v>41351.0</c:v>
                </c:pt>
                <c:pt idx="4724">
                  <c:v>41352.0</c:v>
                </c:pt>
                <c:pt idx="4725">
                  <c:v>41353.0</c:v>
                </c:pt>
                <c:pt idx="4726">
                  <c:v>41354.0</c:v>
                </c:pt>
                <c:pt idx="4727">
                  <c:v>41355.0</c:v>
                </c:pt>
                <c:pt idx="4728">
                  <c:v>41358.0</c:v>
                </c:pt>
                <c:pt idx="4729">
                  <c:v>41359.0</c:v>
                </c:pt>
                <c:pt idx="4730">
                  <c:v>41360.0</c:v>
                </c:pt>
                <c:pt idx="4731">
                  <c:v>41361.0</c:v>
                </c:pt>
                <c:pt idx="4732">
                  <c:v>41362.0</c:v>
                </c:pt>
                <c:pt idx="4733">
                  <c:v>41365.0</c:v>
                </c:pt>
                <c:pt idx="4734">
                  <c:v>41366.0</c:v>
                </c:pt>
                <c:pt idx="4735">
                  <c:v>41367.0</c:v>
                </c:pt>
                <c:pt idx="4736">
                  <c:v>41368.0</c:v>
                </c:pt>
                <c:pt idx="4737">
                  <c:v>41369.0</c:v>
                </c:pt>
                <c:pt idx="4738">
                  <c:v>41372.0</c:v>
                </c:pt>
                <c:pt idx="4739">
                  <c:v>41373.0</c:v>
                </c:pt>
                <c:pt idx="4740">
                  <c:v>41374.0</c:v>
                </c:pt>
                <c:pt idx="4741">
                  <c:v>41375.0</c:v>
                </c:pt>
                <c:pt idx="4742">
                  <c:v>41376.0</c:v>
                </c:pt>
                <c:pt idx="4743">
                  <c:v>41379.0</c:v>
                </c:pt>
                <c:pt idx="4744">
                  <c:v>41380.0</c:v>
                </c:pt>
                <c:pt idx="4745">
                  <c:v>41381.0</c:v>
                </c:pt>
                <c:pt idx="4746">
                  <c:v>41382.0</c:v>
                </c:pt>
                <c:pt idx="4747">
                  <c:v>41383.0</c:v>
                </c:pt>
                <c:pt idx="4748">
                  <c:v>41386.0</c:v>
                </c:pt>
                <c:pt idx="4749">
                  <c:v>41387.0</c:v>
                </c:pt>
                <c:pt idx="4750">
                  <c:v>41388.0</c:v>
                </c:pt>
                <c:pt idx="4751">
                  <c:v>41389.0</c:v>
                </c:pt>
                <c:pt idx="4752">
                  <c:v>41390.0</c:v>
                </c:pt>
                <c:pt idx="4753">
                  <c:v>41393.0</c:v>
                </c:pt>
                <c:pt idx="4754">
                  <c:v>41394.0</c:v>
                </c:pt>
                <c:pt idx="4755">
                  <c:v>41395.0</c:v>
                </c:pt>
                <c:pt idx="4756">
                  <c:v>41396.0</c:v>
                </c:pt>
                <c:pt idx="4757">
                  <c:v>41397.0</c:v>
                </c:pt>
                <c:pt idx="4758">
                  <c:v>41400.0</c:v>
                </c:pt>
                <c:pt idx="4759">
                  <c:v>41401.0</c:v>
                </c:pt>
                <c:pt idx="4760">
                  <c:v>41402.0</c:v>
                </c:pt>
                <c:pt idx="4761">
                  <c:v>41403.0</c:v>
                </c:pt>
                <c:pt idx="4762">
                  <c:v>41404.0</c:v>
                </c:pt>
                <c:pt idx="4763">
                  <c:v>41407.0</c:v>
                </c:pt>
                <c:pt idx="4764">
                  <c:v>41408.0</c:v>
                </c:pt>
                <c:pt idx="4765">
                  <c:v>41409.0</c:v>
                </c:pt>
                <c:pt idx="4766">
                  <c:v>41410.0</c:v>
                </c:pt>
                <c:pt idx="4767">
                  <c:v>41411.0</c:v>
                </c:pt>
                <c:pt idx="4768">
                  <c:v>41414.0</c:v>
                </c:pt>
                <c:pt idx="4769">
                  <c:v>41415.0</c:v>
                </c:pt>
                <c:pt idx="4770">
                  <c:v>41416.0</c:v>
                </c:pt>
                <c:pt idx="4771">
                  <c:v>41417.0</c:v>
                </c:pt>
                <c:pt idx="4772">
                  <c:v>41418.0</c:v>
                </c:pt>
                <c:pt idx="4773">
                  <c:v>41421.0</c:v>
                </c:pt>
                <c:pt idx="4774">
                  <c:v>41422.0</c:v>
                </c:pt>
                <c:pt idx="4775">
                  <c:v>41423.0</c:v>
                </c:pt>
                <c:pt idx="4776">
                  <c:v>41424.0</c:v>
                </c:pt>
                <c:pt idx="4777">
                  <c:v>41425.0</c:v>
                </c:pt>
                <c:pt idx="4778">
                  <c:v>41428.0</c:v>
                </c:pt>
                <c:pt idx="4779">
                  <c:v>41429.0</c:v>
                </c:pt>
                <c:pt idx="4780">
                  <c:v>41430.0</c:v>
                </c:pt>
                <c:pt idx="4781">
                  <c:v>41431.0</c:v>
                </c:pt>
                <c:pt idx="4782">
                  <c:v>41432.0</c:v>
                </c:pt>
                <c:pt idx="4783">
                  <c:v>41435.0</c:v>
                </c:pt>
                <c:pt idx="4784">
                  <c:v>41436.0</c:v>
                </c:pt>
                <c:pt idx="4785">
                  <c:v>41437.0</c:v>
                </c:pt>
                <c:pt idx="4786">
                  <c:v>41438.0</c:v>
                </c:pt>
                <c:pt idx="4787">
                  <c:v>41439.0</c:v>
                </c:pt>
                <c:pt idx="4788">
                  <c:v>41442.0</c:v>
                </c:pt>
                <c:pt idx="4789">
                  <c:v>41443.0</c:v>
                </c:pt>
                <c:pt idx="4790">
                  <c:v>41444.0</c:v>
                </c:pt>
                <c:pt idx="4791">
                  <c:v>41445.0</c:v>
                </c:pt>
                <c:pt idx="4792">
                  <c:v>41446.0</c:v>
                </c:pt>
                <c:pt idx="4793">
                  <c:v>41449.0</c:v>
                </c:pt>
                <c:pt idx="4794">
                  <c:v>41450.0</c:v>
                </c:pt>
                <c:pt idx="4795">
                  <c:v>41451.0</c:v>
                </c:pt>
                <c:pt idx="4796">
                  <c:v>41452.0</c:v>
                </c:pt>
                <c:pt idx="4797">
                  <c:v>41453.0</c:v>
                </c:pt>
                <c:pt idx="4798">
                  <c:v>41456.0</c:v>
                </c:pt>
                <c:pt idx="4799">
                  <c:v>41457.0</c:v>
                </c:pt>
                <c:pt idx="4800">
                  <c:v>41458.0</c:v>
                </c:pt>
                <c:pt idx="4801">
                  <c:v>41459.0</c:v>
                </c:pt>
                <c:pt idx="4802">
                  <c:v>41460.0</c:v>
                </c:pt>
                <c:pt idx="4803">
                  <c:v>41463.0</c:v>
                </c:pt>
                <c:pt idx="4804">
                  <c:v>41464.0</c:v>
                </c:pt>
                <c:pt idx="4805">
                  <c:v>41465.0</c:v>
                </c:pt>
                <c:pt idx="4806">
                  <c:v>41466.0</c:v>
                </c:pt>
                <c:pt idx="4807">
                  <c:v>41467.0</c:v>
                </c:pt>
                <c:pt idx="4808">
                  <c:v>41470.0</c:v>
                </c:pt>
                <c:pt idx="4809">
                  <c:v>41471.0</c:v>
                </c:pt>
                <c:pt idx="4810">
                  <c:v>41472.0</c:v>
                </c:pt>
                <c:pt idx="4811">
                  <c:v>41473.0</c:v>
                </c:pt>
                <c:pt idx="4812">
                  <c:v>41474.0</c:v>
                </c:pt>
                <c:pt idx="4813">
                  <c:v>41477.0</c:v>
                </c:pt>
                <c:pt idx="4814">
                  <c:v>41478.0</c:v>
                </c:pt>
                <c:pt idx="4815">
                  <c:v>41479.0</c:v>
                </c:pt>
                <c:pt idx="4816">
                  <c:v>41480.0</c:v>
                </c:pt>
                <c:pt idx="4817">
                  <c:v>41481.0</c:v>
                </c:pt>
                <c:pt idx="4818">
                  <c:v>41484.0</c:v>
                </c:pt>
                <c:pt idx="4819">
                  <c:v>41485.0</c:v>
                </c:pt>
                <c:pt idx="4820">
                  <c:v>41486.0</c:v>
                </c:pt>
                <c:pt idx="4821">
                  <c:v>41487.0</c:v>
                </c:pt>
                <c:pt idx="4822">
                  <c:v>41488.0</c:v>
                </c:pt>
                <c:pt idx="4823">
                  <c:v>41491.0</c:v>
                </c:pt>
                <c:pt idx="4824">
                  <c:v>41492.0</c:v>
                </c:pt>
                <c:pt idx="4825">
                  <c:v>41493.0</c:v>
                </c:pt>
                <c:pt idx="4826">
                  <c:v>41494.0</c:v>
                </c:pt>
                <c:pt idx="4827">
                  <c:v>41495.0</c:v>
                </c:pt>
                <c:pt idx="4828">
                  <c:v>41498.0</c:v>
                </c:pt>
                <c:pt idx="4829">
                  <c:v>41499.0</c:v>
                </c:pt>
                <c:pt idx="4830">
                  <c:v>41500.0</c:v>
                </c:pt>
                <c:pt idx="4831">
                  <c:v>41501.0</c:v>
                </c:pt>
                <c:pt idx="4832">
                  <c:v>41502.0</c:v>
                </c:pt>
                <c:pt idx="4833">
                  <c:v>41505.0</c:v>
                </c:pt>
                <c:pt idx="4834">
                  <c:v>41506.0</c:v>
                </c:pt>
                <c:pt idx="4835">
                  <c:v>41507.0</c:v>
                </c:pt>
                <c:pt idx="4836">
                  <c:v>41508.0</c:v>
                </c:pt>
                <c:pt idx="4837">
                  <c:v>41509.0</c:v>
                </c:pt>
                <c:pt idx="4838">
                  <c:v>41512.0</c:v>
                </c:pt>
                <c:pt idx="4839">
                  <c:v>41513.0</c:v>
                </c:pt>
                <c:pt idx="4840">
                  <c:v>41514.0</c:v>
                </c:pt>
                <c:pt idx="4841">
                  <c:v>41515.0</c:v>
                </c:pt>
                <c:pt idx="4842">
                  <c:v>41516.0</c:v>
                </c:pt>
                <c:pt idx="4843">
                  <c:v>41519.0</c:v>
                </c:pt>
                <c:pt idx="4844">
                  <c:v>41520.0</c:v>
                </c:pt>
                <c:pt idx="4845">
                  <c:v>41521.0</c:v>
                </c:pt>
                <c:pt idx="4846">
                  <c:v>41522.0</c:v>
                </c:pt>
                <c:pt idx="4847">
                  <c:v>41523.0</c:v>
                </c:pt>
                <c:pt idx="4848">
                  <c:v>41526.0</c:v>
                </c:pt>
                <c:pt idx="4849">
                  <c:v>41527.0</c:v>
                </c:pt>
                <c:pt idx="4850">
                  <c:v>41528.0</c:v>
                </c:pt>
                <c:pt idx="4851">
                  <c:v>41529.0</c:v>
                </c:pt>
                <c:pt idx="4852">
                  <c:v>41530.0</c:v>
                </c:pt>
                <c:pt idx="4853">
                  <c:v>41533.0</c:v>
                </c:pt>
                <c:pt idx="4854">
                  <c:v>41534.0</c:v>
                </c:pt>
                <c:pt idx="4855">
                  <c:v>41535.0</c:v>
                </c:pt>
                <c:pt idx="4856">
                  <c:v>41536.0</c:v>
                </c:pt>
                <c:pt idx="4857">
                  <c:v>41537.0</c:v>
                </c:pt>
                <c:pt idx="4858">
                  <c:v>41540.0</c:v>
                </c:pt>
                <c:pt idx="4859">
                  <c:v>41541.0</c:v>
                </c:pt>
                <c:pt idx="4860">
                  <c:v>41542.0</c:v>
                </c:pt>
                <c:pt idx="4861">
                  <c:v>41543.0</c:v>
                </c:pt>
                <c:pt idx="4862">
                  <c:v>41544.0</c:v>
                </c:pt>
                <c:pt idx="4863">
                  <c:v>41547.0</c:v>
                </c:pt>
              </c:numCache>
            </c:numRef>
          </c:cat>
          <c:val>
            <c:numRef>
              <c:f>Sheet1!$D$3:$D$4866</c:f>
              <c:numCache>
                <c:formatCode>General</c:formatCode>
                <c:ptCount val="4864"/>
                <c:pt idx="0">
                  <c:v>6.01</c:v>
                </c:pt>
                <c:pt idx="1">
                  <c:v>5.99</c:v>
                </c:pt>
                <c:pt idx="2">
                  <c:v>6.02</c:v>
                </c:pt>
                <c:pt idx="3">
                  <c:v>5.98</c:v>
                </c:pt>
                <c:pt idx="4">
                  <c:v>5.96</c:v>
                </c:pt>
                <c:pt idx="5">
                  <c:v>5.98</c:v>
                </c:pt>
                <c:pt idx="6">
                  <c:v>5.91</c:v>
                </c:pt>
                <c:pt idx="7">
                  <c:v>5.91</c:v>
                </c:pt>
                <c:pt idx="8">
                  <c:v>5.85</c:v>
                </c:pt>
                <c:pt idx="9">
                  <c:v>5.8</c:v>
                </c:pt>
                <c:pt idx="10">
                  <c:v>5.77</c:v>
                </c:pt>
                <c:pt idx="11">
                  <c:v>5.79</c:v>
                </c:pt>
                <c:pt idx="12">
                  <c:v>5.81</c:v>
                </c:pt>
                <c:pt idx="13">
                  <c:v>5.81</c:v>
                </c:pt>
                <c:pt idx="14">
                  <c:v>5.859999999999999</c:v>
                </c:pt>
                <c:pt idx="15">
                  <c:v>5.83</c:v>
                </c:pt>
                <c:pt idx="16">
                  <c:v>5.79</c:v>
                </c:pt>
                <c:pt idx="17">
                  <c:v>5.71</c:v>
                </c:pt>
                <c:pt idx="18">
                  <c:v>5.689999999999999</c:v>
                </c:pt>
                <c:pt idx="19">
                  <c:v>5.67</c:v>
                </c:pt>
                <c:pt idx="20">
                  <c:v>5.659999999999999</c:v>
                </c:pt>
                <c:pt idx="21">
                  <c:v>5.689999999999999</c:v>
                </c:pt>
                <c:pt idx="22">
                  <c:v>5.609999999999999</c:v>
                </c:pt>
                <c:pt idx="23">
                  <c:v>5.609999999999999</c:v>
                </c:pt>
                <c:pt idx="24">
                  <c:v>5.63</c:v>
                </c:pt>
                <c:pt idx="25">
                  <c:v>5.59</c:v>
                </c:pt>
                <c:pt idx="26">
                  <c:v>5.6</c:v>
                </c:pt>
                <c:pt idx="27">
                  <c:v>5.6</c:v>
                </c:pt>
                <c:pt idx="28">
                  <c:v>5.6</c:v>
                </c:pt>
                <c:pt idx="29">
                  <c:v>5.57</c:v>
                </c:pt>
                <c:pt idx="30">
                  <c:v>5.54</c:v>
                </c:pt>
                <c:pt idx="31">
                  <c:v>5.53</c:v>
                </c:pt>
                <c:pt idx="32">
                  <c:v>5.51</c:v>
                </c:pt>
                <c:pt idx="33">
                  <c:v>5.5</c:v>
                </c:pt>
                <c:pt idx="34">
                  <c:v>5.47</c:v>
                </c:pt>
                <c:pt idx="35">
                  <c:v>5.43</c:v>
                </c:pt>
                <c:pt idx="36">
                  <c:v>5.43</c:v>
                </c:pt>
                <c:pt idx="37">
                  <c:v>5.43</c:v>
                </c:pt>
                <c:pt idx="38">
                  <c:v>5.41</c:v>
                </c:pt>
                <c:pt idx="39">
                  <c:v>5.39</c:v>
                </c:pt>
                <c:pt idx="40">
                  <c:v>5.41</c:v>
                </c:pt>
                <c:pt idx="41">
                  <c:v>5.46</c:v>
                </c:pt>
                <c:pt idx="42">
                  <c:v>5.49</c:v>
                </c:pt>
                <c:pt idx="43">
                  <c:v>5.5</c:v>
                </c:pt>
                <c:pt idx="44">
                  <c:v>5.48</c:v>
                </c:pt>
                <c:pt idx="45">
                  <c:v>5.45</c:v>
                </c:pt>
                <c:pt idx="46">
                  <c:v>5.44</c:v>
                </c:pt>
                <c:pt idx="47">
                  <c:v>5.42</c:v>
                </c:pt>
                <c:pt idx="48">
                  <c:v>5.33</c:v>
                </c:pt>
                <c:pt idx="49">
                  <c:v>5.33</c:v>
                </c:pt>
                <c:pt idx="50">
                  <c:v>5.29</c:v>
                </c:pt>
                <c:pt idx="51">
                  <c:v>5.31</c:v>
                </c:pt>
                <c:pt idx="52">
                  <c:v>5.319999999999999</c:v>
                </c:pt>
                <c:pt idx="53">
                  <c:v>5.3</c:v>
                </c:pt>
                <c:pt idx="54">
                  <c:v>5.34</c:v>
                </c:pt>
                <c:pt idx="55">
                  <c:v>5.38</c:v>
                </c:pt>
                <c:pt idx="56">
                  <c:v>5.35</c:v>
                </c:pt>
                <c:pt idx="57">
                  <c:v>5.33</c:v>
                </c:pt>
                <c:pt idx="58">
                  <c:v>5.35</c:v>
                </c:pt>
                <c:pt idx="59">
                  <c:v>5.35</c:v>
                </c:pt>
                <c:pt idx="60">
                  <c:v>5.34</c:v>
                </c:pt>
                <c:pt idx="61">
                  <c:v>5.37</c:v>
                </c:pt>
                <c:pt idx="62">
                  <c:v>5.35</c:v>
                </c:pt>
                <c:pt idx="63">
                  <c:v>5.31</c:v>
                </c:pt>
                <c:pt idx="64">
                  <c:v>5.29</c:v>
                </c:pt>
                <c:pt idx="65">
                  <c:v>5.26</c:v>
                </c:pt>
                <c:pt idx="66">
                  <c:v>5.26</c:v>
                </c:pt>
                <c:pt idx="67">
                  <c:v>5.26</c:v>
                </c:pt>
                <c:pt idx="68">
                  <c:v>5.26</c:v>
                </c:pt>
                <c:pt idx="69">
                  <c:v>5.26</c:v>
                </c:pt>
                <c:pt idx="70">
                  <c:v>5.25</c:v>
                </c:pt>
                <c:pt idx="71">
                  <c:v>5.25</c:v>
                </c:pt>
                <c:pt idx="72">
                  <c:v>5.23</c:v>
                </c:pt>
                <c:pt idx="73">
                  <c:v>5.21</c:v>
                </c:pt>
                <c:pt idx="74">
                  <c:v>5.23</c:v>
                </c:pt>
                <c:pt idx="75">
                  <c:v>5.23</c:v>
                </c:pt>
                <c:pt idx="76">
                  <c:v>5.23</c:v>
                </c:pt>
                <c:pt idx="77">
                  <c:v>5.25</c:v>
                </c:pt>
                <c:pt idx="78">
                  <c:v>5.28</c:v>
                </c:pt>
                <c:pt idx="79">
                  <c:v>5.3</c:v>
                </c:pt>
                <c:pt idx="80">
                  <c:v>5.35</c:v>
                </c:pt>
                <c:pt idx="81">
                  <c:v>5.4</c:v>
                </c:pt>
                <c:pt idx="82">
                  <c:v>5.43</c:v>
                </c:pt>
                <c:pt idx="83">
                  <c:v>5.43</c:v>
                </c:pt>
                <c:pt idx="84">
                  <c:v>5.43</c:v>
                </c:pt>
                <c:pt idx="85">
                  <c:v>5.4</c:v>
                </c:pt>
                <c:pt idx="86">
                  <c:v>5.35</c:v>
                </c:pt>
                <c:pt idx="87">
                  <c:v>5.35</c:v>
                </c:pt>
                <c:pt idx="88">
                  <c:v>5.29</c:v>
                </c:pt>
                <c:pt idx="89">
                  <c:v>5.27</c:v>
                </c:pt>
                <c:pt idx="90">
                  <c:v>5.23</c:v>
                </c:pt>
                <c:pt idx="91">
                  <c:v>5.27</c:v>
                </c:pt>
                <c:pt idx="92">
                  <c:v>5.23</c:v>
                </c:pt>
                <c:pt idx="93">
                  <c:v>5.18</c:v>
                </c:pt>
                <c:pt idx="94">
                  <c:v>5.159999999999999</c:v>
                </c:pt>
                <c:pt idx="95">
                  <c:v>5.18</c:v>
                </c:pt>
                <c:pt idx="96">
                  <c:v>5.18</c:v>
                </c:pt>
                <c:pt idx="97">
                  <c:v>5.18</c:v>
                </c:pt>
                <c:pt idx="98">
                  <c:v>5.14</c:v>
                </c:pt>
                <c:pt idx="99">
                  <c:v>5.119999999999999</c:v>
                </c:pt>
                <c:pt idx="100">
                  <c:v>5.119999999999999</c:v>
                </c:pt>
                <c:pt idx="101">
                  <c:v>5.14</c:v>
                </c:pt>
                <c:pt idx="102">
                  <c:v>5.14</c:v>
                </c:pt>
                <c:pt idx="103">
                  <c:v>5.119999999999999</c:v>
                </c:pt>
                <c:pt idx="104">
                  <c:v>5.07</c:v>
                </c:pt>
                <c:pt idx="105">
                  <c:v>5.05</c:v>
                </c:pt>
                <c:pt idx="106">
                  <c:v>4.97</c:v>
                </c:pt>
                <c:pt idx="107">
                  <c:v>4.94</c:v>
                </c:pt>
                <c:pt idx="108">
                  <c:v>4.87</c:v>
                </c:pt>
                <c:pt idx="109">
                  <c:v>4.88</c:v>
                </c:pt>
                <c:pt idx="110">
                  <c:v>4.92</c:v>
                </c:pt>
                <c:pt idx="111">
                  <c:v>5.0</c:v>
                </c:pt>
                <c:pt idx="112">
                  <c:v>5.05</c:v>
                </c:pt>
                <c:pt idx="113">
                  <c:v>5.03</c:v>
                </c:pt>
                <c:pt idx="114">
                  <c:v>5.1</c:v>
                </c:pt>
                <c:pt idx="115">
                  <c:v>5.13</c:v>
                </c:pt>
                <c:pt idx="116">
                  <c:v>5.24</c:v>
                </c:pt>
                <c:pt idx="117">
                  <c:v>5.22</c:v>
                </c:pt>
                <c:pt idx="118">
                  <c:v>5.17</c:v>
                </c:pt>
                <c:pt idx="119">
                  <c:v>5.109999999999999</c:v>
                </c:pt>
                <c:pt idx="120">
                  <c:v>5.07</c:v>
                </c:pt>
                <c:pt idx="121">
                  <c:v>5.09</c:v>
                </c:pt>
                <c:pt idx="122">
                  <c:v>5.109999999999999</c:v>
                </c:pt>
                <c:pt idx="123">
                  <c:v>5.109999999999999</c:v>
                </c:pt>
                <c:pt idx="124">
                  <c:v>5.109999999999999</c:v>
                </c:pt>
                <c:pt idx="125">
                  <c:v>5.21</c:v>
                </c:pt>
                <c:pt idx="126">
                  <c:v>5.21</c:v>
                </c:pt>
                <c:pt idx="127">
                  <c:v>5.21</c:v>
                </c:pt>
                <c:pt idx="128">
                  <c:v>5.21</c:v>
                </c:pt>
                <c:pt idx="129">
                  <c:v>5.189999999999999</c:v>
                </c:pt>
                <c:pt idx="130">
                  <c:v>5.13</c:v>
                </c:pt>
                <c:pt idx="131">
                  <c:v>5.09</c:v>
                </c:pt>
                <c:pt idx="132">
                  <c:v>5.05</c:v>
                </c:pt>
                <c:pt idx="133">
                  <c:v>5.05</c:v>
                </c:pt>
                <c:pt idx="134">
                  <c:v>4.98</c:v>
                </c:pt>
                <c:pt idx="135">
                  <c:v>4.98</c:v>
                </c:pt>
                <c:pt idx="136">
                  <c:v>5.0</c:v>
                </c:pt>
                <c:pt idx="137">
                  <c:v>5.04</c:v>
                </c:pt>
                <c:pt idx="138">
                  <c:v>5.07</c:v>
                </c:pt>
                <c:pt idx="139">
                  <c:v>5.17</c:v>
                </c:pt>
                <c:pt idx="140">
                  <c:v>5.17</c:v>
                </c:pt>
                <c:pt idx="141">
                  <c:v>5.18</c:v>
                </c:pt>
                <c:pt idx="142">
                  <c:v>5.18</c:v>
                </c:pt>
                <c:pt idx="143">
                  <c:v>5.159999999999999</c:v>
                </c:pt>
                <c:pt idx="144">
                  <c:v>5.09</c:v>
                </c:pt>
                <c:pt idx="145">
                  <c:v>5.07</c:v>
                </c:pt>
                <c:pt idx="146">
                  <c:v>5.09</c:v>
                </c:pt>
                <c:pt idx="147">
                  <c:v>5.07</c:v>
                </c:pt>
                <c:pt idx="148">
                  <c:v>5.109999999999999</c:v>
                </c:pt>
                <c:pt idx="149">
                  <c:v>5.08</c:v>
                </c:pt>
                <c:pt idx="150">
                  <c:v>5.13</c:v>
                </c:pt>
                <c:pt idx="151">
                  <c:v>5.159999999999999</c:v>
                </c:pt>
                <c:pt idx="152">
                  <c:v>5.189999999999999</c:v>
                </c:pt>
                <c:pt idx="153">
                  <c:v>5.14</c:v>
                </c:pt>
                <c:pt idx="154">
                  <c:v>5.119999999999999</c:v>
                </c:pt>
                <c:pt idx="155">
                  <c:v>5.09</c:v>
                </c:pt>
                <c:pt idx="156">
                  <c:v>5.119999999999999</c:v>
                </c:pt>
                <c:pt idx="157">
                  <c:v>5.149999999999999</c:v>
                </c:pt>
                <c:pt idx="158">
                  <c:v>5.17</c:v>
                </c:pt>
                <c:pt idx="159">
                  <c:v>5.13</c:v>
                </c:pt>
                <c:pt idx="160">
                  <c:v>5.13</c:v>
                </c:pt>
                <c:pt idx="161">
                  <c:v>5.13</c:v>
                </c:pt>
                <c:pt idx="162">
                  <c:v>5.109999999999999</c:v>
                </c:pt>
                <c:pt idx="163">
                  <c:v>5.1</c:v>
                </c:pt>
                <c:pt idx="164">
                  <c:v>5.1</c:v>
                </c:pt>
                <c:pt idx="165">
                  <c:v>5.08</c:v>
                </c:pt>
                <c:pt idx="166">
                  <c:v>5.06</c:v>
                </c:pt>
                <c:pt idx="167">
                  <c:v>5.01</c:v>
                </c:pt>
                <c:pt idx="168">
                  <c:v>5.02</c:v>
                </c:pt>
                <c:pt idx="169">
                  <c:v>5.02</c:v>
                </c:pt>
                <c:pt idx="170">
                  <c:v>5.01</c:v>
                </c:pt>
                <c:pt idx="171">
                  <c:v>4.99</c:v>
                </c:pt>
                <c:pt idx="172">
                  <c:v>4.95</c:v>
                </c:pt>
                <c:pt idx="173">
                  <c:v>4.95</c:v>
                </c:pt>
                <c:pt idx="174">
                  <c:v>4.9</c:v>
                </c:pt>
                <c:pt idx="175">
                  <c:v>4.9</c:v>
                </c:pt>
                <c:pt idx="176">
                  <c:v>4.9</c:v>
                </c:pt>
                <c:pt idx="177">
                  <c:v>4.83</c:v>
                </c:pt>
                <c:pt idx="178">
                  <c:v>4.81</c:v>
                </c:pt>
                <c:pt idx="179">
                  <c:v>4.81</c:v>
                </c:pt>
                <c:pt idx="180">
                  <c:v>4.81</c:v>
                </c:pt>
                <c:pt idx="181">
                  <c:v>4.83</c:v>
                </c:pt>
                <c:pt idx="182">
                  <c:v>4.819999999999999</c:v>
                </c:pt>
                <c:pt idx="183">
                  <c:v>4.819999999999999</c:v>
                </c:pt>
                <c:pt idx="184">
                  <c:v>4.87</c:v>
                </c:pt>
                <c:pt idx="185">
                  <c:v>4.94</c:v>
                </c:pt>
                <c:pt idx="186">
                  <c:v>4.96</c:v>
                </c:pt>
                <c:pt idx="187">
                  <c:v>4.96</c:v>
                </c:pt>
                <c:pt idx="188">
                  <c:v>5.02</c:v>
                </c:pt>
                <c:pt idx="189">
                  <c:v>4.98</c:v>
                </c:pt>
                <c:pt idx="190">
                  <c:v>4.94</c:v>
                </c:pt>
                <c:pt idx="191">
                  <c:v>4.92</c:v>
                </c:pt>
                <c:pt idx="192">
                  <c:v>4.91</c:v>
                </c:pt>
                <c:pt idx="193">
                  <c:v>4.91</c:v>
                </c:pt>
                <c:pt idx="194">
                  <c:v>4.89</c:v>
                </c:pt>
                <c:pt idx="195">
                  <c:v>4.88</c:v>
                </c:pt>
                <c:pt idx="196">
                  <c:v>4.88</c:v>
                </c:pt>
                <c:pt idx="197">
                  <c:v>4.859999999999999</c:v>
                </c:pt>
                <c:pt idx="198">
                  <c:v>4.859999999999999</c:v>
                </c:pt>
                <c:pt idx="199">
                  <c:v>4.85</c:v>
                </c:pt>
                <c:pt idx="200">
                  <c:v>4.79</c:v>
                </c:pt>
                <c:pt idx="201">
                  <c:v>4.769999999999999</c:v>
                </c:pt>
                <c:pt idx="202">
                  <c:v>4.769999999999999</c:v>
                </c:pt>
                <c:pt idx="203">
                  <c:v>4.769999999999999</c:v>
                </c:pt>
                <c:pt idx="204">
                  <c:v>4.79</c:v>
                </c:pt>
                <c:pt idx="205">
                  <c:v>4.83</c:v>
                </c:pt>
                <c:pt idx="206">
                  <c:v>4.85</c:v>
                </c:pt>
                <c:pt idx="207">
                  <c:v>4.85</c:v>
                </c:pt>
                <c:pt idx="208">
                  <c:v>4.85</c:v>
                </c:pt>
                <c:pt idx="209">
                  <c:v>4.85</c:v>
                </c:pt>
                <c:pt idx="210">
                  <c:v>4.85</c:v>
                </c:pt>
                <c:pt idx="211">
                  <c:v>4.83</c:v>
                </c:pt>
                <c:pt idx="212">
                  <c:v>4.81</c:v>
                </c:pt>
                <c:pt idx="213">
                  <c:v>4.78</c:v>
                </c:pt>
                <c:pt idx="214">
                  <c:v>4.78</c:v>
                </c:pt>
                <c:pt idx="215">
                  <c:v>4.78</c:v>
                </c:pt>
                <c:pt idx="216">
                  <c:v>4.78</c:v>
                </c:pt>
                <c:pt idx="217">
                  <c:v>4.8</c:v>
                </c:pt>
                <c:pt idx="218">
                  <c:v>4.78</c:v>
                </c:pt>
                <c:pt idx="219">
                  <c:v>4.8</c:v>
                </c:pt>
                <c:pt idx="220">
                  <c:v>4.83</c:v>
                </c:pt>
                <c:pt idx="221">
                  <c:v>4.83</c:v>
                </c:pt>
                <c:pt idx="222">
                  <c:v>4.84</c:v>
                </c:pt>
                <c:pt idx="223">
                  <c:v>4.83</c:v>
                </c:pt>
                <c:pt idx="224">
                  <c:v>4.8</c:v>
                </c:pt>
                <c:pt idx="225">
                  <c:v>4.79</c:v>
                </c:pt>
                <c:pt idx="226">
                  <c:v>4.79</c:v>
                </c:pt>
                <c:pt idx="227">
                  <c:v>4.81</c:v>
                </c:pt>
                <c:pt idx="228">
                  <c:v>4.81</c:v>
                </c:pt>
                <c:pt idx="229">
                  <c:v>4.81</c:v>
                </c:pt>
                <c:pt idx="230">
                  <c:v>4.81</c:v>
                </c:pt>
                <c:pt idx="231">
                  <c:v>4.78</c:v>
                </c:pt>
                <c:pt idx="232">
                  <c:v>4.8</c:v>
                </c:pt>
                <c:pt idx="233">
                  <c:v>4.8</c:v>
                </c:pt>
                <c:pt idx="234">
                  <c:v>4.75</c:v>
                </c:pt>
                <c:pt idx="235">
                  <c:v>4.73</c:v>
                </c:pt>
                <c:pt idx="236">
                  <c:v>4.67</c:v>
                </c:pt>
                <c:pt idx="237">
                  <c:v>4.659999999999999</c:v>
                </c:pt>
                <c:pt idx="238">
                  <c:v>4.659999999999999</c:v>
                </c:pt>
                <c:pt idx="239">
                  <c:v>4.659999999999999</c:v>
                </c:pt>
                <c:pt idx="240">
                  <c:v>4.68</c:v>
                </c:pt>
                <c:pt idx="241">
                  <c:v>4.7</c:v>
                </c:pt>
                <c:pt idx="242">
                  <c:v>4.74</c:v>
                </c:pt>
                <c:pt idx="243">
                  <c:v>4.769999999999999</c:v>
                </c:pt>
                <c:pt idx="244">
                  <c:v>4.79</c:v>
                </c:pt>
                <c:pt idx="245">
                  <c:v>4.8</c:v>
                </c:pt>
                <c:pt idx="246">
                  <c:v>4.93</c:v>
                </c:pt>
                <c:pt idx="247">
                  <c:v>4.95</c:v>
                </c:pt>
                <c:pt idx="248">
                  <c:v>4.9</c:v>
                </c:pt>
                <c:pt idx="249">
                  <c:v>4.88</c:v>
                </c:pt>
                <c:pt idx="250">
                  <c:v>4.85</c:v>
                </c:pt>
                <c:pt idx="251">
                  <c:v>4.85</c:v>
                </c:pt>
                <c:pt idx="252">
                  <c:v>4.83</c:v>
                </c:pt>
                <c:pt idx="253">
                  <c:v>4.79</c:v>
                </c:pt>
                <c:pt idx="254">
                  <c:v>4.769999999999999</c:v>
                </c:pt>
                <c:pt idx="255">
                  <c:v>4.769999999999999</c:v>
                </c:pt>
                <c:pt idx="256">
                  <c:v>4.769999999999999</c:v>
                </c:pt>
                <c:pt idx="257">
                  <c:v>4.75</c:v>
                </c:pt>
                <c:pt idx="258">
                  <c:v>4.74</c:v>
                </c:pt>
                <c:pt idx="259">
                  <c:v>4.769999999999999</c:v>
                </c:pt>
                <c:pt idx="260">
                  <c:v>4.83</c:v>
                </c:pt>
                <c:pt idx="261">
                  <c:v>4.83</c:v>
                </c:pt>
                <c:pt idx="262">
                  <c:v>4.819999999999999</c:v>
                </c:pt>
                <c:pt idx="263">
                  <c:v>4.859999999999999</c:v>
                </c:pt>
                <c:pt idx="264">
                  <c:v>4.88</c:v>
                </c:pt>
                <c:pt idx="265">
                  <c:v>4.88</c:v>
                </c:pt>
                <c:pt idx="266">
                  <c:v>4.88</c:v>
                </c:pt>
                <c:pt idx="267">
                  <c:v>4.84</c:v>
                </c:pt>
                <c:pt idx="268">
                  <c:v>4.819999999999999</c:v>
                </c:pt>
                <c:pt idx="269">
                  <c:v>4.78</c:v>
                </c:pt>
                <c:pt idx="270">
                  <c:v>4.78</c:v>
                </c:pt>
                <c:pt idx="271">
                  <c:v>4.79</c:v>
                </c:pt>
                <c:pt idx="272">
                  <c:v>4.81</c:v>
                </c:pt>
                <c:pt idx="273">
                  <c:v>4.769999999999999</c:v>
                </c:pt>
                <c:pt idx="274">
                  <c:v>4.81</c:v>
                </c:pt>
                <c:pt idx="275">
                  <c:v>4.81</c:v>
                </c:pt>
                <c:pt idx="276">
                  <c:v>4.79</c:v>
                </c:pt>
                <c:pt idx="277">
                  <c:v>4.72</c:v>
                </c:pt>
                <c:pt idx="278">
                  <c:v>4.7</c:v>
                </c:pt>
                <c:pt idx="279">
                  <c:v>4.689999999999999</c:v>
                </c:pt>
                <c:pt idx="280">
                  <c:v>4.71</c:v>
                </c:pt>
                <c:pt idx="281">
                  <c:v>4.71</c:v>
                </c:pt>
                <c:pt idx="282">
                  <c:v>4.67</c:v>
                </c:pt>
                <c:pt idx="283">
                  <c:v>4.649999999999999</c:v>
                </c:pt>
                <c:pt idx="284">
                  <c:v>4.63</c:v>
                </c:pt>
                <c:pt idx="285">
                  <c:v>4.609999999999999</c:v>
                </c:pt>
                <c:pt idx="286">
                  <c:v>4.59</c:v>
                </c:pt>
                <c:pt idx="287">
                  <c:v>4.55</c:v>
                </c:pt>
                <c:pt idx="288">
                  <c:v>4.53</c:v>
                </c:pt>
                <c:pt idx="289">
                  <c:v>4.53</c:v>
                </c:pt>
                <c:pt idx="290">
                  <c:v>4.57</c:v>
                </c:pt>
                <c:pt idx="291">
                  <c:v>4.57</c:v>
                </c:pt>
                <c:pt idx="292">
                  <c:v>4.67</c:v>
                </c:pt>
                <c:pt idx="293">
                  <c:v>4.67</c:v>
                </c:pt>
                <c:pt idx="294">
                  <c:v>4.659999999999999</c:v>
                </c:pt>
                <c:pt idx="295">
                  <c:v>4.689999999999999</c:v>
                </c:pt>
                <c:pt idx="296">
                  <c:v>4.74</c:v>
                </c:pt>
                <c:pt idx="297">
                  <c:v>4.74</c:v>
                </c:pt>
                <c:pt idx="298">
                  <c:v>4.72</c:v>
                </c:pt>
                <c:pt idx="299">
                  <c:v>4.74</c:v>
                </c:pt>
                <c:pt idx="300">
                  <c:v>4.71</c:v>
                </c:pt>
                <c:pt idx="301">
                  <c:v>4.7</c:v>
                </c:pt>
                <c:pt idx="302">
                  <c:v>4.73</c:v>
                </c:pt>
                <c:pt idx="303">
                  <c:v>4.769999999999999</c:v>
                </c:pt>
                <c:pt idx="304">
                  <c:v>4.79</c:v>
                </c:pt>
                <c:pt idx="305">
                  <c:v>4.99</c:v>
                </c:pt>
                <c:pt idx="306">
                  <c:v>5.02</c:v>
                </c:pt>
                <c:pt idx="307">
                  <c:v>5.06</c:v>
                </c:pt>
                <c:pt idx="308">
                  <c:v>5.08</c:v>
                </c:pt>
                <c:pt idx="309">
                  <c:v>5.08</c:v>
                </c:pt>
                <c:pt idx="310">
                  <c:v>5.18</c:v>
                </c:pt>
                <c:pt idx="311">
                  <c:v>5.17</c:v>
                </c:pt>
                <c:pt idx="312">
                  <c:v>5.14</c:v>
                </c:pt>
                <c:pt idx="313">
                  <c:v>5.109999999999999</c:v>
                </c:pt>
                <c:pt idx="314">
                  <c:v>5.07</c:v>
                </c:pt>
                <c:pt idx="315">
                  <c:v>5.05</c:v>
                </c:pt>
                <c:pt idx="316">
                  <c:v>5.0</c:v>
                </c:pt>
                <c:pt idx="317">
                  <c:v>5.0</c:v>
                </c:pt>
                <c:pt idx="318">
                  <c:v>5.01</c:v>
                </c:pt>
                <c:pt idx="319">
                  <c:v>5.05</c:v>
                </c:pt>
                <c:pt idx="320">
                  <c:v>5.04</c:v>
                </c:pt>
                <c:pt idx="321">
                  <c:v>5.0</c:v>
                </c:pt>
                <c:pt idx="322">
                  <c:v>4.98</c:v>
                </c:pt>
                <c:pt idx="323">
                  <c:v>5.02</c:v>
                </c:pt>
                <c:pt idx="324">
                  <c:v>5.04</c:v>
                </c:pt>
                <c:pt idx="325">
                  <c:v>5.14</c:v>
                </c:pt>
                <c:pt idx="326">
                  <c:v>5.2</c:v>
                </c:pt>
                <c:pt idx="327">
                  <c:v>5.2</c:v>
                </c:pt>
                <c:pt idx="328">
                  <c:v>5.22</c:v>
                </c:pt>
                <c:pt idx="329">
                  <c:v>5.24</c:v>
                </c:pt>
                <c:pt idx="330">
                  <c:v>5.119999999999999</c:v>
                </c:pt>
                <c:pt idx="331">
                  <c:v>5.08</c:v>
                </c:pt>
                <c:pt idx="332">
                  <c:v>5.06</c:v>
                </c:pt>
                <c:pt idx="333">
                  <c:v>5.09</c:v>
                </c:pt>
                <c:pt idx="334">
                  <c:v>5.109999999999999</c:v>
                </c:pt>
                <c:pt idx="335">
                  <c:v>5.08</c:v>
                </c:pt>
                <c:pt idx="336">
                  <c:v>5.05</c:v>
                </c:pt>
                <c:pt idx="337">
                  <c:v>5.06</c:v>
                </c:pt>
                <c:pt idx="338">
                  <c:v>5.05</c:v>
                </c:pt>
                <c:pt idx="339">
                  <c:v>5.07</c:v>
                </c:pt>
                <c:pt idx="340">
                  <c:v>5.05</c:v>
                </c:pt>
                <c:pt idx="341">
                  <c:v>5.07</c:v>
                </c:pt>
                <c:pt idx="342">
                  <c:v>5.119999999999999</c:v>
                </c:pt>
                <c:pt idx="343">
                  <c:v>5.119999999999999</c:v>
                </c:pt>
                <c:pt idx="344">
                  <c:v>5.23</c:v>
                </c:pt>
                <c:pt idx="345">
                  <c:v>5.25</c:v>
                </c:pt>
                <c:pt idx="346">
                  <c:v>5.25</c:v>
                </c:pt>
                <c:pt idx="347">
                  <c:v>5.27</c:v>
                </c:pt>
                <c:pt idx="348">
                  <c:v>5.25</c:v>
                </c:pt>
                <c:pt idx="349">
                  <c:v>5.25</c:v>
                </c:pt>
                <c:pt idx="350">
                  <c:v>5.18</c:v>
                </c:pt>
                <c:pt idx="351">
                  <c:v>5.159999999999999</c:v>
                </c:pt>
                <c:pt idx="352">
                  <c:v>5.109999999999999</c:v>
                </c:pt>
                <c:pt idx="353">
                  <c:v>5.13</c:v>
                </c:pt>
                <c:pt idx="354">
                  <c:v>5.18</c:v>
                </c:pt>
                <c:pt idx="355">
                  <c:v>5.149999999999999</c:v>
                </c:pt>
                <c:pt idx="356">
                  <c:v>5.109999999999999</c:v>
                </c:pt>
                <c:pt idx="357">
                  <c:v>5.09</c:v>
                </c:pt>
                <c:pt idx="358">
                  <c:v>5.109999999999999</c:v>
                </c:pt>
                <c:pt idx="359">
                  <c:v>5.109999999999999</c:v>
                </c:pt>
                <c:pt idx="360">
                  <c:v>5.109999999999999</c:v>
                </c:pt>
                <c:pt idx="361">
                  <c:v>5.109999999999999</c:v>
                </c:pt>
                <c:pt idx="362">
                  <c:v>5.1</c:v>
                </c:pt>
                <c:pt idx="363">
                  <c:v>5.149999999999999</c:v>
                </c:pt>
                <c:pt idx="364">
                  <c:v>5.189999999999999</c:v>
                </c:pt>
                <c:pt idx="365">
                  <c:v>5.25</c:v>
                </c:pt>
                <c:pt idx="366">
                  <c:v>5.3</c:v>
                </c:pt>
                <c:pt idx="367">
                  <c:v>5.28</c:v>
                </c:pt>
                <c:pt idx="368">
                  <c:v>5.28</c:v>
                </c:pt>
                <c:pt idx="369">
                  <c:v>5.25</c:v>
                </c:pt>
                <c:pt idx="370">
                  <c:v>5.39</c:v>
                </c:pt>
                <c:pt idx="371">
                  <c:v>5.41</c:v>
                </c:pt>
                <c:pt idx="372">
                  <c:v>5.39</c:v>
                </c:pt>
                <c:pt idx="373">
                  <c:v>5.39</c:v>
                </c:pt>
                <c:pt idx="374">
                  <c:v>5.38</c:v>
                </c:pt>
                <c:pt idx="375">
                  <c:v>5.34</c:v>
                </c:pt>
                <c:pt idx="376">
                  <c:v>5.319999999999999</c:v>
                </c:pt>
                <c:pt idx="377">
                  <c:v>5.29</c:v>
                </c:pt>
                <c:pt idx="378">
                  <c:v>5.29</c:v>
                </c:pt>
                <c:pt idx="379">
                  <c:v>5.319999999999999</c:v>
                </c:pt>
                <c:pt idx="380">
                  <c:v>5.31</c:v>
                </c:pt>
                <c:pt idx="381">
                  <c:v>5.319999999999999</c:v>
                </c:pt>
                <c:pt idx="382">
                  <c:v>5.3</c:v>
                </c:pt>
                <c:pt idx="383">
                  <c:v>5.28</c:v>
                </c:pt>
                <c:pt idx="384">
                  <c:v>5.27</c:v>
                </c:pt>
                <c:pt idx="385">
                  <c:v>5.22</c:v>
                </c:pt>
                <c:pt idx="386">
                  <c:v>5.21</c:v>
                </c:pt>
                <c:pt idx="387">
                  <c:v>5.24</c:v>
                </c:pt>
                <c:pt idx="388">
                  <c:v>5.24</c:v>
                </c:pt>
                <c:pt idx="389">
                  <c:v>5.24</c:v>
                </c:pt>
                <c:pt idx="390">
                  <c:v>5.38</c:v>
                </c:pt>
                <c:pt idx="391">
                  <c:v>5.4</c:v>
                </c:pt>
                <c:pt idx="392">
                  <c:v>5.38</c:v>
                </c:pt>
                <c:pt idx="393">
                  <c:v>5.33</c:v>
                </c:pt>
                <c:pt idx="394">
                  <c:v>5.31</c:v>
                </c:pt>
                <c:pt idx="395">
                  <c:v>5.28</c:v>
                </c:pt>
                <c:pt idx="396">
                  <c:v>5.29</c:v>
                </c:pt>
                <c:pt idx="397">
                  <c:v>5.27</c:v>
                </c:pt>
                <c:pt idx="398">
                  <c:v>5.24</c:v>
                </c:pt>
                <c:pt idx="399">
                  <c:v>5.189999999999999</c:v>
                </c:pt>
                <c:pt idx="400">
                  <c:v>5.2</c:v>
                </c:pt>
                <c:pt idx="401">
                  <c:v>5.22</c:v>
                </c:pt>
                <c:pt idx="402">
                  <c:v>5.21</c:v>
                </c:pt>
                <c:pt idx="403">
                  <c:v>5.22</c:v>
                </c:pt>
                <c:pt idx="404">
                  <c:v>5.2</c:v>
                </c:pt>
                <c:pt idx="405">
                  <c:v>5.2</c:v>
                </c:pt>
                <c:pt idx="406">
                  <c:v>5.22</c:v>
                </c:pt>
                <c:pt idx="407">
                  <c:v>5.18</c:v>
                </c:pt>
                <c:pt idx="408">
                  <c:v>5.149999999999999</c:v>
                </c:pt>
                <c:pt idx="409">
                  <c:v>5.07</c:v>
                </c:pt>
                <c:pt idx="410">
                  <c:v>4.99</c:v>
                </c:pt>
                <c:pt idx="411">
                  <c:v>4.99</c:v>
                </c:pt>
                <c:pt idx="412">
                  <c:v>4.97</c:v>
                </c:pt>
                <c:pt idx="413">
                  <c:v>4.96</c:v>
                </c:pt>
                <c:pt idx="414">
                  <c:v>4.95</c:v>
                </c:pt>
                <c:pt idx="415">
                  <c:v>4.92</c:v>
                </c:pt>
                <c:pt idx="416">
                  <c:v>4.92</c:v>
                </c:pt>
                <c:pt idx="417">
                  <c:v>4.96</c:v>
                </c:pt>
                <c:pt idx="418">
                  <c:v>4.96</c:v>
                </c:pt>
                <c:pt idx="419">
                  <c:v>4.98</c:v>
                </c:pt>
                <c:pt idx="420">
                  <c:v>4.96</c:v>
                </c:pt>
                <c:pt idx="421">
                  <c:v>4.98</c:v>
                </c:pt>
                <c:pt idx="422">
                  <c:v>4.98</c:v>
                </c:pt>
                <c:pt idx="423">
                  <c:v>5.0</c:v>
                </c:pt>
                <c:pt idx="424">
                  <c:v>5.01</c:v>
                </c:pt>
                <c:pt idx="425">
                  <c:v>5.06</c:v>
                </c:pt>
                <c:pt idx="426">
                  <c:v>5.1</c:v>
                </c:pt>
                <c:pt idx="427">
                  <c:v>5.08</c:v>
                </c:pt>
                <c:pt idx="428">
                  <c:v>5.07</c:v>
                </c:pt>
                <c:pt idx="429">
                  <c:v>5.109999999999999</c:v>
                </c:pt>
                <c:pt idx="430">
                  <c:v>5.159999999999999</c:v>
                </c:pt>
                <c:pt idx="431">
                  <c:v>5.159999999999999</c:v>
                </c:pt>
                <c:pt idx="432">
                  <c:v>5.17</c:v>
                </c:pt>
                <c:pt idx="433">
                  <c:v>5.17</c:v>
                </c:pt>
                <c:pt idx="434">
                  <c:v>5.21</c:v>
                </c:pt>
                <c:pt idx="435">
                  <c:v>5.18</c:v>
                </c:pt>
                <c:pt idx="436">
                  <c:v>5.159999999999999</c:v>
                </c:pt>
                <c:pt idx="437">
                  <c:v>5.189999999999999</c:v>
                </c:pt>
                <c:pt idx="438">
                  <c:v>5.21</c:v>
                </c:pt>
                <c:pt idx="439">
                  <c:v>5.18</c:v>
                </c:pt>
                <c:pt idx="440">
                  <c:v>5.09</c:v>
                </c:pt>
                <c:pt idx="441">
                  <c:v>5.06</c:v>
                </c:pt>
                <c:pt idx="442">
                  <c:v>5.09</c:v>
                </c:pt>
                <c:pt idx="443">
                  <c:v>5.109999999999999</c:v>
                </c:pt>
                <c:pt idx="444">
                  <c:v>5.149999999999999</c:v>
                </c:pt>
                <c:pt idx="445">
                  <c:v>5.149999999999999</c:v>
                </c:pt>
                <c:pt idx="446">
                  <c:v>5.149999999999999</c:v>
                </c:pt>
                <c:pt idx="447">
                  <c:v>5.13</c:v>
                </c:pt>
                <c:pt idx="448">
                  <c:v>5.109999999999999</c:v>
                </c:pt>
                <c:pt idx="449">
                  <c:v>5.06</c:v>
                </c:pt>
                <c:pt idx="450">
                  <c:v>5.06</c:v>
                </c:pt>
                <c:pt idx="451">
                  <c:v>5.05</c:v>
                </c:pt>
                <c:pt idx="452">
                  <c:v>5.05</c:v>
                </c:pt>
                <c:pt idx="453">
                  <c:v>5.03</c:v>
                </c:pt>
                <c:pt idx="454">
                  <c:v>5.03</c:v>
                </c:pt>
                <c:pt idx="455">
                  <c:v>4.97</c:v>
                </c:pt>
                <c:pt idx="456">
                  <c:v>5.0</c:v>
                </c:pt>
                <c:pt idx="457">
                  <c:v>5.0</c:v>
                </c:pt>
                <c:pt idx="458">
                  <c:v>5.02</c:v>
                </c:pt>
                <c:pt idx="459">
                  <c:v>5.05</c:v>
                </c:pt>
                <c:pt idx="460">
                  <c:v>5.04</c:v>
                </c:pt>
                <c:pt idx="461">
                  <c:v>5.04</c:v>
                </c:pt>
                <c:pt idx="462">
                  <c:v>5.04</c:v>
                </c:pt>
                <c:pt idx="463">
                  <c:v>5.08</c:v>
                </c:pt>
                <c:pt idx="464">
                  <c:v>5.06</c:v>
                </c:pt>
                <c:pt idx="465">
                  <c:v>5.05</c:v>
                </c:pt>
                <c:pt idx="466">
                  <c:v>5.05</c:v>
                </c:pt>
                <c:pt idx="467">
                  <c:v>5.03</c:v>
                </c:pt>
                <c:pt idx="468">
                  <c:v>5.04</c:v>
                </c:pt>
                <c:pt idx="469">
                  <c:v>5.06</c:v>
                </c:pt>
                <c:pt idx="470">
                  <c:v>5.06</c:v>
                </c:pt>
                <c:pt idx="471">
                  <c:v>5.09</c:v>
                </c:pt>
                <c:pt idx="472">
                  <c:v>5.04</c:v>
                </c:pt>
                <c:pt idx="473">
                  <c:v>5.02</c:v>
                </c:pt>
                <c:pt idx="474">
                  <c:v>5.01</c:v>
                </c:pt>
                <c:pt idx="475">
                  <c:v>5.02</c:v>
                </c:pt>
                <c:pt idx="476">
                  <c:v>5.0</c:v>
                </c:pt>
                <c:pt idx="477">
                  <c:v>4.95</c:v>
                </c:pt>
                <c:pt idx="478">
                  <c:v>4.96</c:v>
                </c:pt>
                <c:pt idx="479">
                  <c:v>4.98</c:v>
                </c:pt>
                <c:pt idx="480">
                  <c:v>4.97</c:v>
                </c:pt>
                <c:pt idx="481">
                  <c:v>4.97</c:v>
                </c:pt>
                <c:pt idx="482">
                  <c:v>4.93</c:v>
                </c:pt>
                <c:pt idx="483">
                  <c:v>4.94</c:v>
                </c:pt>
                <c:pt idx="484">
                  <c:v>4.92</c:v>
                </c:pt>
                <c:pt idx="485">
                  <c:v>4.92</c:v>
                </c:pt>
                <c:pt idx="486">
                  <c:v>4.95</c:v>
                </c:pt>
                <c:pt idx="487">
                  <c:v>4.93</c:v>
                </c:pt>
                <c:pt idx="488">
                  <c:v>4.92</c:v>
                </c:pt>
                <c:pt idx="489">
                  <c:v>4.9</c:v>
                </c:pt>
                <c:pt idx="490">
                  <c:v>4.88</c:v>
                </c:pt>
                <c:pt idx="491">
                  <c:v>4.87</c:v>
                </c:pt>
                <c:pt idx="492">
                  <c:v>4.87</c:v>
                </c:pt>
                <c:pt idx="493">
                  <c:v>4.87</c:v>
                </c:pt>
                <c:pt idx="494">
                  <c:v>4.83</c:v>
                </c:pt>
                <c:pt idx="495">
                  <c:v>4.83</c:v>
                </c:pt>
                <c:pt idx="496">
                  <c:v>4.81</c:v>
                </c:pt>
                <c:pt idx="497">
                  <c:v>4.83</c:v>
                </c:pt>
                <c:pt idx="498">
                  <c:v>4.88</c:v>
                </c:pt>
                <c:pt idx="499">
                  <c:v>4.92</c:v>
                </c:pt>
                <c:pt idx="500">
                  <c:v>4.89</c:v>
                </c:pt>
                <c:pt idx="501">
                  <c:v>4.89</c:v>
                </c:pt>
                <c:pt idx="502">
                  <c:v>4.96</c:v>
                </c:pt>
                <c:pt idx="503">
                  <c:v>4.96</c:v>
                </c:pt>
                <c:pt idx="504">
                  <c:v>4.94</c:v>
                </c:pt>
                <c:pt idx="505">
                  <c:v>4.97</c:v>
                </c:pt>
                <c:pt idx="506">
                  <c:v>5.02</c:v>
                </c:pt>
                <c:pt idx="507">
                  <c:v>5.0</c:v>
                </c:pt>
                <c:pt idx="508">
                  <c:v>4.96</c:v>
                </c:pt>
                <c:pt idx="509">
                  <c:v>4.96</c:v>
                </c:pt>
                <c:pt idx="510">
                  <c:v>4.96</c:v>
                </c:pt>
                <c:pt idx="511">
                  <c:v>4.96</c:v>
                </c:pt>
                <c:pt idx="512">
                  <c:v>4.96</c:v>
                </c:pt>
                <c:pt idx="513">
                  <c:v>4.96</c:v>
                </c:pt>
                <c:pt idx="514">
                  <c:v>4.95</c:v>
                </c:pt>
                <c:pt idx="515">
                  <c:v>4.93</c:v>
                </c:pt>
                <c:pt idx="516">
                  <c:v>4.97</c:v>
                </c:pt>
                <c:pt idx="517">
                  <c:v>4.97</c:v>
                </c:pt>
                <c:pt idx="518">
                  <c:v>5.02</c:v>
                </c:pt>
                <c:pt idx="519">
                  <c:v>5.0</c:v>
                </c:pt>
                <c:pt idx="520">
                  <c:v>5.02</c:v>
                </c:pt>
                <c:pt idx="521">
                  <c:v>5.04</c:v>
                </c:pt>
                <c:pt idx="522">
                  <c:v>5.04</c:v>
                </c:pt>
                <c:pt idx="523">
                  <c:v>5.02</c:v>
                </c:pt>
                <c:pt idx="524">
                  <c:v>5.08</c:v>
                </c:pt>
                <c:pt idx="525">
                  <c:v>5.08</c:v>
                </c:pt>
                <c:pt idx="526">
                  <c:v>5.04</c:v>
                </c:pt>
                <c:pt idx="527">
                  <c:v>5.05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5.109999999999999</c:v>
                </c:pt>
                <c:pt idx="535">
                  <c:v>5.13</c:v>
                </c:pt>
                <c:pt idx="536">
                  <c:v>5.1</c:v>
                </c:pt>
                <c:pt idx="537">
                  <c:v>5.109999999999999</c:v>
                </c:pt>
                <c:pt idx="538">
                  <c:v>5.1</c:v>
                </c:pt>
                <c:pt idx="539">
                  <c:v>5.07</c:v>
                </c:pt>
                <c:pt idx="540">
                  <c:v>5.06</c:v>
                </c:pt>
                <c:pt idx="541">
                  <c:v>5.05</c:v>
                </c:pt>
                <c:pt idx="542">
                  <c:v>5.05</c:v>
                </c:pt>
                <c:pt idx="543">
                  <c:v>5.07</c:v>
                </c:pt>
                <c:pt idx="544">
                  <c:v>5.03</c:v>
                </c:pt>
                <c:pt idx="545">
                  <c:v>5.03</c:v>
                </c:pt>
                <c:pt idx="546">
                  <c:v>5.02</c:v>
                </c:pt>
                <c:pt idx="547">
                  <c:v>5.0</c:v>
                </c:pt>
                <c:pt idx="548">
                  <c:v>4.97</c:v>
                </c:pt>
                <c:pt idx="549">
                  <c:v>4.92</c:v>
                </c:pt>
                <c:pt idx="550">
                  <c:v>4.92</c:v>
                </c:pt>
                <c:pt idx="551">
                  <c:v>4.92</c:v>
                </c:pt>
                <c:pt idx="552">
                  <c:v>4.92</c:v>
                </c:pt>
                <c:pt idx="553">
                  <c:v>4.94</c:v>
                </c:pt>
                <c:pt idx="554">
                  <c:v>4.96</c:v>
                </c:pt>
                <c:pt idx="555">
                  <c:v>4.98</c:v>
                </c:pt>
                <c:pt idx="556">
                  <c:v>4.95</c:v>
                </c:pt>
                <c:pt idx="557">
                  <c:v>5.0</c:v>
                </c:pt>
                <c:pt idx="558">
                  <c:v>5.0</c:v>
                </c:pt>
                <c:pt idx="559">
                  <c:v>5.0</c:v>
                </c:pt>
                <c:pt idx="560">
                  <c:v>5.02</c:v>
                </c:pt>
                <c:pt idx="561">
                  <c:v>5.03</c:v>
                </c:pt>
                <c:pt idx="562">
                  <c:v>5.04</c:v>
                </c:pt>
                <c:pt idx="563">
                  <c:v>5.06</c:v>
                </c:pt>
                <c:pt idx="564">
                  <c:v>5.04</c:v>
                </c:pt>
                <c:pt idx="565">
                  <c:v>5.05</c:v>
                </c:pt>
                <c:pt idx="566">
                  <c:v>5.07</c:v>
                </c:pt>
                <c:pt idx="567">
                  <c:v>5.07</c:v>
                </c:pt>
                <c:pt idx="568">
                  <c:v>5.1</c:v>
                </c:pt>
                <c:pt idx="569">
                  <c:v>5.08</c:v>
                </c:pt>
                <c:pt idx="570">
                  <c:v>5.1</c:v>
                </c:pt>
                <c:pt idx="571">
                  <c:v>5.1</c:v>
                </c:pt>
                <c:pt idx="572">
                  <c:v>5.109999999999999</c:v>
                </c:pt>
                <c:pt idx="573">
                  <c:v>5.13</c:v>
                </c:pt>
                <c:pt idx="574">
                  <c:v>5.13</c:v>
                </c:pt>
                <c:pt idx="575">
                  <c:v>5.13</c:v>
                </c:pt>
                <c:pt idx="576">
                  <c:v>5.119999999999999</c:v>
                </c:pt>
                <c:pt idx="577">
                  <c:v>5.149999999999999</c:v>
                </c:pt>
                <c:pt idx="578">
                  <c:v>5.189999999999999</c:v>
                </c:pt>
                <c:pt idx="579">
                  <c:v>5.189999999999999</c:v>
                </c:pt>
                <c:pt idx="580">
                  <c:v>5.22</c:v>
                </c:pt>
                <c:pt idx="581">
                  <c:v>5.22</c:v>
                </c:pt>
                <c:pt idx="582">
                  <c:v>5.24</c:v>
                </c:pt>
                <c:pt idx="583">
                  <c:v>5.24</c:v>
                </c:pt>
                <c:pt idx="584">
                  <c:v>5.27</c:v>
                </c:pt>
                <c:pt idx="585">
                  <c:v>5.25</c:v>
                </c:pt>
                <c:pt idx="586">
                  <c:v>5.26</c:v>
                </c:pt>
                <c:pt idx="587">
                  <c:v>5.25</c:v>
                </c:pt>
                <c:pt idx="588">
                  <c:v>5.26</c:v>
                </c:pt>
                <c:pt idx="589">
                  <c:v>5.26</c:v>
                </c:pt>
                <c:pt idx="590">
                  <c:v>5.29</c:v>
                </c:pt>
                <c:pt idx="591">
                  <c:v>5.24</c:v>
                </c:pt>
                <c:pt idx="592">
                  <c:v>5.26</c:v>
                </c:pt>
                <c:pt idx="593">
                  <c:v>5.23</c:v>
                </c:pt>
                <c:pt idx="594">
                  <c:v>5.23</c:v>
                </c:pt>
                <c:pt idx="595">
                  <c:v>5.23</c:v>
                </c:pt>
                <c:pt idx="596">
                  <c:v>5.22</c:v>
                </c:pt>
                <c:pt idx="597">
                  <c:v>5.24</c:v>
                </c:pt>
                <c:pt idx="598">
                  <c:v>5.25</c:v>
                </c:pt>
                <c:pt idx="599">
                  <c:v>5.27</c:v>
                </c:pt>
                <c:pt idx="600">
                  <c:v>5.27</c:v>
                </c:pt>
                <c:pt idx="601">
                  <c:v>5.22</c:v>
                </c:pt>
                <c:pt idx="602">
                  <c:v>5.22</c:v>
                </c:pt>
                <c:pt idx="603">
                  <c:v>5.2</c:v>
                </c:pt>
                <c:pt idx="604">
                  <c:v>5.2</c:v>
                </c:pt>
                <c:pt idx="605">
                  <c:v>5.2</c:v>
                </c:pt>
                <c:pt idx="606">
                  <c:v>5.189999999999999</c:v>
                </c:pt>
                <c:pt idx="607">
                  <c:v>5.2</c:v>
                </c:pt>
                <c:pt idx="608">
                  <c:v>5.189999999999999</c:v>
                </c:pt>
                <c:pt idx="609">
                  <c:v>5.17</c:v>
                </c:pt>
                <c:pt idx="610">
                  <c:v>5.159999999999999</c:v>
                </c:pt>
                <c:pt idx="611">
                  <c:v>5.18</c:v>
                </c:pt>
                <c:pt idx="612">
                  <c:v>5.149999999999999</c:v>
                </c:pt>
                <c:pt idx="613">
                  <c:v>5.149999999999999</c:v>
                </c:pt>
                <c:pt idx="614">
                  <c:v>5.14</c:v>
                </c:pt>
                <c:pt idx="615">
                  <c:v>5.14</c:v>
                </c:pt>
                <c:pt idx="616">
                  <c:v>5.14</c:v>
                </c:pt>
                <c:pt idx="617">
                  <c:v>5.149999999999999</c:v>
                </c:pt>
                <c:pt idx="618">
                  <c:v>5.149999999999999</c:v>
                </c:pt>
                <c:pt idx="619">
                  <c:v>5.13</c:v>
                </c:pt>
                <c:pt idx="620">
                  <c:v>5.13</c:v>
                </c:pt>
                <c:pt idx="621">
                  <c:v>5.17</c:v>
                </c:pt>
                <c:pt idx="622">
                  <c:v>5.17</c:v>
                </c:pt>
                <c:pt idx="623">
                  <c:v>5.159999999999999</c:v>
                </c:pt>
                <c:pt idx="624">
                  <c:v>5.13</c:v>
                </c:pt>
                <c:pt idx="625">
                  <c:v>5.13</c:v>
                </c:pt>
                <c:pt idx="626">
                  <c:v>5.109999999999999</c:v>
                </c:pt>
                <c:pt idx="627">
                  <c:v>5.08</c:v>
                </c:pt>
                <c:pt idx="628">
                  <c:v>5.08</c:v>
                </c:pt>
                <c:pt idx="629">
                  <c:v>5.04</c:v>
                </c:pt>
                <c:pt idx="630">
                  <c:v>5.04</c:v>
                </c:pt>
                <c:pt idx="631">
                  <c:v>5.0</c:v>
                </c:pt>
                <c:pt idx="632">
                  <c:v>4.98</c:v>
                </c:pt>
                <c:pt idx="633">
                  <c:v>4.95</c:v>
                </c:pt>
                <c:pt idx="634">
                  <c:v>4.92</c:v>
                </c:pt>
                <c:pt idx="635">
                  <c:v>4.92</c:v>
                </c:pt>
                <c:pt idx="636">
                  <c:v>4.9</c:v>
                </c:pt>
                <c:pt idx="637">
                  <c:v>4.89</c:v>
                </c:pt>
                <c:pt idx="638">
                  <c:v>4.89</c:v>
                </c:pt>
                <c:pt idx="639">
                  <c:v>4.88</c:v>
                </c:pt>
                <c:pt idx="640">
                  <c:v>4.9</c:v>
                </c:pt>
                <c:pt idx="641">
                  <c:v>4.92</c:v>
                </c:pt>
                <c:pt idx="642">
                  <c:v>4.93</c:v>
                </c:pt>
                <c:pt idx="643">
                  <c:v>4.95</c:v>
                </c:pt>
                <c:pt idx="644">
                  <c:v>4.94</c:v>
                </c:pt>
                <c:pt idx="645">
                  <c:v>4.98</c:v>
                </c:pt>
                <c:pt idx="646">
                  <c:v>4.95</c:v>
                </c:pt>
                <c:pt idx="647">
                  <c:v>4.93</c:v>
                </c:pt>
                <c:pt idx="648">
                  <c:v>4.88</c:v>
                </c:pt>
                <c:pt idx="649">
                  <c:v>4.88</c:v>
                </c:pt>
                <c:pt idx="650">
                  <c:v>4.85</c:v>
                </c:pt>
                <c:pt idx="651">
                  <c:v>4.85</c:v>
                </c:pt>
                <c:pt idx="652">
                  <c:v>4.83</c:v>
                </c:pt>
                <c:pt idx="653">
                  <c:v>4.83</c:v>
                </c:pt>
                <c:pt idx="654">
                  <c:v>4.81</c:v>
                </c:pt>
                <c:pt idx="655">
                  <c:v>4.81</c:v>
                </c:pt>
                <c:pt idx="656">
                  <c:v>4.81</c:v>
                </c:pt>
                <c:pt idx="657">
                  <c:v>4.769999999999999</c:v>
                </c:pt>
                <c:pt idx="658">
                  <c:v>4.74</c:v>
                </c:pt>
                <c:pt idx="659">
                  <c:v>4.76</c:v>
                </c:pt>
                <c:pt idx="660">
                  <c:v>4.76</c:v>
                </c:pt>
                <c:pt idx="661">
                  <c:v>4.74</c:v>
                </c:pt>
                <c:pt idx="662">
                  <c:v>4.72</c:v>
                </c:pt>
                <c:pt idx="663">
                  <c:v>4.73</c:v>
                </c:pt>
                <c:pt idx="664">
                  <c:v>4.73</c:v>
                </c:pt>
                <c:pt idx="665">
                  <c:v>4.73</c:v>
                </c:pt>
                <c:pt idx="666">
                  <c:v>4.71</c:v>
                </c:pt>
                <c:pt idx="667">
                  <c:v>4.68</c:v>
                </c:pt>
                <c:pt idx="668">
                  <c:v>4.68</c:v>
                </c:pt>
                <c:pt idx="669">
                  <c:v>4.76</c:v>
                </c:pt>
                <c:pt idx="670">
                  <c:v>4.78</c:v>
                </c:pt>
                <c:pt idx="671">
                  <c:v>4.78</c:v>
                </c:pt>
                <c:pt idx="672">
                  <c:v>4.78</c:v>
                </c:pt>
                <c:pt idx="673">
                  <c:v>4.769999999999999</c:v>
                </c:pt>
                <c:pt idx="674">
                  <c:v>4.84</c:v>
                </c:pt>
                <c:pt idx="675">
                  <c:v>4.859999999999999</c:v>
                </c:pt>
                <c:pt idx="676">
                  <c:v>4.859999999999999</c:v>
                </c:pt>
                <c:pt idx="677">
                  <c:v>4.859999999999999</c:v>
                </c:pt>
                <c:pt idx="678">
                  <c:v>4.84</c:v>
                </c:pt>
                <c:pt idx="679">
                  <c:v>4.85</c:v>
                </c:pt>
                <c:pt idx="680">
                  <c:v>4.83</c:v>
                </c:pt>
                <c:pt idx="681">
                  <c:v>4.83</c:v>
                </c:pt>
                <c:pt idx="682">
                  <c:v>4.84</c:v>
                </c:pt>
                <c:pt idx="683">
                  <c:v>4.859999999999999</c:v>
                </c:pt>
                <c:pt idx="684">
                  <c:v>4.9</c:v>
                </c:pt>
                <c:pt idx="685">
                  <c:v>4.9</c:v>
                </c:pt>
                <c:pt idx="686">
                  <c:v>4.9</c:v>
                </c:pt>
                <c:pt idx="687">
                  <c:v>4.9</c:v>
                </c:pt>
                <c:pt idx="688">
                  <c:v>4.88</c:v>
                </c:pt>
                <c:pt idx="689">
                  <c:v>4.9</c:v>
                </c:pt>
                <c:pt idx="690">
                  <c:v>4.9</c:v>
                </c:pt>
                <c:pt idx="691">
                  <c:v>4.88</c:v>
                </c:pt>
                <c:pt idx="692">
                  <c:v>4.859999999999999</c:v>
                </c:pt>
                <c:pt idx="693">
                  <c:v>4.859999999999999</c:v>
                </c:pt>
                <c:pt idx="694">
                  <c:v>4.87</c:v>
                </c:pt>
                <c:pt idx="695">
                  <c:v>4.84</c:v>
                </c:pt>
                <c:pt idx="696">
                  <c:v>4.83</c:v>
                </c:pt>
                <c:pt idx="697">
                  <c:v>4.85</c:v>
                </c:pt>
                <c:pt idx="698">
                  <c:v>4.87</c:v>
                </c:pt>
                <c:pt idx="699">
                  <c:v>4.84</c:v>
                </c:pt>
                <c:pt idx="700">
                  <c:v>4.81</c:v>
                </c:pt>
                <c:pt idx="701">
                  <c:v>4.76</c:v>
                </c:pt>
                <c:pt idx="702">
                  <c:v>4.76</c:v>
                </c:pt>
                <c:pt idx="703">
                  <c:v>4.76</c:v>
                </c:pt>
                <c:pt idx="704">
                  <c:v>4.769999999999999</c:v>
                </c:pt>
                <c:pt idx="705">
                  <c:v>4.769999999999999</c:v>
                </c:pt>
                <c:pt idx="706">
                  <c:v>4.79</c:v>
                </c:pt>
                <c:pt idx="707">
                  <c:v>4.76</c:v>
                </c:pt>
                <c:pt idx="708">
                  <c:v>4.78</c:v>
                </c:pt>
                <c:pt idx="709">
                  <c:v>4.76</c:v>
                </c:pt>
                <c:pt idx="710">
                  <c:v>4.76</c:v>
                </c:pt>
                <c:pt idx="711">
                  <c:v>4.78</c:v>
                </c:pt>
                <c:pt idx="712">
                  <c:v>4.75</c:v>
                </c:pt>
                <c:pt idx="713">
                  <c:v>4.74</c:v>
                </c:pt>
                <c:pt idx="714">
                  <c:v>4.74</c:v>
                </c:pt>
                <c:pt idx="715">
                  <c:v>4.7</c:v>
                </c:pt>
                <c:pt idx="716">
                  <c:v>4.68</c:v>
                </c:pt>
                <c:pt idx="717">
                  <c:v>4.74</c:v>
                </c:pt>
                <c:pt idx="718">
                  <c:v>4.769999999999999</c:v>
                </c:pt>
                <c:pt idx="719">
                  <c:v>4.8</c:v>
                </c:pt>
                <c:pt idx="720">
                  <c:v>4.8</c:v>
                </c:pt>
                <c:pt idx="721">
                  <c:v>4.79</c:v>
                </c:pt>
                <c:pt idx="722">
                  <c:v>4.81</c:v>
                </c:pt>
                <c:pt idx="723">
                  <c:v>4.81</c:v>
                </c:pt>
                <c:pt idx="724">
                  <c:v>4.85</c:v>
                </c:pt>
                <c:pt idx="725">
                  <c:v>4.85</c:v>
                </c:pt>
                <c:pt idx="726">
                  <c:v>4.85</c:v>
                </c:pt>
                <c:pt idx="727">
                  <c:v>4.87</c:v>
                </c:pt>
                <c:pt idx="728">
                  <c:v>4.81</c:v>
                </c:pt>
                <c:pt idx="729">
                  <c:v>4.8</c:v>
                </c:pt>
                <c:pt idx="730">
                  <c:v>4.769999999999999</c:v>
                </c:pt>
                <c:pt idx="731">
                  <c:v>4.769999999999999</c:v>
                </c:pt>
                <c:pt idx="732">
                  <c:v>4.75</c:v>
                </c:pt>
                <c:pt idx="733">
                  <c:v>4.73</c:v>
                </c:pt>
                <c:pt idx="734">
                  <c:v>4.73</c:v>
                </c:pt>
                <c:pt idx="735">
                  <c:v>4.76</c:v>
                </c:pt>
                <c:pt idx="736">
                  <c:v>4.79</c:v>
                </c:pt>
                <c:pt idx="737">
                  <c:v>4.78</c:v>
                </c:pt>
                <c:pt idx="738">
                  <c:v>4.78</c:v>
                </c:pt>
                <c:pt idx="739">
                  <c:v>4.78</c:v>
                </c:pt>
                <c:pt idx="740">
                  <c:v>4.78</c:v>
                </c:pt>
                <c:pt idx="741">
                  <c:v>4.78</c:v>
                </c:pt>
                <c:pt idx="742">
                  <c:v>4.769999999999999</c:v>
                </c:pt>
                <c:pt idx="743">
                  <c:v>4.75</c:v>
                </c:pt>
                <c:pt idx="744">
                  <c:v>4.75</c:v>
                </c:pt>
                <c:pt idx="745">
                  <c:v>4.75</c:v>
                </c:pt>
                <c:pt idx="746">
                  <c:v>4.74</c:v>
                </c:pt>
                <c:pt idx="747">
                  <c:v>4.72</c:v>
                </c:pt>
                <c:pt idx="748">
                  <c:v>4.72</c:v>
                </c:pt>
                <c:pt idx="749">
                  <c:v>4.72</c:v>
                </c:pt>
                <c:pt idx="750">
                  <c:v>4.74</c:v>
                </c:pt>
                <c:pt idx="751">
                  <c:v>4.74</c:v>
                </c:pt>
                <c:pt idx="752">
                  <c:v>4.74</c:v>
                </c:pt>
                <c:pt idx="753">
                  <c:v>4.74</c:v>
                </c:pt>
                <c:pt idx="754">
                  <c:v>4.74</c:v>
                </c:pt>
                <c:pt idx="755">
                  <c:v>4.72</c:v>
                </c:pt>
                <c:pt idx="756">
                  <c:v>4.71</c:v>
                </c:pt>
                <c:pt idx="757">
                  <c:v>4.68</c:v>
                </c:pt>
                <c:pt idx="758">
                  <c:v>4.659999999999999</c:v>
                </c:pt>
                <c:pt idx="759">
                  <c:v>4.68</c:v>
                </c:pt>
                <c:pt idx="760">
                  <c:v>4.689999999999999</c:v>
                </c:pt>
                <c:pt idx="761">
                  <c:v>4.67</c:v>
                </c:pt>
                <c:pt idx="762">
                  <c:v>4.649999999999999</c:v>
                </c:pt>
                <c:pt idx="763">
                  <c:v>4.6</c:v>
                </c:pt>
                <c:pt idx="764">
                  <c:v>4.58</c:v>
                </c:pt>
                <c:pt idx="765">
                  <c:v>4.58</c:v>
                </c:pt>
                <c:pt idx="766">
                  <c:v>4.58</c:v>
                </c:pt>
                <c:pt idx="767">
                  <c:v>4.6</c:v>
                </c:pt>
                <c:pt idx="768">
                  <c:v>4.59</c:v>
                </c:pt>
                <c:pt idx="769">
                  <c:v>4.55</c:v>
                </c:pt>
                <c:pt idx="770">
                  <c:v>4.55</c:v>
                </c:pt>
                <c:pt idx="771">
                  <c:v>4.55</c:v>
                </c:pt>
                <c:pt idx="772">
                  <c:v>4.55</c:v>
                </c:pt>
                <c:pt idx="773">
                  <c:v>4.55</c:v>
                </c:pt>
                <c:pt idx="774">
                  <c:v>4.55</c:v>
                </c:pt>
                <c:pt idx="775">
                  <c:v>4.55</c:v>
                </c:pt>
                <c:pt idx="776">
                  <c:v>4.58</c:v>
                </c:pt>
                <c:pt idx="777">
                  <c:v>4.55</c:v>
                </c:pt>
                <c:pt idx="778">
                  <c:v>4.55</c:v>
                </c:pt>
                <c:pt idx="779">
                  <c:v>4.52</c:v>
                </c:pt>
                <c:pt idx="780">
                  <c:v>4.48</c:v>
                </c:pt>
                <c:pt idx="781">
                  <c:v>4.48</c:v>
                </c:pt>
                <c:pt idx="782">
                  <c:v>4.5</c:v>
                </c:pt>
                <c:pt idx="783">
                  <c:v>4.47</c:v>
                </c:pt>
                <c:pt idx="784">
                  <c:v>4.43</c:v>
                </c:pt>
                <c:pt idx="785">
                  <c:v>4.4</c:v>
                </c:pt>
                <c:pt idx="786">
                  <c:v>4.4</c:v>
                </c:pt>
                <c:pt idx="787">
                  <c:v>4.4</c:v>
                </c:pt>
                <c:pt idx="788">
                  <c:v>4.35</c:v>
                </c:pt>
                <c:pt idx="789">
                  <c:v>4.38</c:v>
                </c:pt>
                <c:pt idx="790">
                  <c:v>4.38</c:v>
                </c:pt>
                <c:pt idx="791">
                  <c:v>4.39</c:v>
                </c:pt>
                <c:pt idx="792">
                  <c:v>4.39</c:v>
                </c:pt>
                <c:pt idx="793">
                  <c:v>4.41</c:v>
                </c:pt>
                <c:pt idx="794">
                  <c:v>4.47</c:v>
                </c:pt>
                <c:pt idx="795">
                  <c:v>4.44</c:v>
                </c:pt>
                <c:pt idx="796">
                  <c:v>4.46</c:v>
                </c:pt>
                <c:pt idx="797">
                  <c:v>4.46</c:v>
                </c:pt>
                <c:pt idx="798">
                  <c:v>4.43</c:v>
                </c:pt>
                <c:pt idx="799">
                  <c:v>4.42</c:v>
                </c:pt>
                <c:pt idx="800">
                  <c:v>4.43</c:v>
                </c:pt>
                <c:pt idx="801">
                  <c:v>4.41</c:v>
                </c:pt>
                <c:pt idx="802">
                  <c:v>4.41</c:v>
                </c:pt>
                <c:pt idx="803">
                  <c:v>4.44</c:v>
                </c:pt>
                <c:pt idx="804">
                  <c:v>4.44</c:v>
                </c:pt>
                <c:pt idx="805">
                  <c:v>4.45</c:v>
                </c:pt>
                <c:pt idx="806">
                  <c:v>4.45</c:v>
                </c:pt>
                <c:pt idx="807">
                  <c:v>4.43</c:v>
                </c:pt>
                <c:pt idx="808">
                  <c:v>4.43</c:v>
                </c:pt>
                <c:pt idx="809">
                  <c:v>4.43</c:v>
                </c:pt>
                <c:pt idx="810">
                  <c:v>4.43</c:v>
                </c:pt>
                <c:pt idx="811">
                  <c:v>4.41</c:v>
                </c:pt>
                <c:pt idx="812">
                  <c:v>4.41</c:v>
                </c:pt>
                <c:pt idx="813">
                  <c:v>4.41</c:v>
                </c:pt>
                <c:pt idx="814">
                  <c:v>4.43</c:v>
                </c:pt>
                <c:pt idx="815">
                  <c:v>4.44</c:v>
                </c:pt>
                <c:pt idx="816">
                  <c:v>4.47</c:v>
                </c:pt>
                <c:pt idx="817">
                  <c:v>4.47</c:v>
                </c:pt>
                <c:pt idx="818">
                  <c:v>4.47</c:v>
                </c:pt>
                <c:pt idx="819">
                  <c:v>4.47</c:v>
                </c:pt>
                <c:pt idx="820">
                  <c:v>4.5</c:v>
                </c:pt>
                <c:pt idx="821">
                  <c:v>4.55</c:v>
                </c:pt>
                <c:pt idx="822">
                  <c:v>4.55</c:v>
                </c:pt>
                <c:pt idx="823">
                  <c:v>4.58</c:v>
                </c:pt>
                <c:pt idx="824">
                  <c:v>4.57</c:v>
                </c:pt>
                <c:pt idx="825">
                  <c:v>4.56</c:v>
                </c:pt>
                <c:pt idx="826">
                  <c:v>4.59</c:v>
                </c:pt>
                <c:pt idx="827">
                  <c:v>4.59</c:v>
                </c:pt>
                <c:pt idx="828">
                  <c:v>4.56</c:v>
                </c:pt>
                <c:pt idx="829">
                  <c:v>4.56</c:v>
                </c:pt>
                <c:pt idx="830">
                  <c:v>4.55</c:v>
                </c:pt>
                <c:pt idx="831">
                  <c:v>4.6</c:v>
                </c:pt>
                <c:pt idx="832">
                  <c:v>4.6</c:v>
                </c:pt>
                <c:pt idx="833">
                  <c:v>4.6</c:v>
                </c:pt>
                <c:pt idx="834">
                  <c:v>4.6</c:v>
                </c:pt>
                <c:pt idx="835">
                  <c:v>4.609999999999999</c:v>
                </c:pt>
                <c:pt idx="836">
                  <c:v>4.609999999999999</c:v>
                </c:pt>
                <c:pt idx="837">
                  <c:v>4.619999999999999</c:v>
                </c:pt>
                <c:pt idx="838">
                  <c:v>4.619999999999999</c:v>
                </c:pt>
                <c:pt idx="839">
                  <c:v>4.619999999999999</c:v>
                </c:pt>
                <c:pt idx="840">
                  <c:v>4.63</c:v>
                </c:pt>
                <c:pt idx="841">
                  <c:v>4.63</c:v>
                </c:pt>
                <c:pt idx="842">
                  <c:v>4.63</c:v>
                </c:pt>
                <c:pt idx="843">
                  <c:v>4.619999999999999</c:v>
                </c:pt>
                <c:pt idx="844">
                  <c:v>4.58</c:v>
                </c:pt>
                <c:pt idx="845">
                  <c:v>4.59</c:v>
                </c:pt>
                <c:pt idx="846">
                  <c:v>4.59</c:v>
                </c:pt>
                <c:pt idx="847">
                  <c:v>4.59</c:v>
                </c:pt>
                <c:pt idx="848">
                  <c:v>4.609999999999999</c:v>
                </c:pt>
                <c:pt idx="849">
                  <c:v>4.609999999999999</c:v>
                </c:pt>
                <c:pt idx="850">
                  <c:v>4.63</c:v>
                </c:pt>
                <c:pt idx="851">
                  <c:v>4.609999999999999</c:v>
                </c:pt>
                <c:pt idx="852">
                  <c:v>4.609999999999999</c:v>
                </c:pt>
                <c:pt idx="853">
                  <c:v>4.609999999999999</c:v>
                </c:pt>
                <c:pt idx="854">
                  <c:v>4.609999999999999</c:v>
                </c:pt>
                <c:pt idx="855">
                  <c:v>4.64</c:v>
                </c:pt>
                <c:pt idx="856">
                  <c:v>4.64</c:v>
                </c:pt>
                <c:pt idx="857">
                  <c:v>4.659999999999999</c:v>
                </c:pt>
                <c:pt idx="858">
                  <c:v>4.68</c:v>
                </c:pt>
                <c:pt idx="859">
                  <c:v>4.68</c:v>
                </c:pt>
                <c:pt idx="860">
                  <c:v>4.72</c:v>
                </c:pt>
                <c:pt idx="861">
                  <c:v>4.72</c:v>
                </c:pt>
                <c:pt idx="862">
                  <c:v>4.75</c:v>
                </c:pt>
                <c:pt idx="863">
                  <c:v>4.73</c:v>
                </c:pt>
                <c:pt idx="864">
                  <c:v>4.71</c:v>
                </c:pt>
                <c:pt idx="865">
                  <c:v>4.71</c:v>
                </c:pt>
                <c:pt idx="866">
                  <c:v>4.71</c:v>
                </c:pt>
                <c:pt idx="867">
                  <c:v>4.71</c:v>
                </c:pt>
                <c:pt idx="868">
                  <c:v>4.71</c:v>
                </c:pt>
                <c:pt idx="869">
                  <c:v>4.73</c:v>
                </c:pt>
                <c:pt idx="870">
                  <c:v>4.689999999999999</c:v>
                </c:pt>
                <c:pt idx="871">
                  <c:v>4.67</c:v>
                </c:pt>
                <c:pt idx="872">
                  <c:v>4.67</c:v>
                </c:pt>
                <c:pt idx="873">
                  <c:v>4.659999999999999</c:v>
                </c:pt>
                <c:pt idx="874">
                  <c:v>4.619999999999999</c:v>
                </c:pt>
                <c:pt idx="875">
                  <c:v>4.619999999999999</c:v>
                </c:pt>
                <c:pt idx="876">
                  <c:v>4.57</c:v>
                </c:pt>
                <c:pt idx="877">
                  <c:v>4.57</c:v>
                </c:pt>
                <c:pt idx="878">
                  <c:v>4.57</c:v>
                </c:pt>
                <c:pt idx="879">
                  <c:v>4.57</c:v>
                </c:pt>
                <c:pt idx="880">
                  <c:v>4.55</c:v>
                </c:pt>
                <c:pt idx="881">
                  <c:v>4.55</c:v>
                </c:pt>
                <c:pt idx="882">
                  <c:v>4.609999999999999</c:v>
                </c:pt>
                <c:pt idx="883">
                  <c:v>4.609999999999999</c:v>
                </c:pt>
                <c:pt idx="884">
                  <c:v>4.609999999999999</c:v>
                </c:pt>
                <c:pt idx="885">
                  <c:v>4.609999999999999</c:v>
                </c:pt>
                <c:pt idx="886">
                  <c:v>4.609999999999999</c:v>
                </c:pt>
                <c:pt idx="887">
                  <c:v>4.63</c:v>
                </c:pt>
                <c:pt idx="888">
                  <c:v>4.619999999999999</c:v>
                </c:pt>
                <c:pt idx="889">
                  <c:v>4.609999999999999</c:v>
                </c:pt>
                <c:pt idx="890">
                  <c:v>4.56</c:v>
                </c:pt>
                <c:pt idx="891">
                  <c:v>4.56</c:v>
                </c:pt>
                <c:pt idx="892">
                  <c:v>4.53</c:v>
                </c:pt>
                <c:pt idx="893">
                  <c:v>4.53</c:v>
                </c:pt>
                <c:pt idx="894">
                  <c:v>4.48</c:v>
                </c:pt>
                <c:pt idx="895">
                  <c:v>4.48</c:v>
                </c:pt>
                <c:pt idx="896">
                  <c:v>4.52</c:v>
                </c:pt>
                <c:pt idx="897">
                  <c:v>4.52</c:v>
                </c:pt>
                <c:pt idx="898">
                  <c:v>4.5</c:v>
                </c:pt>
                <c:pt idx="899">
                  <c:v>4.5</c:v>
                </c:pt>
                <c:pt idx="900">
                  <c:v>4.49</c:v>
                </c:pt>
                <c:pt idx="901">
                  <c:v>4.49</c:v>
                </c:pt>
                <c:pt idx="902">
                  <c:v>4.49</c:v>
                </c:pt>
                <c:pt idx="903">
                  <c:v>4.48</c:v>
                </c:pt>
                <c:pt idx="904">
                  <c:v>4.48</c:v>
                </c:pt>
                <c:pt idx="905">
                  <c:v>4.48</c:v>
                </c:pt>
                <c:pt idx="906">
                  <c:v>4.48</c:v>
                </c:pt>
                <c:pt idx="907">
                  <c:v>4.47</c:v>
                </c:pt>
                <c:pt idx="908">
                  <c:v>4.47</c:v>
                </c:pt>
                <c:pt idx="909">
                  <c:v>4.47</c:v>
                </c:pt>
                <c:pt idx="910">
                  <c:v>4.51</c:v>
                </c:pt>
                <c:pt idx="911">
                  <c:v>4.51</c:v>
                </c:pt>
                <c:pt idx="912">
                  <c:v>4.49</c:v>
                </c:pt>
                <c:pt idx="913">
                  <c:v>4.49</c:v>
                </c:pt>
                <c:pt idx="914">
                  <c:v>4.52</c:v>
                </c:pt>
                <c:pt idx="915">
                  <c:v>4.52</c:v>
                </c:pt>
                <c:pt idx="916">
                  <c:v>4.52</c:v>
                </c:pt>
                <c:pt idx="917">
                  <c:v>4.54</c:v>
                </c:pt>
                <c:pt idx="918">
                  <c:v>4.54</c:v>
                </c:pt>
                <c:pt idx="919">
                  <c:v>4.54</c:v>
                </c:pt>
                <c:pt idx="920">
                  <c:v>4.49</c:v>
                </c:pt>
                <c:pt idx="921">
                  <c:v>4.49</c:v>
                </c:pt>
                <c:pt idx="922">
                  <c:v>4.49</c:v>
                </c:pt>
                <c:pt idx="923">
                  <c:v>4.49</c:v>
                </c:pt>
                <c:pt idx="924">
                  <c:v>4.49</c:v>
                </c:pt>
                <c:pt idx="925">
                  <c:v>4.58</c:v>
                </c:pt>
                <c:pt idx="926">
                  <c:v>4.58</c:v>
                </c:pt>
                <c:pt idx="927">
                  <c:v>4.57</c:v>
                </c:pt>
                <c:pt idx="928">
                  <c:v>4.57</c:v>
                </c:pt>
                <c:pt idx="929">
                  <c:v>4.57</c:v>
                </c:pt>
                <c:pt idx="930">
                  <c:v>4.57</c:v>
                </c:pt>
                <c:pt idx="931">
                  <c:v>4.57</c:v>
                </c:pt>
                <c:pt idx="932">
                  <c:v>4.57</c:v>
                </c:pt>
                <c:pt idx="933">
                  <c:v>4.57</c:v>
                </c:pt>
                <c:pt idx="934">
                  <c:v>4.57</c:v>
                </c:pt>
                <c:pt idx="935">
                  <c:v>4.56</c:v>
                </c:pt>
                <c:pt idx="936">
                  <c:v>4.56</c:v>
                </c:pt>
                <c:pt idx="937">
                  <c:v>4.57</c:v>
                </c:pt>
                <c:pt idx="938">
                  <c:v>4.57</c:v>
                </c:pt>
                <c:pt idx="939">
                  <c:v>4.57</c:v>
                </c:pt>
                <c:pt idx="940">
                  <c:v>4.57</c:v>
                </c:pt>
                <c:pt idx="941">
                  <c:v>4.57</c:v>
                </c:pt>
                <c:pt idx="942">
                  <c:v>4.57</c:v>
                </c:pt>
                <c:pt idx="943">
                  <c:v>4.54</c:v>
                </c:pt>
                <c:pt idx="944">
                  <c:v>4.54</c:v>
                </c:pt>
                <c:pt idx="945">
                  <c:v>4.4</c:v>
                </c:pt>
                <c:pt idx="946">
                  <c:v>4.4</c:v>
                </c:pt>
                <c:pt idx="947">
                  <c:v>4.4</c:v>
                </c:pt>
                <c:pt idx="948">
                  <c:v>4.4</c:v>
                </c:pt>
                <c:pt idx="949">
                  <c:v>4.4</c:v>
                </c:pt>
                <c:pt idx="950">
                  <c:v>4.41</c:v>
                </c:pt>
                <c:pt idx="951">
                  <c:v>4.41</c:v>
                </c:pt>
                <c:pt idx="952">
                  <c:v>4.41</c:v>
                </c:pt>
                <c:pt idx="953">
                  <c:v>4.41</c:v>
                </c:pt>
                <c:pt idx="954">
                  <c:v>4.41</c:v>
                </c:pt>
                <c:pt idx="955">
                  <c:v>4.41</c:v>
                </c:pt>
                <c:pt idx="956">
                  <c:v>4.39</c:v>
                </c:pt>
                <c:pt idx="957">
                  <c:v>4.37</c:v>
                </c:pt>
                <c:pt idx="958">
                  <c:v>4.37</c:v>
                </c:pt>
                <c:pt idx="959">
                  <c:v>4.38</c:v>
                </c:pt>
                <c:pt idx="960">
                  <c:v>4.38</c:v>
                </c:pt>
                <c:pt idx="961">
                  <c:v>4.38</c:v>
                </c:pt>
                <c:pt idx="962">
                  <c:v>4.319999999999999</c:v>
                </c:pt>
                <c:pt idx="963">
                  <c:v>4.319999999999999</c:v>
                </c:pt>
                <c:pt idx="964">
                  <c:v>4.3</c:v>
                </c:pt>
                <c:pt idx="965">
                  <c:v>4.3</c:v>
                </c:pt>
                <c:pt idx="966">
                  <c:v>4.3</c:v>
                </c:pt>
                <c:pt idx="967">
                  <c:v>4.3</c:v>
                </c:pt>
                <c:pt idx="968">
                  <c:v>4.3</c:v>
                </c:pt>
                <c:pt idx="969">
                  <c:v>4.3</c:v>
                </c:pt>
                <c:pt idx="970">
                  <c:v>4.3</c:v>
                </c:pt>
                <c:pt idx="971">
                  <c:v>4.25</c:v>
                </c:pt>
                <c:pt idx="972">
                  <c:v>4.21</c:v>
                </c:pt>
                <c:pt idx="973">
                  <c:v>4.189999999999999</c:v>
                </c:pt>
                <c:pt idx="974">
                  <c:v>4.14</c:v>
                </c:pt>
                <c:pt idx="975">
                  <c:v>4.14</c:v>
                </c:pt>
                <c:pt idx="976">
                  <c:v>4.109999999999999</c:v>
                </c:pt>
                <c:pt idx="977">
                  <c:v>4.109999999999999</c:v>
                </c:pt>
                <c:pt idx="978">
                  <c:v>4.21</c:v>
                </c:pt>
                <c:pt idx="979">
                  <c:v>4.21</c:v>
                </c:pt>
                <c:pt idx="980">
                  <c:v>4.189999999999999</c:v>
                </c:pt>
                <c:pt idx="981">
                  <c:v>4.189999999999999</c:v>
                </c:pt>
                <c:pt idx="982">
                  <c:v>4.189999999999999</c:v>
                </c:pt>
                <c:pt idx="983">
                  <c:v>4.189999999999999</c:v>
                </c:pt>
                <c:pt idx="984">
                  <c:v>4.189999999999999</c:v>
                </c:pt>
                <c:pt idx="985">
                  <c:v>4.2</c:v>
                </c:pt>
                <c:pt idx="986">
                  <c:v>4.2</c:v>
                </c:pt>
                <c:pt idx="987">
                  <c:v>4.21</c:v>
                </c:pt>
                <c:pt idx="988">
                  <c:v>4.22</c:v>
                </c:pt>
                <c:pt idx="989">
                  <c:v>4.21</c:v>
                </c:pt>
                <c:pt idx="990">
                  <c:v>4.21</c:v>
                </c:pt>
                <c:pt idx="991">
                  <c:v>4.21</c:v>
                </c:pt>
                <c:pt idx="992">
                  <c:v>4.21</c:v>
                </c:pt>
                <c:pt idx="993">
                  <c:v>4.23</c:v>
                </c:pt>
                <c:pt idx="994">
                  <c:v>4.25</c:v>
                </c:pt>
                <c:pt idx="995">
                  <c:v>4.23</c:v>
                </c:pt>
                <c:pt idx="996">
                  <c:v>4.26</c:v>
                </c:pt>
                <c:pt idx="997">
                  <c:v>4.26</c:v>
                </c:pt>
                <c:pt idx="998">
                  <c:v>4.319999999999999</c:v>
                </c:pt>
                <c:pt idx="999">
                  <c:v>4.319999999999999</c:v>
                </c:pt>
                <c:pt idx="1000">
                  <c:v>4.319999999999999</c:v>
                </c:pt>
                <c:pt idx="1001">
                  <c:v>4.319999999999999</c:v>
                </c:pt>
                <c:pt idx="1002">
                  <c:v>4.3</c:v>
                </c:pt>
                <c:pt idx="1003">
                  <c:v>4.3</c:v>
                </c:pt>
                <c:pt idx="1004">
                  <c:v>4.3</c:v>
                </c:pt>
                <c:pt idx="1005">
                  <c:v>4.3</c:v>
                </c:pt>
                <c:pt idx="1006">
                  <c:v>4.25</c:v>
                </c:pt>
                <c:pt idx="1007">
                  <c:v>4.25</c:v>
                </c:pt>
                <c:pt idx="1008">
                  <c:v>4.25</c:v>
                </c:pt>
                <c:pt idx="1009">
                  <c:v>4.25</c:v>
                </c:pt>
                <c:pt idx="1010">
                  <c:v>4.25</c:v>
                </c:pt>
                <c:pt idx="1011">
                  <c:v>4.25</c:v>
                </c:pt>
                <c:pt idx="1012">
                  <c:v>4.25</c:v>
                </c:pt>
                <c:pt idx="1013">
                  <c:v>4.25</c:v>
                </c:pt>
                <c:pt idx="1014">
                  <c:v>4.24</c:v>
                </c:pt>
                <c:pt idx="1015">
                  <c:v>4.24</c:v>
                </c:pt>
                <c:pt idx="1016">
                  <c:v>4.24</c:v>
                </c:pt>
                <c:pt idx="1017">
                  <c:v>4.24</c:v>
                </c:pt>
                <c:pt idx="1018">
                  <c:v>4.25</c:v>
                </c:pt>
                <c:pt idx="1019">
                  <c:v>4.25</c:v>
                </c:pt>
                <c:pt idx="1020">
                  <c:v>4.23</c:v>
                </c:pt>
                <c:pt idx="1021">
                  <c:v>4.21</c:v>
                </c:pt>
                <c:pt idx="1022">
                  <c:v>4.21</c:v>
                </c:pt>
                <c:pt idx="1023">
                  <c:v>4.21</c:v>
                </c:pt>
                <c:pt idx="1024">
                  <c:v>4.189999999999999</c:v>
                </c:pt>
                <c:pt idx="1025">
                  <c:v>4.189999999999999</c:v>
                </c:pt>
                <c:pt idx="1026">
                  <c:v>4.189999999999999</c:v>
                </c:pt>
                <c:pt idx="1027">
                  <c:v>4.22</c:v>
                </c:pt>
                <c:pt idx="1028">
                  <c:v>4.22</c:v>
                </c:pt>
                <c:pt idx="1029">
                  <c:v>4.24</c:v>
                </c:pt>
                <c:pt idx="1030">
                  <c:v>4.24</c:v>
                </c:pt>
                <c:pt idx="1031">
                  <c:v>4.24</c:v>
                </c:pt>
                <c:pt idx="1032">
                  <c:v>4.24</c:v>
                </c:pt>
                <c:pt idx="1033">
                  <c:v>4.24</c:v>
                </c:pt>
                <c:pt idx="1034">
                  <c:v>4.24</c:v>
                </c:pt>
                <c:pt idx="1035">
                  <c:v>4.29</c:v>
                </c:pt>
                <c:pt idx="1036">
                  <c:v>4.29</c:v>
                </c:pt>
                <c:pt idx="1037">
                  <c:v>4.29</c:v>
                </c:pt>
                <c:pt idx="1038">
                  <c:v>4.29</c:v>
                </c:pt>
                <c:pt idx="1039">
                  <c:v>4.29</c:v>
                </c:pt>
                <c:pt idx="1040">
                  <c:v>4.31</c:v>
                </c:pt>
                <c:pt idx="1041">
                  <c:v>4.31</c:v>
                </c:pt>
                <c:pt idx="1042">
                  <c:v>4.319999999999999</c:v>
                </c:pt>
                <c:pt idx="1043">
                  <c:v>4.33</c:v>
                </c:pt>
                <c:pt idx="1044">
                  <c:v>4.359999999999999</c:v>
                </c:pt>
                <c:pt idx="1045">
                  <c:v>4.33</c:v>
                </c:pt>
                <c:pt idx="1046">
                  <c:v>4.319999999999999</c:v>
                </c:pt>
                <c:pt idx="1047">
                  <c:v>4.319999999999999</c:v>
                </c:pt>
                <c:pt idx="1048">
                  <c:v>4.3</c:v>
                </c:pt>
                <c:pt idx="1049">
                  <c:v>4.3</c:v>
                </c:pt>
                <c:pt idx="1050">
                  <c:v>4.3</c:v>
                </c:pt>
                <c:pt idx="1051">
                  <c:v>4.31</c:v>
                </c:pt>
                <c:pt idx="1052">
                  <c:v>4.29</c:v>
                </c:pt>
                <c:pt idx="1053">
                  <c:v>4.27</c:v>
                </c:pt>
                <c:pt idx="1054">
                  <c:v>4.27</c:v>
                </c:pt>
                <c:pt idx="1055">
                  <c:v>4.24</c:v>
                </c:pt>
                <c:pt idx="1056">
                  <c:v>4.22</c:v>
                </c:pt>
                <c:pt idx="1057">
                  <c:v>4.22</c:v>
                </c:pt>
                <c:pt idx="1058">
                  <c:v>4.23</c:v>
                </c:pt>
                <c:pt idx="1059">
                  <c:v>4.24</c:v>
                </c:pt>
                <c:pt idx="1060">
                  <c:v>4.24</c:v>
                </c:pt>
                <c:pt idx="1061">
                  <c:v>4.24</c:v>
                </c:pt>
                <c:pt idx="1062">
                  <c:v>4.22</c:v>
                </c:pt>
                <c:pt idx="1063">
                  <c:v>4.21</c:v>
                </c:pt>
                <c:pt idx="1064">
                  <c:v>4.21</c:v>
                </c:pt>
                <c:pt idx="1065">
                  <c:v>4.21</c:v>
                </c:pt>
                <c:pt idx="1066">
                  <c:v>4.23</c:v>
                </c:pt>
                <c:pt idx="1067">
                  <c:v>4.23</c:v>
                </c:pt>
                <c:pt idx="1068">
                  <c:v>4.22</c:v>
                </c:pt>
                <c:pt idx="1069">
                  <c:v>4.22</c:v>
                </c:pt>
                <c:pt idx="1070">
                  <c:v>4.22</c:v>
                </c:pt>
                <c:pt idx="1071">
                  <c:v>4.26</c:v>
                </c:pt>
                <c:pt idx="1072">
                  <c:v>4.26</c:v>
                </c:pt>
                <c:pt idx="1073">
                  <c:v>4.28</c:v>
                </c:pt>
                <c:pt idx="1074">
                  <c:v>4.29</c:v>
                </c:pt>
                <c:pt idx="1075">
                  <c:v>4.319999999999999</c:v>
                </c:pt>
                <c:pt idx="1076">
                  <c:v>4.31</c:v>
                </c:pt>
                <c:pt idx="1077">
                  <c:v>4.359999999999999</c:v>
                </c:pt>
                <c:pt idx="1078">
                  <c:v>4.359999999999999</c:v>
                </c:pt>
                <c:pt idx="1079">
                  <c:v>4.37</c:v>
                </c:pt>
                <c:pt idx="1080">
                  <c:v>4.4</c:v>
                </c:pt>
                <c:pt idx="1081">
                  <c:v>4.38</c:v>
                </c:pt>
                <c:pt idx="1082">
                  <c:v>4.37</c:v>
                </c:pt>
                <c:pt idx="1083">
                  <c:v>4.37</c:v>
                </c:pt>
                <c:pt idx="1084">
                  <c:v>4.37</c:v>
                </c:pt>
                <c:pt idx="1085">
                  <c:v>4.37</c:v>
                </c:pt>
                <c:pt idx="1086">
                  <c:v>4.35</c:v>
                </c:pt>
                <c:pt idx="1087">
                  <c:v>4.35</c:v>
                </c:pt>
                <c:pt idx="1088">
                  <c:v>4.33</c:v>
                </c:pt>
                <c:pt idx="1089">
                  <c:v>4.33</c:v>
                </c:pt>
                <c:pt idx="1090">
                  <c:v>4.33</c:v>
                </c:pt>
                <c:pt idx="1091">
                  <c:v>4.33</c:v>
                </c:pt>
                <c:pt idx="1092">
                  <c:v>4.34</c:v>
                </c:pt>
                <c:pt idx="1093">
                  <c:v>4.34</c:v>
                </c:pt>
                <c:pt idx="1094">
                  <c:v>4.34</c:v>
                </c:pt>
                <c:pt idx="1095">
                  <c:v>4.37</c:v>
                </c:pt>
                <c:pt idx="1096">
                  <c:v>4.39</c:v>
                </c:pt>
                <c:pt idx="1097">
                  <c:v>4.41</c:v>
                </c:pt>
                <c:pt idx="1098">
                  <c:v>4.41</c:v>
                </c:pt>
                <c:pt idx="1099">
                  <c:v>4.42</c:v>
                </c:pt>
                <c:pt idx="1100">
                  <c:v>4.44</c:v>
                </c:pt>
                <c:pt idx="1101">
                  <c:v>4.44</c:v>
                </c:pt>
                <c:pt idx="1102">
                  <c:v>4.43</c:v>
                </c:pt>
                <c:pt idx="1103">
                  <c:v>4.41</c:v>
                </c:pt>
                <c:pt idx="1104">
                  <c:v>4.41</c:v>
                </c:pt>
                <c:pt idx="1105">
                  <c:v>4.4</c:v>
                </c:pt>
                <c:pt idx="1106">
                  <c:v>4.4</c:v>
                </c:pt>
                <c:pt idx="1107">
                  <c:v>4.39</c:v>
                </c:pt>
                <c:pt idx="1108">
                  <c:v>4.41</c:v>
                </c:pt>
                <c:pt idx="1109">
                  <c:v>4.41</c:v>
                </c:pt>
                <c:pt idx="1110">
                  <c:v>4.41</c:v>
                </c:pt>
                <c:pt idx="1111">
                  <c:v>4.41</c:v>
                </c:pt>
                <c:pt idx="1112">
                  <c:v>4.41</c:v>
                </c:pt>
                <c:pt idx="1113">
                  <c:v>4.41</c:v>
                </c:pt>
                <c:pt idx="1114">
                  <c:v>4.41</c:v>
                </c:pt>
                <c:pt idx="1115">
                  <c:v>4.43</c:v>
                </c:pt>
                <c:pt idx="1116">
                  <c:v>4.43</c:v>
                </c:pt>
                <c:pt idx="1117">
                  <c:v>4.42</c:v>
                </c:pt>
                <c:pt idx="1118">
                  <c:v>4.42</c:v>
                </c:pt>
                <c:pt idx="1119">
                  <c:v>4.42</c:v>
                </c:pt>
                <c:pt idx="1120">
                  <c:v>4.4</c:v>
                </c:pt>
                <c:pt idx="1121">
                  <c:v>4.43</c:v>
                </c:pt>
                <c:pt idx="1122">
                  <c:v>4.43</c:v>
                </c:pt>
                <c:pt idx="1123">
                  <c:v>4.45</c:v>
                </c:pt>
                <c:pt idx="1124">
                  <c:v>4.45</c:v>
                </c:pt>
                <c:pt idx="1125">
                  <c:v>4.48</c:v>
                </c:pt>
                <c:pt idx="1126">
                  <c:v>4.48</c:v>
                </c:pt>
                <c:pt idx="1127">
                  <c:v>4.48</c:v>
                </c:pt>
                <c:pt idx="1128">
                  <c:v>4.51</c:v>
                </c:pt>
                <c:pt idx="1129">
                  <c:v>4.51</c:v>
                </c:pt>
                <c:pt idx="1130">
                  <c:v>4.49</c:v>
                </c:pt>
                <c:pt idx="1131">
                  <c:v>4.55</c:v>
                </c:pt>
                <c:pt idx="1132">
                  <c:v>4.55</c:v>
                </c:pt>
                <c:pt idx="1133">
                  <c:v>4.55</c:v>
                </c:pt>
                <c:pt idx="1134">
                  <c:v>4.54</c:v>
                </c:pt>
                <c:pt idx="1135">
                  <c:v>4.54</c:v>
                </c:pt>
                <c:pt idx="1136">
                  <c:v>4.54</c:v>
                </c:pt>
                <c:pt idx="1137">
                  <c:v>4.54</c:v>
                </c:pt>
                <c:pt idx="1138">
                  <c:v>4.58</c:v>
                </c:pt>
                <c:pt idx="1139">
                  <c:v>4.59</c:v>
                </c:pt>
                <c:pt idx="1140">
                  <c:v>4.6</c:v>
                </c:pt>
                <c:pt idx="1141">
                  <c:v>4.6</c:v>
                </c:pt>
                <c:pt idx="1142">
                  <c:v>4.64</c:v>
                </c:pt>
                <c:pt idx="1143">
                  <c:v>4.64</c:v>
                </c:pt>
                <c:pt idx="1144">
                  <c:v>4.659999999999999</c:v>
                </c:pt>
                <c:pt idx="1145">
                  <c:v>4.649999999999999</c:v>
                </c:pt>
                <c:pt idx="1146">
                  <c:v>4.649999999999999</c:v>
                </c:pt>
                <c:pt idx="1147">
                  <c:v>4.7</c:v>
                </c:pt>
                <c:pt idx="1148">
                  <c:v>4.72</c:v>
                </c:pt>
                <c:pt idx="1149">
                  <c:v>4.75</c:v>
                </c:pt>
                <c:pt idx="1150">
                  <c:v>4.769999999999999</c:v>
                </c:pt>
                <c:pt idx="1151">
                  <c:v>4.769999999999999</c:v>
                </c:pt>
                <c:pt idx="1152">
                  <c:v>4.8</c:v>
                </c:pt>
                <c:pt idx="1153">
                  <c:v>4.8</c:v>
                </c:pt>
                <c:pt idx="1154">
                  <c:v>4.8</c:v>
                </c:pt>
                <c:pt idx="1155">
                  <c:v>4.87</c:v>
                </c:pt>
                <c:pt idx="1156">
                  <c:v>4.89</c:v>
                </c:pt>
                <c:pt idx="1157">
                  <c:v>4.91</c:v>
                </c:pt>
                <c:pt idx="1158">
                  <c:v>4.95</c:v>
                </c:pt>
                <c:pt idx="1159">
                  <c:v>4.97</c:v>
                </c:pt>
                <c:pt idx="1160">
                  <c:v>4.97</c:v>
                </c:pt>
                <c:pt idx="1161">
                  <c:v>4.97</c:v>
                </c:pt>
                <c:pt idx="1162">
                  <c:v>4.97</c:v>
                </c:pt>
                <c:pt idx="1163">
                  <c:v>4.95</c:v>
                </c:pt>
                <c:pt idx="1164">
                  <c:v>4.96</c:v>
                </c:pt>
                <c:pt idx="1165">
                  <c:v>4.96</c:v>
                </c:pt>
                <c:pt idx="1166">
                  <c:v>4.96</c:v>
                </c:pt>
                <c:pt idx="1167">
                  <c:v>4.98</c:v>
                </c:pt>
                <c:pt idx="1168">
                  <c:v>4.98</c:v>
                </c:pt>
                <c:pt idx="1169">
                  <c:v>4.95</c:v>
                </c:pt>
                <c:pt idx="1170">
                  <c:v>4.94</c:v>
                </c:pt>
                <c:pt idx="1171">
                  <c:v>4.92</c:v>
                </c:pt>
                <c:pt idx="1172">
                  <c:v>4.92</c:v>
                </c:pt>
                <c:pt idx="1173">
                  <c:v>4.92</c:v>
                </c:pt>
                <c:pt idx="1174">
                  <c:v>4.92</c:v>
                </c:pt>
                <c:pt idx="1175">
                  <c:v>4.92</c:v>
                </c:pt>
                <c:pt idx="1176">
                  <c:v>4.92</c:v>
                </c:pt>
                <c:pt idx="1177">
                  <c:v>4.89</c:v>
                </c:pt>
                <c:pt idx="1178">
                  <c:v>4.89</c:v>
                </c:pt>
                <c:pt idx="1179">
                  <c:v>4.89</c:v>
                </c:pt>
                <c:pt idx="1180">
                  <c:v>4.89</c:v>
                </c:pt>
                <c:pt idx="1181">
                  <c:v>4.89</c:v>
                </c:pt>
                <c:pt idx="1182">
                  <c:v>4.85</c:v>
                </c:pt>
                <c:pt idx="1183">
                  <c:v>4.85</c:v>
                </c:pt>
                <c:pt idx="1184">
                  <c:v>4.88</c:v>
                </c:pt>
                <c:pt idx="1185">
                  <c:v>4.9</c:v>
                </c:pt>
                <c:pt idx="1186">
                  <c:v>4.9</c:v>
                </c:pt>
                <c:pt idx="1187">
                  <c:v>4.91</c:v>
                </c:pt>
                <c:pt idx="1188">
                  <c:v>4.9</c:v>
                </c:pt>
                <c:pt idx="1189">
                  <c:v>4.9</c:v>
                </c:pt>
                <c:pt idx="1190">
                  <c:v>4.97</c:v>
                </c:pt>
                <c:pt idx="1191">
                  <c:v>4.97</c:v>
                </c:pt>
                <c:pt idx="1192">
                  <c:v>4.97</c:v>
                </c:pt>
                <c:pt idx="1193">
                  <c:v>5.02</c:v>
                </c:pt>
                <c:pt idx="1194">
                  <c:v>5.04</c:v>
                </c:pt>
                <c:pt idx="1195">
                  <c:v>5.04</c:v>
                </c:pt>
                <c:pt idx="1196">
                  <c:v>5.07</c:v>
                </c:pt>
                <c:pt idx="1197">
                  <c:v>5.07</c:v>
                </c:pt>
                <c:pt idx="1198">
                  <c:v>5.07</c:v>
                </c:pt>
                <c:pt idx="1199">
                  <c:v>5.07</c:v>
                </c:pt>
                <c:pt idx="1200">
                  <c:v>5.07</c:v>
                </c:pt>
                <c:pt idx="1201">
                  <c:v>5.07</c:v>
                </c:pt>
                <c:pt idx="1202">
                  <c:v>5.07</c:v>
                </c:pt>
                <c:pt idx="1203">
                  <c:v>5.03</c:v>
                </c:pt>
                <c:pt idx="1204">
                  <c:v>5.01</c:v>
                </c:pt>
                <c:pt idx="1205">
                  <c:v>5.01</c:v>
                </c:pt>
                <c:pt idx="1206">
                  <c:v>5.03</c:v>
                </c:pt>
                <c:pt idx="1207">
                  <c:v>5.05</c:v>
                </c:pt>
                <c:pt idx="1208">
                  <c:v>5.05</c:v>
                </c:pt>
                <c:pt idx="1209">
                  <c:v>5.07</c:v>
                </c:pt>
                <c:pt idx="1210">
                  <c:v>5.03</c:v>
                </c:pt>
                <c:pt idx="1211">
                  <c:v>5.03</c:v>
                </c:pt>
                <c:pt idx="1212">
                  <c:v>5.05</c:v>
                </c:pt>
                <c:pt idx="1213">
                  <c:v>5.05</c:v>
                </c:pt>
                <c:pt idx="1214">
                  <c:v>5.07</c:v>
                </c:pt>
                <c:pt idx="1215">
                  <c:v>5.07</c:v>
                </c:pt>
                <c:pt idx="1216">
                  <c:v>5.08</c:v>
                </c:pt>
                <c:pt idx="1217">
                  <c:v>5.09</c:v>
                </c:pt>
                <c:pt idx="1218">
                  <c:v>5.09</c:v>
                </c:pt>
                <c:pt idx="1219">
                  <c:v>5.09</c:v>
                </c:pt>
                <c:pt idx="1220">
                  <c:v>5.09</c:v>
                </c:pt>
                <c:pt idx="1221">
                  <c:v>5.09</c:v>
                </c:pt>
                <c:pt idx="1222">
                  <c:v>5.09</c:v>
                </c:pt>
                <c:pt idx="1223">
                  <c:v>5.07</c:v>
                </c:pt>
                <c:pt idx="1224">
                  <c:v>5.07</c:v>
                </c:pt>
                <c:pt idx="1225">
                  <c:v>5.05</c:v>
                </c:pt>
                <c:pt idx="1226">
                  <c:v>5.05</c:v>
                </c:pt>
                <c:pt idx="1227">
                  <c:v>5.07</c:v>
                </c:pt>
                <c:pt idx="1228">
                  <c:v>5.06</c:v>
                </c:pt>
                <c:pt idx="1229">
                  <c:v>5.04</c:v>
                </c:pt>
                <c:pt idx="1230">
                  <c:v>5.08</c:v>
                </c:pt>
                <c:pt idx="1231">
                  <c:v>5.09</c:v>
                </c:pt>
                <c:pt idx="1232">
                  <c:v>5.13</c:v>
                </c:pt>
                <c:pt idx="1233">
                  <c:v>5.13</c:v>
                </c:pt>
                <c:pt idx="1234">
                  <c:v>5.109999999999999</c:v>
                </c:pt>
                <c:pt idx="1235">
                  <c:v>5.109999999999999</c:v>
                </c:pt>
                <c:pt idx="1236">
                  <c:v>5.109999999999999</c:v>
                </c:pt>
                <c:pt idx="1237">
                  <c:v>5.13</c:v>
                </c:pt>
                <c:pt idx="1238">
                  <c:v>5.159999999999999</c:v>
                </c:pt>
                <c:pt idx="1239">
                  <c:v>5.189999999999999</c:v>
                </c:pt>
                <c:pt idx="1240">
                  <c:v>5.189999999999999</c:v>
                </c:pt>
                <c:pt idx="1241">
                  <c:v>5.22</c:v>
                </c:pt>
                <c:pt idx="1242">
                  <c:v>5.23</c:v>
                </c:pt>
                <c:pt idx="1243">
                  <c:v>5.23</c:v>
                </c:pt>
                <c:pt idx="1244">
                  <c:v>5.23</c:v>
                </c:pt>
                <c:pt idx="1245">
                  <c:v>5.23</c:v>
                </c:pt>
                <c:pt idx="1246">
                  <c:v>5.27</c:v>
                </c:pt>
                <c:pt idx="1247">
                  <c:v>5.3</c:v>
                </c:pt>
                <c:pt idx="1248">
                  <c:v>5.31</c:v>
                </c:pt>
                <c:pt idx="1249">
                  <c:v>5.31</c:v>
                </c:pt>
                <c:pt idx="1250">
                  <c:v>5.28</c:v>
                </c:pt>
                <c:pt idx="1251">
                  <c:v>5.28</c:v>
                </c:pt>
                <c:pt idx="1252">
                  <c:v>5.26</c:v>
                </c:pt>
                <c:pt idx="1253">
                  <c:v>5.24</c:v>
                </c:pt>
                <c:pt idx="1254">
                  <c:v>5.22</c:v>
                </c:pt>
                <c:pt idx="1255">
                  <c:v>5.189999999999999</c:v>
                </c:pt>
                <c:pt idx="1256">
                  <c:v>#N/A</c:v>
                </c:pt>
                <c:pt idx="1257">
                  <c:v>5.13</c:v>
                </c:pt>
                <c:pt idx="1258">
                  <c:v>5.13</c:v>
                </c:pt>
                <c:pt idx="1259">
                  <c:v>5.1</c:v>
                </c:pt>
                <c:pt idx="1260">
                  <c:v>5.08</c:v>
                </c:pt>
                <c:pt idx="1261">
                  <c:v>5.08</c:v>
                </c:pt>
                <c:pt idx="1262">
                  <c:v>5.109999999999999</c:v>
                </c:pt>
                <c:pt idx="1263">
                  <c:v>5.09</c:v>
                </c:pt>
                <c:pt idx="1264">
                  <c:v>5.09</c:v>
                </c:pt>
                <c:pt idx="1265">
                  <c:v>5.1</c:v>
                </c:pt>
                <c:pt idx="1266">
                  <c:v>5.1</c:v>
                </c:pt>
                <c:pt idx="1267">
                  <c:v>5.1</c:v>
                </c:pt>
                <c:pt idx="1268">
                  <c:v>5.1</c:v>
                </c:pt>
                <c:pt idx="1269">
                  <c:v>5.1</c:v>
                </c:pt>
                <c:pt idx="1270">
                  <c:v>5.119999999999999</c:v>
                </c:pt>
                <c:pt idx="1271">
                  <c:v>5.109999999999999</c:v>
                </c:pt>
                <c:pt idx="1272">
                  <c:v>5.109999999999999</c:v>
                </c:pt>
                <c:pt idx="1273">
                  <c:v>5.13</c:v>
                </c:pt>
                <c:pt idx="1274">
                  <c:v>5.13</c:v>
                </c:pt>
                <c:pt idx="1275">
                  <c:v>5.13</c:v>
                </c:pt>
                <c:pt idx="1276">
                  <c:v>5.13</c:v>
                </c:pt>
                <c:pt idx="1277">
                  <c:v>5.149999999999999</c:v>
                </c:pt>
                <c:pt idx="1278">
                  <c:v>5.13</c:v>
                </c:pt>
                <c:pt idx="1279">
                  <c:v>5.119999999999999</c:v>
                </c:pt>
                <c:pt idx="1280">
                  <c:v>5.119999999999999</c:v>
                </c:pt>
                <c:pt idx="1281">
                  <c:v>5.149999999999999</c:v>
                </c:pt>
                <c:pt idx="1282">
                  <c:v>5.17</c:v>
                </c:pt>
                <c:pt idx="1283">
                  <c:v>5.189999999999999</c:v>
                </c:pt>
                <c:pt idx="1284">
                  <c:v>5.189999999999999</c:v>
                </c:pt>
                <c:pt idx="1285">
                  <c:v>5.189999999999999</c:v>
                </c:pt>
                <c:pt idx="1286">
                  <c:v>5.22</c:v>
                </c:pt>
                <c:pt idx="1287">
                  <c:v>5.22</c:v>
                </c:pt>
                <c:pt idx="1288">
                  <c:v>5.22</c:v>
                </c:pt>
                <c:pt idx="1289">
                  <c:v>5.22</c:v>
                </c:pt>
                <c:pt idx="1290">
                  <c:v>5.22</c:v>
                </c:pt>
                <c:pt idx="1291">
                  <c:v>5.22</c:v>
                </c:pt>
                <c:pt idx="1292">
                  <c:v>5.22</c:v>
                </c:pt>
                <c:pt idx="1293">
                  <c:v>5.22</c:v>
                </c:pt>
                <c:pt idx="1294">
                  <c:v>5.22</c:v>
                </c:pt>
                <c:pt idx="1295">
                  <c:v>5.22</c:v>
                </c:pt>
                <c:pt idx="1296">
                  <c:v>5.22</c:v>
                </c:pt>
                <c:pt idx="1297">
                  <c:v>5.24</c:v>
                </c:pt>
                <c:pt idx="1298">
                  <c:v>5.26</c:v>
                </c:pt>
                <c:pt idx="1299">
                  <c:v>5.26</c:v>
                </c:pt>
                <c:pt idx="1300">
                  <c:v>5.26</c:v>
                </c:pt>
                <c:pt idx="1301">
                  <c:v>5.29</c:v>
                </c:pt>
                <c:pt idx="1302">
                  <c:v>5.3</c:v>
                </c:pt>
                <c:pt idx="1303">
                  <c:v>5.3</c:v>
                </c:pt>
                <c:pt idx="1304">
                  <c:v>5.3</c:v>
                </c:pt>
                <c:pt idx="1305">
                  <c:v>5.3</c:v>
                </c:pt>
                <c:pt idx="1306">
                  <c:v>5.31</c:v>
                </c:pt>
                <c:pt idx="1307">
                  <c:v>5.31</c:v>
                </c:pt>
                <c:pt idx="1308">
                  <c:v>5.359999999999999</c:v>
                </c:pt>
                <c:pt idx="1309">
                  <c:v>5.359999999999999</c:v>
                </c:pt>
                <c:pt idx="1310">
                  <c:v>5.359999999999999</c:v>
                </c:pt>
                <c:pt idx="1311">
                  <c:v>5.359999999999999</c:v>
                </c:pt>
                <c:pt idx="1312">
                  <c:v>5.359999999999999</c:v>
                </c:pt>
                <c:pt idx="1313">
                  <c:v>5.35</c:v>
                </c:pt>
                <c:pt idx="1314">
                  <c:v>5.37</c:v>
                </c:pt>
                <c:pt idx="1315">
                  <c:v>5.39</c:v>
                </c:pt>
                <c:pt idx="1316">
                  <c:v>5.39</c:v>
                </c:pt>
                <c:pt idx="1317">
                  <c:v>5.37</c:v>
                </c:pt>
                <c:pt idx="1318">
                  <c:v>5.35</c:v>
                </c:pt>
                <c:pt idx="1319">
                  <c:v>5.35</c:v>
                </c:pt>
                <c:pt idx="1320">
                  <c:v>5.37</c:v>
                </c:pt>
                <c:pt idx="1321">
                  <c:v>5.35</c:v>
                </c:pt>
                <c:pt idx="1322">
                  <c:v>5.35</c:v>
                </c:pt>
                <c:pt idx="1323">
                  <c:v>5.35</c:v>
                </c:pt>
                <c:pt idx="1324">
                  <c:v>5.33</c:v>
                </c:pt>
                <c:pt idx="1325">
                  <c:v>5.33</c:v>
                </c:pt>
                <c:pt idx="1326">
                  <c:v>5.33</c:v>
                </c:pt>
                <c:pt idx="1327">
                  <c:v>5.33</c:v>
                </c:pt>
                <c:pt idx="1328">
                  <c:v>5.33</c:v>
                </c:pt>
                <c:pt idx="1329">
                  <c:v>5.33</c:v>
                </c:pt>
                <c:pt idx="1330">
                  <c:v>5.33</c:v>
                </c:pt>
                <c:pt idx="1331">
                  <c:v>5.33</c:v>
                </c:pt>
                <c:pt idx="1332">
                  <c:v>5.37</c:v>
                </c:pt>
                <c:pt idx="1333">
                  <c:v>5.37</c:v>
                </c:pt>
                <c:pt idx="1334">
                  <c:v>5.37</c:v>
                </c:pt>
                <c:pt idx="1335">
                  <c:v>5.37</c:v>
                </c:pt>
                <c:pt idx="1336">
                  <c:v>5.37</c:v>
                </c:pt>
                <c:pt idx="1337">
                  <c:v>5.37</c:v>
                </c:pt>
                <c:pt idx="1338">
                  <c:v>5.35</c:v>
                </c:pt>
                <c:pt idx="1339">
                  <c:v>5.33</c:v>
                </c:pt>
                <c:pt idx="1340">
                  <c:v>5.33</c:v>
                </c:pt>
                <c:pt idx="1341">
                  <c:v>5.33</c:v>
                </c:pt>
                <c:pt idx="1342">
                  <c:v>5.33</c:v>
                </c:pt>
                <c:pt idx="1343">
                  <c:v>5.319999999999999</c:v>
                </c:pt>
                <c:pt idx="1344">
                  <c:v>5.319999999999999</c:v>
                </c:pt>
                <c:pt idx="1345">
                  <c:v>5.319999999999999</c:v>
                </c:pt>
                <c:pt idx="1346">
                  <c:v>5.3</c:v>
                </c:pt>
                <c:pt idx="1347">
                  <c:v>5.28</c:v>
                </c:pt>
                <c:pt idx="1348">
                  <c:v>5.28</c:v>
                </c:pt>
                <c:pt idx="1349">
                  <c:v>5.28</c:v>
                </c:pt>
                <c:pt idx="1350">
                  <c:v>5.28</c:v>
                </c:pt>
                <c:pt idx="1351">
                  <c:v>5.28</c:v>
                </c:pt>
                <c:pt idx="1352">
                  <c:v>5.26</c:v>
                </c:pt>
                <c:pt idx="1353">
                  <c:v>5.23</c:v>
                </c:pt>
                <c:pt idx="1354">
                  <c:v>5.25</c:v>
                </c:pt>
                <c:pt idx="1355">
                  <c:v>5.26</c:v>
                </c:pt>
                <c:pt idx="1356">
                  <c:v>5.26</c:v>
                </c:pt>
                <c:pt idx="1357">
                  <c:v>5.26</c:v>
                </c:pt>
                <c:pt idx="1358">
                  <c:v>5.23</c:v>
                </c:pt>
                <c:pt idx="1359">
                  <c:v>5.23</c:v>
                </c:pt>
                <c:pt idx="1360">
                  <c:v>5.23</c:v>
                </c:pt>
                <c:pt idx="1361">
                  <c:v>5.21</c:v>
                </c:pt>
                <c:pt idx="1362">
                  <c:v>5.189999999999999</c:v>
                </c:pt>
                <c:pt idx="1363">
                  <c:v>5.189999999999999</c:v>
                </c:pt>
                <c:pt idx="1364">
                  <c:v>5.18</c:v>
                </c:pt>
                <c:pt idx="1365">
                  <c:v>5.18</c:v>
                </c:pt>
                <c:pt idx="1366">
                  <c:v>5.18</c:v>
                </c:pt>
                <c:pt idx="1367">
                  <c:v>5.2</c:v>
                </c:pt>
                <c:pt idx="1368">
                  <c:v>5.2</c:v>
                </c:pt>
                <c:pt idx="1369">
                  <c:v>5.2</c:v>
                </c:pt>
                <c:pt idx="1370">
                  <c:v>5.2</c:v>
                </c:pt>
                <c:pt idx="1371">
                  <c:v>5.22</c:v>
                </c:pt>
                <c:pt idx="1372">
                  <c:v>5.159999999999999</c:v>
                </c:pt>
                <c:pt idx="1373">
                  <c:v>5.159999999999999</c:v>
                </c:pt>
                <c:pt idx="1374">
                  <c:v>5.159999999999999</c:v>
                </c:pt>
                <c:pt idx="1375">
                  <c:v>5.159999999999999</c:v>
                </c:pt>
                <c:pt idx="1376">
                  <c:v>5.18</c:v>
                </c:pt>
                <c:pt idx="1377">
                  <c:v>5.21</c:v>
                </c:pt>
                <c:pt idx="1378">
                  <c:v>5.24</c:v>
                </c:pt>
                <c:pt idx="1379">
                  <c:v>#N/A</c:v>
                </c:pt>
                <c:pt idx="1380">
                  <c:v>5.25</c:v>
                </c:pt>
                <c:pt idx="1381">
                  <c:v>5.27</c:v>
                </c:pt>
                <c:pt idx="1382">
                  <c:v>5.3</c:v>
                </c:pt>
                <c:pt idx="1383">
                  <c:v>5.319999999999999</c:v>
                </c:pt>
                <c:pt idx="1384">
                  <c:v>5.38</c:v>
                </c:pt>
                <c:pt idx="1385">
                  <c:v>5.4</c:v>
                </c:pt>
                <c:pt idx="1386">
                  <c:v>5.4</c:v>
                </c:pt>
                <c:pt idx="1387">
                  <c:v>5.43</c:v>
                </c:pt>
                <c:pt idx="1388">
                  <c:v>5.43</c:v>
                </c:pt>
                <c:pt idx="1389">
                  <c:v>5.42</c:v>
                </c:pt>
                <c:pt idx="1390">
                  <c:v>5.42</c:v>
                </c:pt>
                <c:pt idx="1391">
                  <c:v>5.45</c:v>
                </c:pt>
                <c:pt idx="1392">
                  <c:v>5.45</c:v>
                </c:pt>
                <c:pt idx="1393">
                  <c:v>5.44</c:v>
                </c:pt>
                <c:pt idx="1394">
                  <c:v>5.44</c:v>
                </c:pt>
                <c:pt idx="1395">
                  <c:v>5.44</c:v>
                </c:pt>
                <c:pt idx="1396">
                  <c:v>5.44</c:v>
                </c:pt>
                <c:pt idx="1397">
                  <c:v>5.42</c:v>
                </c:pt>
                <c:pt idx="1398">
                  <c:v>5.42</c:v>
                </c:pt>
                <c:pt idx="1399">
                  <c:v>5.42</c:v>
                </c:pt>
                <c:pt idx="1400">
                  <c:v>5.39</c:v>
                </c:pt>
                <c:pt idx="1401">
                  <c:v>5.38</c:v>
                </c:pt>
                <c:pt idx="1402">
                  <c:v>5.34</c:v>
                </c:pt>
                <c:pt idx="1403">
                  <c:v>5.33</c:v>
                </c:pt>
                <c:pt idx="1404">
                  <c:v>5.33</c:v>
                </c:pt>
                <c:pt idx="1405">
                  <c:v>5.29</c:v>
                </c:pt>
                <c:pt idx="1406">
                  <c:v>5.29</c:v>
                </c:pt>
                <c:pt idx="1407">
                  <c:v>5.29</c:v>
                </c:pt>
                <c:pt idx="1408">
                  <c:v>5.29</c:v>
                </c:pt>
                <c:pt idx="1409">
                  <c:v>5.26</c:v>
                </c:pt>
                <c:pt idx="1410">
                  <c:v>5.23</c:v>
                </c:pt>
                <c:pt idx="1411">
                  <c:v>5.23</c:v>
                </c:pt>
                <c:pt idx="1412">
                  <c:v>5.23</c:v>
                </c:pt>
                <c:pt idx="1413">
                  <c:v>5.23</c:v>
                </c:pt>
                <c:pt idx="1414">
                  <c:v>5.21</c:v>
                </c:pt>
                <c:pt idx="1415">
                  <c:v>5.23</c:v>
                </c:pt>
                <c:pt idx="1416">
                  <c:v>5.21</c:v>
                </c:pt>
                <c:pt idx="1417">
                  <c:v>5.23</c:v>
                </c:pt>
                <c:pt idx="1418">
                  <c:v>5.23</c:v>
                </c:pt>
                <c:pt idx="1419">
                  <c:v>5.23</c:v>
                </c:pt>
                <c:pt idx="1420">
                  <c:v>5.23</c:v>
                </c:pt>
                <c:pt idx="1421">
                  <c:v>5.23</c:v>
                </c:pt>
                <c:pt idx="1422">
                  <c:v>5.23</c:v>
                </c:pt>
                <c:pt idx="1423">
                  <c:v>5.23</c:v>
                </c:pt>
                <c:pt idx="1424">
                  <c:v>5.23</c:v>
                </c:pt>
                <c:pt idx="1425">
                  <c:v>5.21</c:v>
                </c:pt>
                <c:pt idx="1426">
                  <c:v>5.21</c:v>
                </c:pt>
                <c:pt idx="1427">
                  <c:v>5.18</c:v>
                </c:pt>
                <c:pt idx="1428">
                  <c:v>5.18</c:v>
                </c:pt>
                <c:pt idx="1429">
                  <c:v>5.149999999999999</c:v>
                </c:pt>
                <c:pt idx="1430">
                  <c:v>5.119999999999999</c:v>
                </c:pt>
                <c:pt idx="1431">
                  <c:v>5.09</c:v>
                </c:pt>
                <c:pt idx="1432">
                  <c:v>5.109999999999999</c:v>
                </c:pt>
                <c:pt idx="1433">
                  <c:v>5.13</c:v>
                </c:pt>
                <c:pt idx="1434">
                  <c:v>5.04</c:v>
                </c:pt>
                <c:pt idx="1435">
                  <c:v>5.03</c:v>
                </c:pt>
                <c:pt idx="1436">
                  <c:v>5.01</c:v>
                </c:pt>
                <c:pt idx="1437">
                  <c:v>5.01</c:v>
                </c:pt>
                <c:pt idx="1438">
                  <c:v>5.01</c:v>
                </c:pt>
                <c:pt idx="1439">
                  <c:v>5.01</c:v>
                </c:pt>
                <c:pt idx="1440">
                  <c:v>5.01</c:v>
                </c:pt>
                <c:pt idx="1441">
                  <c:v>4.99</c:v>
                </c:pt>
                <c:pt idx="1442">
                  <c:v>4.99</c:v>
                </c:pt>
                <c:pt idx="1443">
                  <c:v>4.99</c:v>
                </c:pt>
                <c:pt idx="1444">
                  <c:v>4.99</c:v>
                </c:pt>
                <c:pt idx="1445">
                  <c:v>4.99</c:v>
                </c:pt>
                <c:pt idx="1446">
                  <c:v>4.97</c:v>
                </c:pt>
                <c:pt idx="1447">
                  <c:v>4.96</c:v>
                </c:pt>
                <c:pt idx="1448">
                  <c:v>4.96</c:v>
                </c:pt>
                <c:pt idx="1449">
                  <c:v>4.93</c:v>
                </c:pt>
                <c:pt idx="1450">
                  <c:v>4.93</c:v>
                </c:pt>
                <c:pt idx="1451">
                  <c:v>4.93</c:v>
                </c:pt>
                <c:pt idx="1452">
                  <c:v>4.92</c:v>
                </c:pt>
                <c:pt idx="1453">
                  <c:v>4.92</c:v>
                </c:pt>
                <c:pt idx="1454">
                  <c:v>4.92</c:v>
                </c:pt>
                <c:pt idx="1455">
                  <c:v>4.92</c:v>
                </c:pt>
                <c:pt idx="1456">
                  <c:v>4.92</c:v>
                </c:pt>
                <c:pt idx="1457">
                  <c:v>4.89</c:v>
                </c:pt>
                <c:pt idx="1458">
                  <c:v>4.89</c:v>
                </c:pt>
                <c:pt idx="1459">
                  <c:v>4.87</c:v>
                </c:pt>
                <c:pt idx="1460">
                  <c:v>4.84</c:v>
                </c:pt>
                <c:pt idx="1461">
                  <c:v>4.84</c:v>
                </c:pt>
                <c:pt idx="1462">
                  <c:v>4.84</c:v>
                </c:pt>
                <c:pt idx="1463">
                  <c:v>4.859999999999999</c:v>
                </c:pt>
                <c:pt idx="1464">
                  <c:v>4.84</c:v>
                </c:pt>
                <c:pt idx="1465">
                  <c:v>4.84</c:v>
                </c:pt>
                <c:pt idx="1466">
                  <c:v>4.819999999999999</c:v>
                </c:pt>
                <c:pt idx="1467">
                  <c:v>4.819999999999999</c:v>
                </c:pt>
                <c:pt idx="1468">
                  <c:v>4.819999999999999</c:v>
                </c:pt>
                <c:pt idx="1469">
                  <c:v>4.81</c:v>
                </c:pt>
                <c:pt idx="1470">
                  <c:v>4.81</c:v>
                </c:pt>
                <c:pt idx="1471">
                  <c:v>4.81</c:v>
                </c:pt>
                <c:pt idx="1472">
                  <c:v>4.81</c:v>
                </c:pt>
                <c:pt idx="1473">
                  <c:v>4.81</c:v>
                </c:pt>
                <c:pt idx="1474">
                  <c:v>4.83</c:v>
                </c:pt>
                <c:pt idx="1475">
                  <c:v>4.859999999999999</c:v>
                </c:pt>
                <c:pt idx="1476">
                  <c:v>4.87</c:v>
                </c:pt>
                <c:pt idx="1477">
                  <c:v>4.87</c:v>
                </c:pt>
                <c:pt idx="1478">
                  <c:v>4.89</c:v>
                </c:pt>
                <c:pt idx="1479">
                  <c:v>4.89</c:v>
                </c:pt>
                <c:pt idx="1480">
                  <c:v>4.89</c:v>
                </c:pt>
                <c:pt idx="1481">
                  <c:v>4.89</c:v>
                </c:pt>
                <c:pt idx="1482">
                  <c:v>4.89</c:v>
                </c:pt>
                <c:pt idx="1483">
                  <c:v>4.91</c:v>
                </c:pt>
                <c:pt idx="1484">
                  <c:v>4.91</c:v>
                </c:pt>
                <c:pt idx="1485">
                  <c:v>4.9</c:v>
                </c:pt>
                <c:pt idx="1486">
                  <c:v>4.9</c:v>
                </c:pt>
                <c:pt idx="1487">
                  <c:v>4.9</c:v>
                </c:pt>
                <c:pt idx="1488">
                  <c:v>4.9</c:v>
                </c:pt>
                <c:pt idx="1489">
                  <c:v>4.9</c:v>
                </c:pt>
                <c:pt idx="1490">
                  <c:v>4.9</c:v>
                </c:pt>
                <c:pt idx="1491">
                  <c:v>4.9</c:v>
                </c:pt>
                <c:pt idx="1492">
                  <c:v>4.9</c:v>
                </c:pt>
                <c:pt idx="1493">
                  <c:v>4.91</c:v>
                </c:pt>
                <c:pt idx="1494">
                  <c:v>4.92</c:v>
                </c:pt>
                <c:pt idx="1495">
                  <c:v>4.92</c:v>
                </c:pt>
                <c:pt idx="1496">
                  <c:v>4.92</c:v>
                </c:pt>
                <c:pt idx="1497">
                  <c:v>4.9</c:v>
                </c:pt>
                <c:pt idx="1498">
                  <c:v>4.88</c:v>
                </c:pt>
                <c:pt idx="1499">
                  <c:v>4.88</c:v>
                </c:pt>
                <c:pt idx="1500">
                  <c:v>4.859999999999999</c:v>
                </c:pt>
                <c:pt idx="1501">
                  <c:v>4.859999999999999</c:v>
                </c:pt>
                <c:pt idx="1502">
                  <c:v>4.84</c:v>
                </c:pt>
                <c:pt idx="1503">
                  <c:v>4.84</c:v>
                </c:pt>
                <c:pt idx="1504">
                  <c:v>4.84</c:v>
                </c:pt>
                <c:pt idx="1505">
                  <c:v>4.84</c:v>
                </c:pt>
                <c:pt idx="1506">
                  <c:v>4.84</c:v>
                </c:pt>
                <c:pt idx="1507">
                  <c:v>4.83</c:v>
                </c:pt>
                <c:pt idx="1508">
                  <c:v>4.83</c:v>
                </c:pt>
                <c:pt idx="1509">
                  <c:v>4.83</c:v>
                </c:pt>
                <c:pt idx="1510">
                  <c:v>4.85</c:v>
                </c:pt>
                <c:pt idx="1511">
                  <c:v>4.87</c:v>
                </c:pt>
                <c:pt idx="1512">
                  <c:v>4.87</c:v>
                </c:pt>
                <c:pt idx="1513">
                  <c:v>4.87</c:v>
                </c:pt>
                <c:pt idx="1514">
                  <c:v>4.87</c:v>
                </c:pt>
                <c:pt idx="1515">
                  <c:v>4.87</c:v>
                </c:pt>
                <c:pt idx="1516">
                  <c:v>4.87</c:v>
                </c:pt>
                <c:pt idx="1517">
                  <c:v>4.88</c:v>
                </c:pt>
                <c:pt idx="1518">
                  <c:v>4.859999999999999</c:v>
                </c:pt>
                <c:pt idx="1519">
                  <c:v>4.859999999999999</c:v>
                </c:pt>
                <c:pt idx="1520">
                  <c:v>4.859999999999999</c:v>
                </c:pt>
                <c:pt idx="1521">
                  <c:v>4.859999999999999</c:v>
                </c:pt>
                <c:pt idx="1522">
                  <c:v>4.859999999999999</c:v>
                </c:pt>
                <c:pt idx="1523">
                  <c:v>4.85</c:v>
                </c:pt>
                <c:pt idx="1524">
                  <c:v>4.85</c:v>
                </c:pt>
                <c:pt idx="1525">
                  <c:v>4.85</c:v>
                </c:pt>
                <c:pt idx="1526">
                  <c:v>4.85</c:v>
                </c:pt>
                <c:pt idx="1527">
                  <c:v>4.85</c:v>
                </c:pt>
                <c:pt idx="1528">
                  <c:v>4.85</c:v>
                </c:pt>
                <c:pt idx="1529">
                  <c:v>4.819999999999999</c:v>
                </c:pt>
                <c:pt idx="1530">
                  <c:v>4.819999999999999</c:v>
                </c:pt>
                <c:pt idx="1531">
                  <c:v>4.819999999999999</c:v>
                </c:pt>
                <c:pt idx="1532">
                  <c:v>4.8</c:v>
                </c:pt>
                <c:pt idx="1533">
                  <c:v>4.769999999999999</c:v>
                </c:pt>
                <c:pt idx="1534">
                  <c:v>4.769999999999999</c:v>
                </c:pt>
                <c:pt idx="1535">
                  <c:v>4.769999999999999</c:v>
                </c:pt>
                <c:pt idx="1536">
                  <c:v>4.76</c:v>
                </c:pt>
                <c:pt idx="1537">
                  <c:v>4.76</c:v>
                </c:pt>
                <c:pt idx="1538">
                  <c:v>4.76</c:v>
                </c:pt>
                <c:pt idx="1539">
                  <c:v>4.71</c:v>
                </c:pt>
                <c:pt idx="1540">
                  <c:v>4.71</c:v>
                </c:pt>
                <c:pt idx="1541">
                  <c:v>4.689999999999999</c:v>
                </c:pt>
                <c:pt idx="1542">
                  <c:v>4.649999999999999</c:v>
                </c:pt>
                <c:pt idx="1543">
                  <c:v>4.619999999999999</c:v>
                </c:pt>
                <c:pt idx="1544">
                  <c:v>4.619999999999999</c:v>
                </c:pt>
                <c:pt idx="1545">
                  <c:v>4.619999999999999</c:v>
                </c:pt>
                <c:pt idx="1546">
                  <c:v>4.619999999999999</c:v>
                </c:pt>
                <c:pt idx="1547">
                  <c:v>4.619999999999999</c:v>
                </c:pt>
                <c:pt idx="1548">
                  <c:v>4.619999999999999</c:v>
                </c:pt>
                <c:pt idx="1549">
                  <c:v>4.619999999999999</c:v>
                </c:pt>
                <c:pt idx="1550">
                  <c:v>4.619999999999999</c:v>
                </c:pt>
                <c:pt idx="1551">
                  <c:v>4.57</c:v>
                </c:pt>
                <c:pt idx="1552">
                  <c:v>4.57</c:v>
                </c:pt>
                <c:pt idx="1553">
                  <c:v>4.53</c:v>
                </c:pt>
                <c:pt idx="1554">
                  <c:v>4.5</c:v>
                </c:pt>
                <c:pt idx="1555">
                  <c:v>4.46</c:v>
                </c:pt>
                <c:pt idx="1556">
                  <c:v>4.42</c:v>
                </c:pt>
                <c:pt idx="1557">
                  <c:v>4.39</c:v>
                </c:pt>
                <c:pt idx="1558">
                  <c:v>4.35</c:v>
                </c:pt>
                <c:pt idx="1559">
                  <c:v>4.37</c:v>
                </c:pt>
                <c:pt idx="1560">
                  <c:v>4.37</c:v>
                </c:pt>
                <c:pt idx="1561">
                  <c:v>4.38</c:v>
                </c:pt>
                <c:pt idx="1562">
                  <c:v>4.38</c:v>
                </c:pt>
                <c:pt idx="1563">
                  <c:v>4.359999999999999</c:v>
                </c:pt>
                <c:pt idx="1564">
                  <c:v>4.359999999999999</c:v>
                </c:pt>
                <c:pt idx="1565">
                  <c:v>4.37</c:v>
                </c:pt>
                <c:pt idx="1566">
                  <c:v>4.38</c:v>
                </c:pt>
                <c:pt idx="1567">
                  <c:v>4.39</c:v>
                </c:pt>
                <c:pt idx="1568">
                  <c:v>4.42</c:v>
                </c:pt>
                <c:pt idx="1569">
                  <c:v>4.44</c:v>
                </c:pt>
                <c:pt idx="1570">
                  <c:v>4.45</c:v>
                </c:pt>
                <c:pt idx="1571">
                  <c:v>4.45</c:v>
                </c:pt>
                <c:pt idx="1572">
                  <c:v>4.41</c:v>
                </c:pt>
                <c:pt idx="1573">
                  <c:v>4.38</c:v>
                </c:pt>
                <c:pt idx="1574">
                  <c:v>4.38</c:v>
                </c:pt>
                <c:pt idx="1575">
                  <c:v>4.38</c:v>
                </c:pt>
                <c:pt idx="1576">
                  <c:v>4.38</c:v>
                </c:pt>
                <c:pt idx="1577">
                  <c:v>4.38</c:v>
                </c:pt>
                <c:pt idx="1578">
                  <c:v>4.37</c:v>
                </c:pt>
                <c:pt idx="1579">
                  <c:v>4.37</c:v>
                </c:pt>
                <c:pt idx="1580">
                  <c:v>4.39</c:v>
                </c:pt>
                <c:pt idx="1581">
                  <c:v>4.4</c:v>
                </c:pt>
                <c:pt idx="1582">
                  <c:v>4.4</c:v>
                </c:pt>
                <c:pt idx="1583">
                  <c:v>4.43</c:v>
                </c:pt>
                <c:pt idx="1584">
                  <c:v>4.43</c:v>
                </c:pt>
                <c:pt idx="1585">
                  <c:v>4.43</c:v>
                </c:pt>
                <c:pt idx="1586">
                  <c:v>4.44</c:v>
                </c:pt>
                <c:pt idx="1587">
                  <c:v>4.45</c:v>
                </c:pt>
                <c:pt idx="1588">
                  <c:v>4.45</c:v>
                </c:pt>
                <c:pt idx="1589">
                  <c:v>4.46</c:v>
                </c:pt>
                <c:pt idx="1590">
                  <c:v>4.46</c:v>
                </c:pt>
                <c:pt idx="1591">
                  <c:v>4.44</c:v>
                </c:pt>
                <c:pt idx="1592">
                  <c:v>4.44</c:v>
                </c:pt>
                <c:pt idx="1593">
                  <c:v>4.44</c:v>
                </c:pt>
                <c:pt idx="1594">
                  <c:v>4.44</c:v>
                </c:pt>
                <c:pt idx="1595">
                  <c:v>4.43</c:v>
                </c:pt>
                <c:pt idx="1596">
                  <c:v>4.43</c:v>
                </c:pt>
                <c:pt idx="1597">
                  <c:v>4.43</c:v>
                </c:pt>
                <c:pt idx="1598">
                  <c:v>4.41</c:v>
                </c:pt>
                <c:pt idx="1599">
                  <c:v>4.41</c:v>
                </c:pt>
                <c:pt idx="1600">
                  <c:v>4.42</c:v>
                </c:pt>
                <c:pt idx="1601">
                  <c:v>4.42</c:v>
                </c:pt>
                <c:pt idx="1602">
                  <c:v>4.4</c:v>
                </c:pt>
                <c:pt idx="1603">
                  <c:v>4.4</c:v>
                </c:pt>
                <c:pt idx="1604">
                  <c:v>4.38</c:v>
                </c:pt>
                <c:pt idx="1605">
                  <c:v>4.38</c:v>
                </c:pt>
                <c:pt idx="1606">
                  <c:v>4.359999999999999</c:v>
                </c:pt>
                <c:pt idx="1607">
                  <c:v>4.35</c:v>
                </c:pt>
                <c:pt idx="1608">
                  <c:v>4.3</c:v>
                </c:pt>
                <c:pt idx="1609">
                  <c:v>4.31</c:v>
                </c:pt>
                <c:pt idx="1610">
                  <c:v>4.359999999999999</c:v>
                </c:pt>
                <c:pt idx="1611">
                  <c:v>4.359999999999999</c:v>
                </c:pt>
                <c:pt idx="1612">
                  <c:v>4.37</c:v>
                </c:pt>
                <c:pt idx="1613">
                  <c:v>4.37</c:v>
                </c:pt>
                <c:pt idx="1614">
                  <c:v>4.37</c:v>
                </c:pt>
                <c:pt idx="1615">
                  <c:v>4.39</c:v>
                </c:pt>
                <c:pt idx="1616">
                  <c:v>4.39</c:v>
                </c:pt>
                <c:pt idx="1617">
                  <c:v>4.4</c:v>
                </c:pt>
                <c:pt idx="1618">
                  <c:v>4.41</c:v>
                </c:pt>
                <c:pt idx="1619">
                  <c:v>4.4</c:v>
                </c:pt>
                <c:pt idx="1620">
                  <c:v>4.4</c:v>
                </c:pt>
                <c:pt idx="1621">
                  <c:v>4.45</c:v>
                </c:pt>
                <c:pt idx="1622">
                  <c:v>4.47</c:v>
                </c:pt>
                <c:pt idx="1623">
                  <c:v>4.46</c:v>
                </c:pt>
                <c:pt idx="1624">
                  <c:v>4.46</c:v>
                </c:pt>
                <c:pt idx="1625">
                  <c:v>4.53</c:v>
                </c:pt>
                <c:pt idx="1626">
                  <c:v>4.51</c:v>
                </c:pt>
                <c:pt idx="1627">
                  <c:v>4.53</c:v>
                </c:pt>
                <c:pt idx="1628">
                  <c:v>4.57</c:v>
                </c:pt>
                <c:pt idx="1629">
                  <c:v>4.57</c:v>
                </c:pt>
                <c:pt idx="1630">
                  <c:v>4.57</c:v>
                </c:pt>
                <c:pt idx="1631">
                  <c:v>4.609999999999999</c:v>
                </c:pt>
                <c:pt idx="1632">
                  <c:v>4.609999999999999</c:v>
                </c:pt>
                <c:pt idx="1633">
                  <c:v>4.6</c:v>
                </c:pt>
                <c:pt idx="1634">
                  <c:v>4.64</c:v>
                </c:pt>
                <c:pt idx="1635">
                  <c:v>4.64</c:v>
                </c:pt>
                <c:pt idx="1636">
                  <c:v>4.64</c:v>
                </c:pt>
                <c:pt idx="1637">
                  <c:v>4.63</c:v>
                </c:pt>
                <c:pt idx="1638">
                  <c:v>4.59</c:v>
                </c:pt>
                <c:pt idx="1639">
                  <c:v>4.57</c:v>
                </c:pt>
                <c:pt idx="1640">
                  <c:v>4.57</c:v>
                </c:pt>
                <c:pt idx="1641">
                  <c:v>4.57</c:v>
                </c:pt>
                <c:pt idx="1642">
                  <c:v>4.54</c:v>
                </c:pt>
                <c:pt idx="1643">
                  <c:v>4.54</c:v>
                </c:pt>
                <c:pt idx="1644">
                  <c:v>4.55</c:v>
                </c:pt>
                <c:pt idx="1645">
                  <c:v>4.52</c:v>
                </c:pt>
                <c:pt idx="1646">
                  <c:v>4.56</c:v>
                </c:pt>
                <c:pt idx="1647">
                  <c:v>4.56</c:v>
                </c:pt>
                <c:pt idx="1648">
                  <c:v>4.56</c:v>
                </c:pt>
                <c:pt idx="1649">
                  <c:v>4.56</c:v>
                </c:pt>
                <c:pt idx="1650">
                  <c:v>4.56</c:v>
                </c:pt>
                <c:pt idx="1651">
                  <c:v>4.56</c:v>
                </c:pt>
                <c:pt idx="1652">
                  <c:v>4.56</c:v>
                </c:pt>
                <c:pt idx="1653">
                  <c:v>4.56</c:v>
                </c:pt>
                <c:pt idx="1654">
                  <c:v>4.56</c:v>
                </c:pt>
                <c:pt idx="1655">
                  <c:v>4.56</c:v>
                </c:pt>
                <c:pt idx="1656">
                  <c:v>4.56</c:v>
                </c:pt>
                <c:pt idx="1657">
                  <c:v>4.54</c:v>
                </c:pt>
                <c:pt idx="1658">
                  <c:v>4.53</c:v>
                </c:pt>
                <c:pt idx="1659">
                  <c:v>4.51</c:v>
                </c:pt>
                <c:pt idx="1660">
                  <c:v>4.53</c:v>
                </c:pt>
                <c:pt idx="1661">
                  <c:v>4.47</c:v>
                </c:pt>
                <c:pt idx="1662">
                  <c:v>4.47</c:v>
                </c:pt>
                <c:pt idx="1663">
                  <c:v>4.47</c:v>
                </c:pt>
                <c:pt idx="1664">
                  <c:v>4.46</c:v>
                </c:pt>
                <c:pt idx="1665">
                  <c:v>4.45</c:v>
                </c:pt>
                <c:pt idx="1666">
                  <c:v>4.45</c:v>
                </c:pt>
                <c:pt idx="1667">
                  <c:v>4.45</c:v>
                </c:pt>
                <c:pt idx="1668">
                  <c:v>4.45</c:v>
                </c:pt>
                <c:pt idx="1669">
                  <c:v>4.47</c:v>
                </c:pt>
                <c:pt idx="1670">
                  <c:v>4.47</c:v>
                </c:pt>
                <c:pt idx="1671">
                  <c:v>4.47</c:v>
                </c:pt>
                <c:pt idx="1672">
                  <c:v>4.46</c:v>
                </c:pt>
                <c:pt idx="1673">
                  <c:v>4.46</c:v>
                </c:pt>
                <c:pt idx="1674">
                  <c:v>4.46</c:v>
                </c:pt>
                <c:pt idx="1675">
                  <c:v>4.49</c:v>
                </c:pt>
                <c:pt idx="1676">
                  <c:v>4.49</c:v>
                </c:pt>
                <c:pt idx="1677">
                  <c:v>4.51</c:v>
                </c:pt>
                <c:pt idx="1678">
                  <c:v>4.53</c:v>
                </c:pt>
                <c:pt idx="1679">
                  <c:v>4.52</c:v>
                </c:pt>
                <c:pt idx="1680">
                  <c:v>4.52</c:v>
                </c:pt>
                <c:pt idx="1681">
                  <c:v>4.52</c:v>
                </c:pt>
                <c:pt idx="1682">
                  <c:v>4.52</c:v>
                </c:pt>
                <c:pt idx="1683">
                  <c:v>4.52</c:v>
                </c:pt>
                <c:pt idx="1684">
                  <c:v>4.52</c:v>
                </c:pt>
                <c:pt idx="1685">
                  <c:v>4.53</c:v>
                </c:pt>
                <c:pt idx="1686">
                  <c:v>4.53</c:v>
                </c:pt>
                <c:pt idx="1687">
                  <c:v>4.52</c:v>
                </c:pt>
                <c:pt idx="1688">
                  <c:v>4.52</c:v>
                </c:pt>
                <c:pt idx="1689">
                  <c:v>4.52</c:v>
                </c:pt>
                <c:pt idx="1690">
                  <c:v>4.53</c:v>
                </c:pt>
                <c:pt idx="1691">
                  <c:v>4.5</c:v>
                </c:pt>
                <c:pt idx="1692">
                  <c:v>4.49</c:v>
                </c:pt>
                <c:pt idx="1693">
                  <c:v>4.48</c:v>
                </c:pt>
                <c:pt idx="1694">
                  <c:v>4.46</c:v>
                </c:pt>
                <c:pt idx="1695">
                  <c:v>4.43</c:v>
                </c:pt>
                <c:pt idx="1696">
                  <c:v>4.42</c:v>
                </c:pt>
                <c:pt idx="1697">
                  <c:v>4.41</c:v>
                </c:pt>
                <c:pt idx="1698">
                  <c:v>4.39</c:v>
                </c:pt>
                <c:pt idx="1699">
                  <c:v>4.39</c:v>
                </c:pt>
                <c:pt idx="1700">
                  <c:v>4.37</c:v>
                </c:pt>
                <c:pt idx="1701">
                  <c:v>4.37</c:v>
                </c:pt>
                <c:pt idx="1702">
                  <c:v>4.37</c:v>
                </c:pt>
                <c:pt idx="1703">
                  <c:v>4.37</c:v>
                </c:pt>
                <c:pt idx="1704">
                  <c:v>4.37</c:v>
                </c:pt>
                <c:pt idx="1705">
                  <c:v>4.37</c:v>
                </c:pt>
                <c:pt idx="1706">
                  <c:v>4.35</c:v>
                </c:pt>
                <c:pt idx="1707">
                  <c:v>4.33</c:v>
                </c:pt>
                <c:pt idx="1708">
                  <c:v>4.319999999999999</c:v>
                </c:pt>
                <c:pt idx="1709">
                  <c:v>4.319999999999999</c:v>
                </c:pt>
                <c:pt idx="1710">
                  <c:v>4.319999999999999</c:v>
                </c:pt>
                <c:pt idx="1711">
                  <c:v>4.319999999999999</c:v>
                </c:pt>
                <c:pt idx="1712">
                  <c:v>4.31</c:v>
                </c:pt>
                <c:pt idx="1713">
                  <c:v>4.29</c:v>
                </c:pt>
                <c:pt idx="1714">
                  <c:v>4.319999999999999</c:v>
                </c:pt>
                <c:pt idx="1715">
                  <c:v>4.319999999999999</c:v>
                </c:pt>
                <c:pt idx="1716">
                  <c:v>4.31</c:v>
                </c:pt>
                <c:pt idx="1717">
                  <c:v>4.3</c:v>
                </c:pt>
                <c:pt idx="1718">
                  <c:v>4.3</c:v>
                </c:pt>
                <c:pt idx="1719">
                  <c:v>4.3</c:v>
                </c:pt>
                <c:pt idx="1720">
                  <c:v>4.28</c:v>
                </c:pt>
                <c:pt idx="1721">
                  <c:v>4.3</c:v>
                </c:pt>
                <c:pt idx="1722">
                  <c:v>4.3</c:v>
                </c:pt>
                <c:pt idx="1723">
                  <c:v>4.3</c:v>
                </c:pt>
                <c:pt idx="1724">
                  <c:v>4.3</c:v>
                </c:pt>
                <c:pt idx="1725">
                  <c:v>4.319999999999999</c:v>
                </c:pt>
                <c:pt idx="1726">
                  <c:v>4.319999999999999</c:v>
                </c:pt>
                <c:pt idx="1727">
                  <c:v>4.319999999999999</c:v>
                </c:pt>
                <c:pt idx="1728">
                  <c:v>4.3</c:v>
                </c:pt>
                <c:pt idx="1729">
                  <c:v>4.26</c:v>
                </c:pt>
                <c:pt idx="1730">
                  <c:v>4.26</c:v>
                </c:pt>
                <c:pt idx="1731">
                  <c:v>4.28</c:v>
                </c:pt>
                <c:pt idx="1732">
                  <c:v>4.26</c:v>
                </c:pt>
                <c:pt idx="1733">
                  <c:v>4.28</c:v>
                </c:pt>
                <c:pt idx="1734">
                  <c:v>4.31</c:v>
                </c:pt>
                <c:pt idx="1735">
                  <c:v>4.35</c:v>
                </c:pt>
                <c:pt idx="1736">
                  <c:v>4.359999999999999</c:v>
                </c:pt>
                <c:pt idx="1737">
                  <c:v>4.37</c:v>
                </c:pt>
                <c:pt idx="1738">
                  <c:v>4.38</c:v>
                </c:pt>
                <c:pt idx="1739">
                  <c:v>4.38</c:v>
                </c:pt>
                <c:pt idx="1740">
                  <c:v>4.38</c:v>
                </c:pt>
                <c:pt idx="1741">
                  <c:v>4.34</c:v>
                </c:pt>
                <c:pt idx="1742">
                  <c:v>4.3</c:v>
                </c:pt>
                <c:pt idx="1743">
                  <c:v>4.28</c:v>
                </c:pt>
                <c:pt idx="1744">
                  <c:v>4.26</c:v>
                </c:pt>
                <c:pt idx="1745">
                  <c:v>4.24</c:v>
                </c:pt>
                <c:pt idx="1746">
                  <c:v>4.22</c:v>
                </c:pt>
                <c:pt idx="1747">
                  <c:v>4.22</c:v>
                </c:pt>
                <c:pt idx="1748">
                  <c:v>4.21</c:v>
                </c:pt>
                <c:pt idx="1749">
                  <c:v>4.21</c:v>
                </c:pt>
                <c:pt idx="1750">
                  <c:v>4.22</c:v>
                </c:pt>
                <c:pt idx="1751">
                  <c:v>4.23</c:v>
                </c:pt>
                <c:pt idx="1752">
                  <c:v>4.23</c:v>
                </c:pt>
                <c:pt idx="1753">
                  <c:v>4.23</c:v>
                </c:pt>
                <c:pt idx="1754">
                  <c:v>4.23</c:v>
                </c:pt>
                <c:pt idx="1755">
                  <c:v>4.23</c:v>
                </c:pt>
                <c:pt idx="1756">
                  <c:v>4.23</c:v>
                </c:pt>
                <c:pt idx="1757">
                  <c:v>4.24</c:v>
                </c:pt>
                <c:pt idx="1758">
                  <c:v>4.25</c:v>
                </c:pt>
                <c:pt idx="1759">
                  <c:v>4.25</c:v>
                </c:pt>
                <c:pt idx="1760">
                  <c:v>4.25</c:v>
                </c:pt>
                <c:pt idx="1761">
                  <c:v>4.24</c:v>
                </c:pt>
                <c:pt idx="1762">
                  <c:v>4.21</c:v>
                </c:pt>
                <c:pt idx="1763">
                  <c:v>4.17</c:v>
                </c:pt>
                <c:pt idx="1764">
                  <c:v>4.17</c:v>
                </c:pt>
                <c:pt idx="1765">
                  <c:v>4.17</c:v>
                </c:pt>
                <c:pt idx="1766">
                  <c:v>4.159999999999999</c:v>
                </c:pt>
                <c:pt idx="1767">
                  <c:v>4.13</c:v>
                </c:pt>
                <c:pt idx="1768">
                  <c:v>4.13</c:v>
                </c:pt>
                <c:pt idx="1769">
                  <c:v>4.119999999999999</c:v>
                </c:pt>
                <c:pt idx="1770">
                  <c:v>4.119999999999999</c:v>
                </c:pt>
                <c:pt idx="1771">
                  <c:v>4.14</c:v>
                </c:pt>
                <c:pt idx="1772">
                  <c:v>4.159999999999999</c:v>
                </c:pt>
                <c:pt idx="1773">
                  <c:v>4.2</c:v>
                </c:pt>
                <c:pt idx="1774">
                  <c:v>4.23</c:v>
                </c:pt>
                <c:pt idx="1775">
                  <c:v>4.24</c:v>
                </c:pt>
                <c:pt idx="1776">
                  <c:v>4.319999999999999</c:v>
                </c:pt>
                <c:pt idx="1777">
                  <c:v>4.38</c:v>
                </c:pt>
                <c:pt idx="1778">
                  <c:v>4.38</c:v>
                </c:pt>
                <c:pt idx="1779">
                  <c:v>4.4</c:v>
                </c:pt>
                <c:pt idx="1780">
                  <c:v>4.4</c:v>
                </c:pt>
                <c:pt idx="1781">
                  <c:v>4.43</c:v>
                </c:pt>
                <c:pt idx="1782">
                  <c:v>4.45</c:v>
                </c:pt>
                <c:pt idx="1783">
                  <c:v>4.46</c:v>
                </c:pt>
                <c:pt idx="1784">
                  <c:v>4.48</c:v>
                </c:pt>
                <c:pt idx="1785">
                  <c:v>4.51</c:v>
                </c:pt>
                <c:pt idx="1786">
                  <c:v>4.54</c:v>
                </c:pt>
                <c:pt idx="1787">
                  <c:v>4.59</c:v>
                </c:pt>
                <c:pt idx="1788">
                  <c:v>4.59</c:v>
                </c:pt>
                <c:pt idx="1789">
                  <c:v>4.68</c:v>
                </c:pt>
                <c:pt idx="1790">
                  <c:v>4.659999999999999</c:v>
                </c:pt>
                <c:pt idx="1791">
                  <c:v>4.68</c:v>
                </c:pt>
                <c:pt idx="1792">
                  <c:v>4.689999999999999</c:v>
                </c:pt>
                <c:pt idx="1793">
                  <c:v>4.73</c:v>
                </c:pt>
                <c:pt idx="1794">
                  <c:v>4.73</c:v>
                </c:pt>
                <c:pt idx="1795">
                  <c:v>4.78</c:v>
                </c:pt>
                <c:pt idx="1796">
                  <c:v>4.78</c:v>
                </c:pt>
                <c:pt idx="1797">
                  <c:v>4.819999999999999</c:v>
                </c:pt>
                <c:pt idx="1798">
                  <c:v>4.8</c:v>
                </c:pt>
                <c:pt idx="1799">
                  <c:v>4.79</c:v>
                </c:pt>
                <c:pt idx="1800">
                  <c:v>4.769999999999999</c:v>
                </c:pt>
                <c:pt idx="1801">
                  <c:v>4.769999999999999</c:v>
                </c:pt>
                <c:pt idx="1802">
                  <c:v>4.75</c:v>
                </c:pt>
                <c:pt idx="1803">
                  <c:v>4.73</c:v>
                </c:pt>
                <c:pt idx="1804">
                  <c:v>4.74</c:v>
                </c:pt>
                <c:pt idx="1805">
                  <c:v>4.74</c:v>
                </c:pt>
                <c:pt idx="1806">
                  <c:v>4.74</c:v>
                </c:pt>
                <c:pt idx="1807">
                  <c:v>4.74</c:v>
                </c:pt>
                <c:pt idx="1808">
                  <c:v>4.73</c:v>
                </c:pt>
                <c:pt idx="1809">
                  <c:v>4.71</c:v>
                </c:pt>
                <c:pt idx="1810">
                  <c:v>4.689999999999999</c:v>
                </c:pt>
                <c:pt idx="1811">
                  <c:v>4.67</c:v>
                </c:pt>
                <c:pt idx="1812">
                  <c:v>4.649999999999999</c:v>
                </c:pt>
                <c:pt idx="1813">
                  <c:v>4.609999999999999</c:v>
                </c:pt>
                <c:pt idx="1814">
                  <c:v>4.56</c:v>
                </c:pt>
                <c:pt idx="1815">
                  <c:v>4.5</c:v>
                </c:pt>
                <c:pt idx="1816">
                  <c:v>4.5</c:v>
                </c:pt>
                <c:pt idx="1817">
                  <c:v>4.48</c:v>
                </c:pt>
                <c:pt idx="1818">
                  <c:v>4.45</c:v>
                </c:pt>
                <c:pt idx="1819">
                  <c:v>4.4</c:v>
                </c:pt>
                <c:pt idx="1820">
                  <c:v>4.4</c:v>
                </c:pt>
                <c:pt idx="1821">
                  <c:v>4.4</c:v>
                </c:pt>
                <c:pt idx="1822">
                  <c:v>4.42</c:v>
                </c:pt>
                <c:pt idx="1823">
                  <c:v>4.44</c:v>
                </c:pt>
                <c:pt idx="1824">
                  <c:v>4.46</c:v>
                </c:pt>
                <c:pt idx="1825">
                  <c:v>4.46</c:v>
                </c:pt>
                <c:pt idx="1826">
                  <c:v>4.46</c:v>
                </c:pt>
                <c:pt idx="1827">
                  <c:v>4.49</c:v>
                </c:pt>
                <c:pt idx="1828">
                  <c:v>4.5</c:v>
                </c:pt>
                <c:pt idx="1829">
                  <c:v>4.5</c:v>
                </c:pt>
                <c:pt idx="1830">
                  <c:v>4.5</c:v>
                </c:pt>
                <c:pt idx="1831">
                  <c:v>4.51</c:v>
                </c:pt>
                <c:pt idx="1832">
                  <c:v>4.47</c:v>
                </c:pt>
                <c:pt idx="1833">
                  <c:v>4.45</c:v>
                </c:pt>
                <c:pt idx="1834">
                  <c:v>4.42</c:v>
                </c:pt>
                <c:pt idx="1835">
                  <c:v>4.45</c:v>
                </c:pt>
                <c:pt idx="1836">
                  <c:v>4.46</c:v>
                </c:pt>
                <c:pt idx="1837">
                  <c:v>4.47</c:v>
                </c:pt>
                <c:pt idx="1838">
                  <c:v>4.46</c:v>
                </c:pt>
                <c:pt idx="1839">
                  <c:v>4.45</c:v>
                </c:pt>
                <c:pt idx="1840">
                  <c:v>4.45</c:v>
                </c:pt>
                <c:pt idx="1841">
                  <c:v>4.47</c:v>
                </c:pt>
                <c:pt idx="1842">
                  <c:v>4.46</c:v>
                </c:pt>
                <c:pt idx="1843">
                  <c:v>4.44</c:v>
                </c:pt>
                <c:pt idx="1844">
                  <c:v>4.41</c:v>
                </c:pt>
                <c:pt idx="1845">
                  <c:v>4.4</c:v>
                </c:pt>
                <c:pt idx="1846">
                  <c:v>4.4</c:v>
                </c:pt>
                <c:pt idx="1847">
                  <c:v>4.38</c:v>
                </c:pt>
                <c:pt idx="1848">
                  <c:v>4.38</c:v>
                </c:pt>
                <c:pt idx="1849">
                  <c:v>4.4</c:v>
                </c:pt>
                <c:pt idx="1850">
                  <c:v>4.41</c:v>
                </c:pt>
                <c:pt idx="1851">
                  <c:v>4.41</c:v>
                </c:pt>
                <c:pt idx="1852">
                  <c:v>4.43</c:v>
                </c:pt>
                <c:pt idx="1853">
                  <c:v>4.47</c:v>
                </c:pt>
                <c:pt idx="1854">
                  <c:v>4.51</c:v>
                </c:pt>
                <c:pt idx="1855">
                  <c:v>4.56</c:v>
                </c:pt>
                <c:pt idx="1856">
                  <c:v>4.619999999999999</c:v>
                </c:pt>
                <c:pt idx="1857">
                  <c:v>4.619999999999999</c:v>
                </c:pt>
                <c:pt idx="1858">
                  <c:v>4.7</c:v>
                </c:pt>
                <c:pt idx="1859">
                  <c:v>4.659999999999999</c:v>
                </c:pt>
                <c:pt idx="1860">
                  <c:v>4.659999999999999</c:v>
                </c:pt>
                <c:pt idx="1861">
                  <c:v>4.67</c:v>
                </c:pt>
                <c:pt idx="1862">
                  <c:v>4.71</c:v>
                </c:pt>
                <c:pt idx="1863">
                  <c:v>4.71</c:v>
                </c:pt>
                <c:pt idx="1864">
                  <c:v>4.72</c:v>
                </c:pt>
                <c:pt idx="1865">
                  <c:v>4.76</c:v>
                </c:pt>
                <c:pt idx="1866">
                  <c:v>4.75</c:v>
                </c:pt>
                <c:pt idx="1867">
                  <c:v>4.74</c:v>
                </c:pt>
                <c:pt idx="1868">
                  <c:v>4.75</c:v>
                </c:pt>
                <c:pt idx="1869">
                  <c:v>4.75</c:v>
                </c:pt>
                <c:pt idx="1870">
                  <c:v>4.73</c:v>
                </c:pt>
                <c:pt idx="1871">
                  <c:v>4.72</c:v>
                </c:pt>
                <c:pt idx="1872">
                  <c:v>4.71</c:v>
                </c:pt>
                <c:pt idx="1873">
                  <c:v>4.68</c:v>
                </c:pt>
                <c:pt idx="1874">
                  <c:v>4.64</c:v>
                </c:pt>
                <c:pt idx="1875">
                  <c:v>4.64</c:v>
                </c:pt>
                <c:pt idx="1876">
                  <c:v>4.6</c:v>
                </c:pt>
                <c:pt idx="1877">
                  <c:v>4.58</c:v>
                </c:pt>
                <c:pt idx="1878">
                  <c:v>4.56</c:v>
                </c:pt>
                <c:pt idx="1879">
                  <c:v>4.5</c:v>
                </c:pt>
                <c:pt idx="1880">
                  <c:v>4.5</c:v>
                </c:pt>
                <c:pt idx="1881">
                  <c:v>4.52</c:v>
                </c:pt>
                <c:pt idx="1882">
                  <c:v>4.51</c:v>
                </c:pt>
                <c:pt idx="1883">
                  <c:v>4.5</c:v>
                </c:pt>
                <c:pt idx="1884">
                  <c:v>4.5</c:v>
                </c:pt>
                <c:pt idx="1885">
                  <c:v>4.53</c:v>
                </c:pt>
                <c:pt idx="1886">
                  <c:v>4.5</c:v>
                </c:pt>
                <c:pt idx="1887">
                  <c:v>4.48</c:v>
                </c:pt>
                <c:pt idx="1888">
                  <c:v>4.46</c:v>
                </c:pt>
                <c:pt idx="1889">
                  <c:v>4.46</c:v>
                </c:pt>
                <c:pt idx="1890">
                  <c:v>4.47</c:v>
                </c:pt>
                <c:pt idx="1891">
                  <c:v>4.45</c:v>
                </c:pt>
                <c:pt idx="1892">
                  <c:v>4.44</c:v>
                </c:pt>
                <c:pt idx="1893">
                  <c:v>4.43</c:v>
                </c:pt>
                <c:pt idx="1894">
                  <c:v>4.42</c:v>
                </c:pt>
                <c:pt idx="1895">
                  <c:v>4.44</c:v>
                </c:pt>
                <c:pt idx="1896">
                  <c:v>4.46</c:v>
                </c:pt>
                <c:pt idx="1897">
                  <c:v>4.44</c:v>
                </c:pt>
                <c:pt idx="1898">
                  <c:v>4.44</c:v>
                </c:pt>
                <c:pt idx="1899">
                  <c:v>4.44</c:v>
                </c:pt>
                <c:pt idx="1900">
                  <c:v>4.49</c:v>
                </c:pt>
                <c:pt idx="1901">
                  <c:v>4.52</c:v>
                </c:pt>
                <c:pt idx="1902">
                  <c:v>4.55</c:v>
                </c:pt>
                <c:pt idx="1903">
                  <c:v>4.57</c:v>
                </c:pt>
                <c:pt idx="1904">
                  <c:v>4.59</c:v>
                </c:pt>
                <c:pt idx="1905">
                  <c:v>4.57</c:v>
                </c:pt>
                <c:pt idx="1906">
                  <c:v>4.56</c:v>
                </c:pt>
                <c:pt idx="1907">
                  <c:v>4.57</c:v>
                </c:pt>
                <c:pt idx="1908">
                  <c:v>4.56</c:v>
                </c:pt>
                <c:pt idx="1909">
                  <c:v>4.54</c:v>
                </c:pt>
                <c:pt idx="1910">
                  <c:v>4.54</c:v>
                </c:pt>
                <c:pt idx="1911">
                  <c:v>4.54</c:v>
                </c:pt>
                <c:pt idx="1912">
                  <c:v>4.5</c:v>
                </c:pt>
                <c:pt idx="1913">
                  <c:v>4.47</c:v>
                </c:pt>
                <c:pt idx="1914">
                  <c:v>4.45</c:v>
                </c:pt>
                <c:pt idx="1915">
                  <c:v>4.45</c:v>
                </c:pt>
                <c:pt idx="1916">
                  <c:v>4.45</c:v>
                </c:pt>
                <c:pt idx="1917">
                  <c:v>4.43</c:v>
                </c:pt>
                <c:pt idx="1918">
                  <c:v>4.4</c:v>
                </c:pt>
                <c:pt idx="1919">
                  <c:v>4.41</c:v>
                </c:pt>
                <c:pt idx="1920">
                  <c:v>4.38</c:v>
                </c:pt>
                <c:pt idx="1921">
                  <c:v>4.37</c:v>
                </c:pt>
                <c:pt idx="1922">
                  <c:v>4.359999999999999</c:v>
                </c:pt>
                <c:pt idx="1923">
                  <c:v>4.34</c:v>
                </c:pt>
                <c:pt idx="1924">
                  <c:v>4.28</c:v>
                </c:pt>
                <c:pt idx="1925">
                  <c:v>4.29</c:v>
                </c:pt>
                <c:pt idx="1926">
                  <c:v>4.28</c:v>
                </c:pt>
                <c:pt idx="1927">
                  <c:v>4.25</c:v>
                </c:pt>
                <c:pt idx="1928">
                  <c:v>4.26</c:v>
                </c:pt>
                <c:pt idx="1929">
                  <c:v>4.26</c:v>
                </c:pt>
                <c:pt idx="1930">
                  <c:v>4.26</c:v>
                </c:pt>
                <c:pt idx="1931">
                  <c:v>4.26</c:v>
                </c:pt>
                <c:pt idx="1932">
                  <c:v>4.23</c:v>
                </c:pt>
                <c:pt idx="1933">
                  <c:v>4.27</c:v>
                </c:pt>
                <c:pt idx="1934">
                  <c:v>4.26</c:v>
                </c:pt>
                <c:pt idx="1935">
                  <c:v>4.28</c:v>
                </c:pt>
                <c:pt idx="1936">
                  <c:v>4.28</c:v>
                </c:pt>
                <c:pt idx="1937">
                  <c:v>4.29</c:v>
                </c:pt>
                <c:pt idx="1938">
                  <c:v>4.29</c:v>
                </c:pt>
                <c:pt idx="1939">
                  <c:v>4.3</c:v>
                </c:pt>
                <c:pt idx="1940">
                  <c:v>4.28</c:v>
                </c:pt>
                <c:pt idx="1941">
                  <c:v>4.26</c:v>
                </c:pt>
                <c:pt idx="1942">
                  <c:v>4.2</c:v>
                </c:pt>
                <c:pt idx="1943">
                  <c:v>4.189999999999999</c:v>
                </c:pt>
                <c:pt idx="1944">
                  <c:v>4.14</c:v>
                </c:pt>
                <c:pt idx="1945">
                  <c:v>4.17</c:v>
                </c:pt>
                <c:pt idx="1946">
                  <c:v>4.14</c:v>
                </c:pt>
                <c:pt idx="1947">
                  <c:v>4.13</c:v>
                </c:pt>
                <c:pt idx="1948">
                  <c:v>4.109999999999999</c:v>
                </c:pt>
                <c:pt idx="1949">
                  <c:v>4.109999999999999</c:v>
                </c:pt>
                <c:pt idx="1950">
                  <c:v>4.109999999999999</c:v>
                </c:pt>
                <c:pt idx="1951">
                  <c:v>4.09</c:v>
                </c:pt>
                <c:pt idx="1952">
                  <c:v>4.06</c:v>
                </c:pt>
                <c:pt idx="1953">
                  <c:v>4.05</c:v>
                </c:pt>
                <c:pt idx="1954">
                  <c:v>4.08</c:v>
                </c:pt>
                <c:pt idx="1955">
                  <c:v>4.08</c:v>
                </c:pt>
                <c:pt idx="1956">
                  <c:v>4.09</c:v>
                </c:pt>
                <c:pt idx="1957">
                  <c:v>4.08</c:v>
                </c:pt>
                <c:pt idx="1958">
                  <c:v>4.06</c:v>
                </c:pt>
                <c:pt idx="1959">
                  <c:v>4.07</c:v>
                </c:pt>
                <c:pt idx="1960">
                  <c:v>4.09</c:v>
                </c:pt>
                <c:pt idx="1961">
                  <c:v>4.06</c:v>
                </c:pt>
                <c:pt idx="1962">
                  <c:v>4.06</c:v>
                </c:pt>
                <c:pt idx="1963">
                  <c:v>4.03</c:v>
                </c:pt>
                <c:pt idx="1964">
                  <c:v>4.01</c:v>
                </c:pt>
                <c:pt idx="1965">
                  <c:v>3.99</c:v>
                </c:pt>
                <c:pt idx="1966">
                  <c:v>3.95</c:v>
                </c:pt>
                <c:pt idx="1967">
                  <c:v>3.98</c:v>
                </c:pt>
                <c:pt idx="1968">
                  <c:v>4.0</c:v>
                </c:pt>
                <c:pt idx="1969">
                  <c:v>3.99</c:v>
                </c:pt>
                <c:pt idx="1970">
                  <c:v>3.99</c:v>
                </c:pt>
                <c:pt idx="1971">
                  <c:v>4.01</c:v>
                </c:pt>
                <c:pt idx="1972">
                  <c:v>4.04</c:v>
                </c:pt>
                <c:pt idx="1973">
                  <c:v>4.0</c:v>
                </c:pt>
                <c:pt idx="1974">
                  <c:v>4.03</c:v>
                </c:pt>
                <c:pt idx="1975">
                  <c:v>4.04</c:v>
                </c:pt>
                <c:pt idx="1976">
                  <c:v>4.03</c:v>
                </c:pt>
                <c:pt idx="1977">
                  <c:v>4.01</c:v>
                </c:pt>
                <c:pt idx="1978">
                  <c:v>4.01</c:v>
                </c:pt>
                <c:pt idx="1979">
                  <c:v>4.01</c:v>
                </c:pt>
                <c:pt idx="1980">
                  <c:v>3.96</c:v>
                </c:pt>
                <c:pt idx="1981">
                  <c:v>3.94</c:v>
                </c:pt>
                <c:pt idx="1982">
                  <c:v>3.94</c:v>
                </c:pt>
                <c:pt idx="1983">
                  <c:v>3.89</c:v>
                </c:pt>
                <c:pt idx="1984">
                  <c:v>3.85</c:v>
                </c:pt>
                <c:pt idx="1985">
                  <c:v>3.83</c:v>
                </c:pt>
                <c:pt idx="1986">
                  <c:v>3.83</c:v>
                </c:pt>
                <c:pt idx="1987">
                  <c:v>3.76</c:v>
                </c:pt>
                <c:pt idx="1988">
                  <c:v>3.75</c:v>
                </c:pt>
                <c:pt idx="1989">
                  <c:v>3.74</c:v>
                </c:pt>
                <c:pt idx="1990">
                  <c:v>3.74</c:v>
                </c:pt>
                <c:pt idx="1991">
                  <c:v>3.71</c:v>
                </c:pt>
                <c:pt idx="1992">
                  <c:v>3.7</c:v>
                </c:pt>
                <c:pt idx="1993">
                  <c:v>3.65</c:v>
                </c:pt>
                <c:pt idx="1994">
                  <c:v>3.64</c:v>
                </c:pt>
                <c:pt idx="1995">
                  <c:v>3.66</c:v>
                </c:pt>
                <c:pt idx="1996">
                  <c:v>3.65</c:v>
                </c:pt>
                <c:pt idx="1997">
                  <c:v>3.65</c:v>
                </c:pt>
                <c:pt idx="1998">
                  <c:v>3.65</c:v>
                </c:pt>
                <c:pt idx="1999">
                  <c:v>3.67</c:v>
                </c:pt>
                <c:pt idx="2000">
                  <c:v>3.66</c:v>
                </c:pt>
                <c:pt idx="2001">
                  <c:v>3.66</c:v>
                </c:pt>
                <c:pt idx="2002">
                  <c:v>3.66</c:v>
                </c:pt>
                <c:pt idx="2003">
                  <c:v>3.66</c:v>
                </c:pt>
                <c:pt idx="2004">
                  <c:v>3.67</c:v>
                </c:pt>
                <c:pt idx="2005">
                  <c:v>3.67</c:v>
                </c:pt>
                <c:pt idx="2006">
                  <c:v>3.7</c:v>
                </c:pt>
                <c:pt idx="2007">
                  <c:v>3.73</c:v>
                </c:pt>
                <c:pt idx="2008">
                  <c:v>3.72</c:v>
                </c:pt>
                <c:pt idx="2009">
                  <c:v>3.8</c:v>
                </c:pt>
                <c:pt idx="2010">
                  <c:v>3.84</c:v>
                </c:pt>
                <c:pt idx="2011">
                  <c:v>3.96</c:v>
                </c:pt>
                <c:pt idx="2012">
                  <c:v>4.0</c:v>
                </c:pt>
                <c:pt idx="2013">
                  <c:v>4.149999999999999</c:v>
                </c:pt>
                <c:pt idx="2014">
                  <c:v>4.2</c:v>
                </c:pt>
                <c:pt idx="2015">
                  <c:v>4.25</c:v>
                </c:pt>
                <c:pt idx="2016">
                  <c:v>4.29</c:v>
                </c:pt>
                <c:pt idx="2017">
                  <c:v>4.24</c:v>
                </c:pt>
                <c:pt idx="2018">
                  <c:v>4.25</c:v>
                </c:pt>
                <c:pt idx="2019">
                  <c:v>4.17</c:v>
                </c:pt>
                <c:pt idx="2020">
                  <c:v>4.17</c:v>
                </c:pt>
                <c:pt idx="2021">
                  <c:v>4.09</c:v>
                </c:pt>
                <c:pt idx="2022">
                  <c:v>4.06</c:v>
                </c:pt>
                <c:pt idx="2023">
                  <c:v>4.04</c:v>
                </c:pt>
                <c:pt idx="2024">
                  <c:v>4.05</c:v>
                </c:pt>
                <c:pt idx="2025">
                  <c:v>4.05</c:v>
                </c:pt>
                <c:pt idx="2026">
                  <c:v>3.99</c:v>
                </c:pt>
                <c:pt idx="2027">
                  <c:v>3.98</c:v>
                </c:pt>
                <c:pt idx="2028">
                  <c:v>3.98</c:v>
                </c:pt>
                <c:pt idx="2029">
                  <c:v>3.94</c:v>
                </c:pt>
                <c:pt idx="2030">
                  <c:v>3.93</c:v>
                </c:pt>
                <c:pt idx="2031">
                  <c:v>4.0</c:v>
                </c:pt>
                <c:pt idx="2032">
                  <c:v>4.01</c:v>
                </c:pt>
                <c:pt idx="2033">
                  <c:v>4.01</c:v>
                </c:pt>
                <c:pt idx="2034">
                  <c:v>4.02</c:v>
                </c:pt>
                <c:pt idx="2035">
                  <c:v>4.03</c:v>
                </c:pt>
                <c:pt idx="2036">
                  <c:v>4.109999999999999</c:v>
                </c:pt>
                <c:pt idx="2037">
                  <c:v>4.109999999999999</c:v>
                </c:pt>
                <c:pt idx="2038">
                  <c:v>4.13</c:v>
                </c:pt>
                <c:pt idx="2039">
                  <c:v>4.149999999999999</c:v>
                </c:pt>
                <c:pt idx="2040">
                  <c:v>4.17</c:v>
                </c:pt>
                <c:pt idx="2041">
                  <c:v>4.17</c:v>
                </c:pt>
                <c:pt idx="2042">
                  <c:v>4.18</c:v>
                </c:pt>
                <c:pt idx="2043">
                  <c:v>4.2</c:v>
                </c:pt>
                <c:pt idx="2044">
                  <c:v>4.21</c:v>
                </c:pt>
                <c:pt idx="2045">
                  <c:v>4.18</c:v>
                </c:pt>
                <c:pt idx="2046">
                  <c:v>4.189999999999999</c:v>
                </c:pt>
                <c:pt idx="2047">
                  <c:v>4.159999999999999</c:v>
                </c:pt>
                <c:pt idx="2048">
                  <c:v>4.149999999999999</c:v>
                </c:pt>
                <c:pt idx="2049">
                  <c:v>4.13</c:v>
                </c:pt>
                <c:pt idx="2050">
                  <c:v>4.1</c:v>
                </c:pt>
                <c:pt idx="2051">
                  <c:v>4.09</c:v>
                </c:pt>
                <c:pt idx="2052">
                  <c:v>4.1</c:v>
                </c:pt>
                <c:pt idx="2053">
                  <c:v>4.1</c:v>
                </c:pt>
                <c:pt idx="2054">
                  <c:v>4.09</c:v>
                </c:pt>
                <c:pt idx="2055">
                  <c:v>4.04</c:v>
                </c:pt>
                <c:pt idx="2056">
                  <c:v>4.01</c:v>
                </c:pt>
                <c:pt idx="2057">
                  <c:v>4.02</c:v>
                </c:pt>
                <c:pt idx="2058">
                  <c:v>4.02</c:v>
                </c:pt>
                <c:pt idx="2059">
                  <c:v>3.99</c:v>
                </c:pt>
                <c:pt idx="2060">
                  <c:v>3.99</c:v>
                </c:pt>
                <c:pt idx="2061">
                  <c:v>3.99</c:v>
                </c:pt>
                <c:pt idx="2062">
                  <c:v>3.96</c:v>
                </c:pt>
                <c:pt idx="2063">
                  <c:v>3.96</c:v>
                </c:pt>
                <c:pt idx="2064">
                  <c:v>3.94</c:v>
                </c:pt>
                <c:pt idx="2065">
                  <c:v>3.94</c:v>
                </c:pt>
                <c:pt idx="2066">
                  <c:v>3.98</c:v>
                </c:pt>
                <c:pt idx="2067">
                  <c:v>3.98</c:v>
                </c:pt>
                <c:pt idx="2068">
                  <c:v>3.97</c:v>
                </c:pt>
                <c:pt idx="2069">
                  <c:v>3.96</c:v>
                </c:pt>
                <c:pt idx="2070">
                  <c:v>3.97</c:v>
                </c:pt>
                <c:pt idx="2071">
                  <c:v>4.02</c:v>
                </c:pt>
                <c:pt idx="2072">
                  <c:v>4.02</c:v>
                </c:pt>
                <c:pt idx="2073">
                  <c:v>4.03</c:v>
                </c:pt>
                <c:pt idx="2074">
                  <c:v>4.04</c:v>
                </c:pt>
                <c:pt idx="2075">
                  <c:v>4.04</c:v>
                </c:pt>
                <c:pt idx="2076">
                  <c:v>4.06</c:v>
                </c:pt>
                <c:pt idx="2077">
                  <c:v>4.06</c:v>
                </c:pt>
                <c:pt idx="2078">
                  <c:v>4.06</c:v>
                </c:pt>
                <c:pt idx="2079">
                  <c:v>4.06</c:v>
                </c:pt>
                <c:pt idx="2080">
                  <c:v>4.05</c:v>
                </c:pt>
                <c:pt idx="2081">
                  <c:v>4.06</c:v>
                </c:pt>
                <c:pt idx="2082">
                  <c:v>4.06</c:v>
                </c:pt>
                <c:pt idx="2083">
                  <c:v>4.07</c:v>
                </c:pt>
                <c:pt idx="2084">
                  <c:v>4.07</c:v>
                </c:pt>
                <c:pt idx="2085">
                  <c:v>4.08</c:v>
                </c:pt>
                <c:pt idx="2086">
                  <c:v>4.08</c:v>
                </c:pt>
                <c:pt idx="2087">
                  <c:v>4.09</c:v>
                </c:pt>
                <c:pt idx="2088">
                  <c:v>4.09</c:v>
                </c:pt>
                <c:pt idx="2089">
                  <c:v>4.08</c:v>
                </c:pt>
                <c:pt idx="2090">
                  <c:v>4.09</c:v>
                </c:pt>
                <c:pt idx="2091">
                  <c:v>4.08</c:v>
                </c:pt>
                <c:pt idx="2092">
                  <c:v>4.08</c:v>
                </c:pt>
                <c:pt idx="2093">
                  <c:v>4.08</c:v>
                </c:pt>
                <c:pt idx="2094">
                  <c:v>4.08</c:v>
                </c:pt>
                <c:pt idx="2095">
                  <c:v>4.07</c:v>
                </c:pt>
                <c:pt idx="2096">
                  <c:v>4.04</c:v>
                </c:pt>
                <c:pt idx="2097">
                  <c:v>4.05</c:v>
                </c:pt>
                <c:pt idx="2098">
                  <c:v>4.05</c:v>
                </c:pt>
                <c:pt idx="2099">
                  <c:v>4.01</c:v>
                </c:pt>
                <c:pt idx="2100">
                  <c:v>4.0</c:v>
                </c:pt>
                <c:pt idx="2101">
                  <c:v>4.0</c:v>
                </c:pt>
                <c:pt idx="2102">
                  <c:v>3.98</c:v>
                </c:pt>
                <c:pt idx="2103">
                  <c:v>3.96</c:v>
                </c:pt>
                <c:pt idx="2104">
                  <c:v>3.94</c:v>
                </c:pt>
                <c:pt idx="2105">
                  <c:v>3.93</c:v>
                </c:pt>
                <c:pt idx="2106">
                  <c:v>3.9</c:v>
                </c:pt>
                <c:pt idx="2107">
                  <c:v>3.89</c:v>
                </c:pt>
                <c:pt idx="2108">
                  <c:v>3.86</c:v>
                </c:pt>
                <c:pt idx="2109">
                  <c:v>3.82</c:v>
                </c:pt>
                <c:pt idx="2110">
                  <c:v>3.81</c:v>
                </c:pt>
                <c:pt idx="2111">
                  <c:v>3.8</c:v>
                </c:pt>
                <c:pt idx="2112">
                  <c:v>3.77</c:v>
                </c:pt>
                <c:pt idx="2113">
                  <c:v>3.75</c:v>
                </c:pt>
                <c:pt idx="2114">
                  <c:v>3.74</c:v>
                </c:pt>
                <c:pt idx="2115">
                  <c:v>3.77</c:v>
                </c:pt>
                <c:pt idx="2116">
                  <c:v>3.75</c:v>
                </c:pt>
                <c:pt idx="2117">
                  <c:v>3.77</c:v>
                </c:pt>
                <c:pt idx="2118">
                  <c:v>3.81</c:v>
                </c:pt>
                <c:pt idx="2119">
                  <c:v>3.88</c:v>
                </c:pt>
                <c:pt idx="2120">
                  <c:v>3.9</c:v>
                </c:pt>
                <c:pt idx="2121">
                  <c:v>4.02</c:v>
                </c:pt>
                <c:pt idx="2122">
                  <c:v>4.02</c:v>
                </c:pt>
                <c:pt idx="2123">
                  <c:v>4.07</c:v>
                </c:pt>
                <c:pt idx="2124">
                  <c:v>4.08</c:v>
                </c:pt>
                <c:pt idx="2125">
                  <c:v>4.07</c:v>
                </c:pt>
                <c:pt idx="2126">
                  <c:v>4.02</c:v>
                </c:pt>
                <c:pt idx="2127">
                  <c:v>3.99</c:v>
                </c:pt>
                <c:pt idx="2128">
                  <c:v>3.97</c:v>
                </c:pt>
                <c:pt idx="2129">
                  <c:v>3.99</c:v>
                </c:pt>
                <c:pt idx="2130">
                  <c:v>3.99</c:v>
                </c:pt>
                <c:pt idx="2131">
                  <c:v>4.0</c:v>
                </c:pt>
                <c:pt idx="2132">
                  <c:v>4.03</c:v>
                </c:pt>
                <c:pt idx="2133">
                  <c:v>4.01</c:v>
                </c:pt>
                <c:pt idx="2134">
                  <c:v>4.01</c:v>
                </c:pt>
                <c:pt idx="2135">
                  <c:v>4.01</c:v>
                </c:pt>
                <c:pt idx="2136">
                  <c:v>3.99</c:v>
                </c:pt>
                <c:pt idx="2137">
                  <c:v>4.0</c:v>
                </c:pt>
                <c:pt idx="2138">
                  <c:v>3.99</c:v>
                </c:pt>
                <c:pt idx="2139">
                  <c:v>3.98</c:v>
                </c:pt>
                <c:pt idx="2140">
                  <c:v>3.98</c:v>
                </c:pt>
                <c:pt idx="2141">
                  <c:v>3.98</c:v>
                </c:pt>
                <c:pt idx="2142">
                  <c:v>3.97</c:v>
                </c:pt>
                <c:pt idx="2143">
                  <c:v>3.96</c:v>
                </c:pt>
                <c:pt idx="2144">
                  <c:v>3.95</c:v>
                </c:pt>
                <c:pt idx="2145">
                  <c:v>3.9</c:v>
                </c:pt>
                <c:pt idx="2146">
                  <c:v>3.88</c:v>
                </c:pt>
                <c:pt idx="2147">
                  <c:v>3.88</c:v>
                </c:pt>
                <c:pt idx="2148">
                  <c:v>3.88</c:v>
                </c:pt>
                <c:pt idx="2149">
                  <c:v>3.87</c:v>
                </c:pt>
                <c:pt idx="2150">
                  <c:v>3.88</c:v>
                </c:pt>
                <c:pt idx="2151">
                  <c:v>3.87</c:v>
                </c:pt>
                <c:pt idx="2152">
                  <c:v>3.86</c:v>
                </c:pt>
                <c:pt idx="2153">
                  <c:v>3.86</c:v>
                </c:pt>
                <c:pt idx="2154">
                  <c:v>3.8</c:v>
                </c:pt>
                <c:pt idx="2155">
                  <c:v>3.77</c:v>
                </c:pt>
                <c:pt idx="2156">
                  <c:v>3.76</c:v>
                </c:pt>
                <c:pt idx="2157">
                  <c:v>3.74</c:v>
                </c:pt>
                <c:pt idx="2158">
                  <c:v>3.69</c:v>
                </c:pt>
                <c:pt idx="2159">
                  <c:v>3.62</c:v>
                </c:pt>
                <c:pt idx="2160">
                  <c:v>3.61</c:v>
                </c:pt>
                <c:pt idx="2161">
                  <c:v>3.58</c:v>
                </c:pt>
                <c:pt idx="2162">
                  <c:v>3.59</c:v>
                </c:pt>
                <c:pt idx="2163">
                  <c:v>3.58</c:v>
                </c:pt>
                <c:pt idx="2164">
                  <c:v>3.58</c:v>
                </c:pt>
                <c:pt idx="2165">
                  <c:v>3.55</c:v>
                </c:pt>
                <c:pt idx="2166">
                  <c:v>3.56</c:v>
                </c:pt>
                <c:pt idx="2167">
                  <c:v>3.56</c:v>
                </c:pt>
                <c:pt idx="2168">
                  <c:v>3.54</c:v>
                </c:pt>
                <c:pt idx="2169">
                  <c:v>3.53</c:v>
                </c:pt>
                <c:pt idx="2170">
                  <c:v>3.5</c:v>
                </c:pt>
                <c:pt idx="2171">
                  <c:v>3.5</c:v>
                </c:pt>
                <c:pt idx="2172">
                  <c:v>3.49</c:v>
                </c:pt>
                <c:pt idx="2173">
                  <c:v>3.46</c:v>
                </c:pt>
                <c:pt idx="2174">
                  <c:v>3.44</c:v>
                </c:pt>
                <c:pt idx="2175">
                  <c:v>3.43</c:v>
                </c:pt>
                <c:pt idx="2176">
                  <c:v>3.4</c:v>
                </c:pt>
                <c:pt idx="2177">
                  <c:v>3.37</c:v>
                </c:pt>
                <c:pt idx="2178">
                  <c:v>3.33</c:v>
                </c:pt>
                <c:pt idx="2179">
                  <c:v>3.33</c:v>
                </c:pt>
                <c:pt idx="2180">
                  <c:v>3.28</c:v>
                </c:pt>
                <c:pt idx="2181">
                  <c:v>3.24</c:v>
                </c:pt>
                <c:pt idx="2182">
                  <c:v>3.24</c:v>
                </c:pt>
                <c:pt idx="2183">
                  <c:v>3.26</c:v>
                </c:pt>
                <c:pt idx="2184">
                  <c:v>3.3</c:v>
                </c:pt>
                <c:pt idx="2185">
                  <c:v>3.31</c:v>
                </c:pt>
                <c:pt idx="2186">
                  <c:v>3.36</c:v>
                </c:pt>
                <c:pt idx="2187">
                  <c:v>3.39</c:v>
                </c:pt>
                <c:pt idx="2188">
                  <c:v>3.4</c:v>
                </c:pt>
                <c:pt idx="2189">
                  <c:v>3.43</c:v>
                </c:pt>
                <c:pt idx="2190">
                  <c:v>3.48</c:v>
                </c:pt>
                <c:pt idx="2191">
                  <c:v>3.49</c:v>
                </c:pt>
                <c:pt idx="2192">
                  <c:v>3.53</c:v>
                </c:pt>
                <c:pt idx="2193">
                  <c:v>3.54</c:v>
                </c:pt>
                <c:pt idx="2194">
                  <c:v>3.54</c:v>
                </c:pt>
                <c:pt idx="2195">
                  <c:v>3.59</c:v>
                </c:pt>
                <c:pt idx="2196">
                  <c:v>3.59</c:v>
                </c:pt>
                <c:pt idx="2197">
                  <c:v>3.63</c:v>
                </c:pt>
                <c:pt idx="2198">
                  <c:v>3.64</c:v>
                </c:pt>
                <c:pt idx="2199">
                  <c:v>3.65</c:v>
                </c:pt>
                <c:pt idx="2200">
                  <c:v>3.67</c:v>
                </c:pt>
                <c:pt idx="2201">
                  <c:v>3.68</c:v>
                </c:pt>
                <c:pt idx="2202">
                  <c:v>3.68</c:v>
                </c:pt>
                <c:pt idx="2203">
                  <c:v>3.71</c:v>
                </c:pt>
                <c:pt idx="2204">
                  <c:v>3.73</c:v>
                </c:pt>
                <c:pt idx="2205">
                  <c:v>3.78</c:v>
                </c:pt>
                <c:pt idx="2206">
                  <c:v>3.82</c:v>
                </c:pt>
                <c:pt idx="2207">
                  <c:v>3.91</c:v>
                </c:pt>
                <c:pt idx="2208">
                  <c:v>3.92</c:v>
                </c:pt>
                <c:pt idx="2209">
                  <c:v>3.96</c:v>
                </c:pt>
                <c:pt idx="2210">
                  <c:v>4.02</c:v>
                </c:pt>
                <c:pt idx="2211">
                  <c:v>4.03</c:v>
                </c:pt>
                <c:pt idx="2212">
                  <c:v>4.109999999999999</c:v>
                </c:pt>
                <c:pt idx="2213">
                  <c:v>4.2</c:v>
                </c:pt>
                <c:pt idx="2214">
                  <c:v>4.21</c:v>
                </c:pt>
                <c:pt idx="2215">
                  <c:v>4.31</c:v>
                </c:pt>
                <c:pt idx="2216">
                  <c:v>4.31</c:v>
                </c:pt>
                <c:pt idx="2217">
                  <c:v>4.33</c:v>
                </c:pt>
                <c:pt idx="2218">
                  <c:v>4.359999999999999</c:v>
                </c:pt>
                <c:pt idx="2219">
                  <c:v>4.31</c:v>
                </c:pt>
                <c:pt idx="2220">
                  <c:v>4.34</c:v>
                </c:pt>
                <c:pt idx="2221">
                  <c:v>4.34</c:v>
                </c:pt>
                <c:pt idx="2222">
                  <c:v>4.3</c:v>
                </c:pt>
                <c:pt idx="2223">
                  <c:v>4.28</c:v>
                </c:pt>
                <c:pt idx="2224">
                  <c:v>4.34</c:v>
                </c:pt>
                <c:pt idx="2225">
                  <c:v>4.359999999999999</c:v>
                </c:pt>
                <c:pt idx="2226">
                  <c:v>4.37</c:v>
                </c:pt>
                <c:pt idx="2227">
                  <c:v>4.34</c:v>
                </c:pt>
                <c:pt idx="2228">
                  <c:v>4.34</c:v>
                </c:pt>
                <c:pt idx="2229">
                  <c:v>4.34</c:v>
                </c:pt>
                <c:pt idx="2230">
                  <c:v>4.33</c:v>
                </c:pt>
                <c:pt idx="2231">
                  <c:v>4.34</c:v>
                </c:pt>
                <c:pt idx="2232">
                  <c:v>4.34</c:v>
                </c:pt>
                <c:pt idx="2233">
                  <c:v>4.34</c:v>
                </c:pt>
                <c:pt idx="2234">
                  <c:v>4.31</c:v>
                </c:pt>
                <c:pt idx="2235">
                  <c:v>4.319999999999999</c:v>
                </c:pt>
                <c:pt idx="2236">
                  <c:v>4.319999999999999</c:v>
                </c:pt>
                <c:pt idx="2237">
                  <c:v>4.35</c:v>
                </c:pt>
                <c:pt idx="2238">
                  <c:v>4.35</c:v>
                </c:pt>
                <c:pt idx="2239">
                  <c:v>4.35</c:v>
                </c:pt>
                <c:pt idx="2240">
                  <c:v>4.28</c:v>
                </c:pt>
                <c:pt idx="2241">
                  <c:v>4.28</c:v>
                </c:pt>
                <c:pt idx="2242">
                  <c:v>4.25</c:v>
                </c:pt>
                <c:pt idx="2243">
                  <c:v>4.21</c:v>
                </c:pt>
                <c:pt idx="2244">
                  <c:v>4.2</c:v>
                </c:pt>
                <c:pt idx="2245">
                  <c:v>4.14</c:v>
                </c:pt>
                <c:pt idx="2246">
                  <c:v>4.119999999999999</c:v>
                </c:pt>
                <c:pt idx="2247">
                  <c:v>4.109999999999999</c:v>
                </c:pt>
                <c:pt idx="2248">
                  <c:v>4.06</c:v>
                </c:pt>
                <c:pt idx="2249">
                  <c:v>4.06</c:v>
                </c:pt>
                <c:pt idx="2250">
                  <c:v>4.05</c:v>
                </c:pt>
                <c:pt idx="2251">
                  <c:v>4.05</c:v>
                </c:pt>
                <c:pt idx="2252">
                  <c:v>4.05</c:v>
                </c:pt>
                <c:pt idx="2253">
                  <c:v>4.03</c:v>
                </c:pt>
                <c:pt idx="2254">
                  <c:v>4.02</c:v>
                </c:pt>
                <c:pt idx="2255">
                  <c:v>4.0</c:v>
                </c:pt>
                <c:pt idx="2256">
                  <c:v>3.99</c:v>
                </c:pt>
                <c:pt idx="2257">
                  <c:v>3.95</c:v>
                </c:pt>
                <c:pt idx="2258">
                  <c:v>3.94</c:v>
                </c:pt>
                <c:pt idx="2259">
                  <c:v>3.92</c:v>
                </c:pt>
                <c:pt idx="2260">
                  <c:v>3.98</c:v>
                </c:pt>
                <c:pt idx="2261">
                  <c:v>4.01</c:v>
                </c:pt>
                <c:pt idx="2262">
                  <c:v>4.03</c:v>
                </c:pt>
                <c:pt idx="2263">
                  <c:v>4.03</c:v>
                </c:pt>
                <c:pt idx="2264">
                  <c:v>4.06</c:v>
                </c:pt>
                <c:pt idx="2265">
                  <c:v>4.09</c:v>
                </c:pt>
                <c:pt idx="2266">
                  <c:v>4.09</c:v>
                </c:pt>
                <c:pt idx="2267">
                  <c:v>4.109999999999999</c:v>
                </c:pt>
                <c:pt idx="2268">
                  <c:v>4.109999999999999</c:v>
                </c:pt>
                <c:pt idx="2269">
                  <c:v>4.13</c:v>
                </c:pt>
                <c:pt idx="2270">
                  <c:v>4.119999999999999</c:v>
                </c:pt>
                <c:pt idx="2271">
                  <c:v>4.119999999999999</c:v>
                </c:pt>
                <c:pt idx="2272">
                  <c:v>4.119999999999999</c:v>
                </c:pt>
                <c:pt idx="2273">
                  <c:v>4.06</c:v>
                </c:pt>
                <c:pt idx="2274">
                  <c:v>4.07</c:v>
                </c:pt>
                <c:pt idx="2275">
                  <c:v>4.02</c:v>
                </c:pt>
                <c:pt idx="2276">
                  <c:v>4.03</c:v>
                </c:pt>
                <c:pt idx="2277">
                  <c:v>4.02</c:v>
                </c:pt>
                <c:pt idx="2278">
                  <c:v>4.03</c:v>
                </c:pt>
                <c:pt idx="2279">
                  <c:v>4.04</c:v>
                </c:pt>
                <c:pt idx="2280">
                  <c:v>4.03</c:v>
                </c:pt>
                <c:pt idx="2281">
                  <c:v>4.05</c:v>
                </c:pt>
                <c:pt idx="2282">
                  <c:v>4.05</c:v>
                </c:pt>
                <c:pt idx="2283">
                  <c:v>4.05</c:v>
                </c:pt>
                <c:pt idx="2284">
                  <c:v>4.07</c:v>
                </c:pt>
                <c:pt idx="2285">
                  <c:v>4.08</c:v>
                </c:pt>
                <c:pt idx="2286">
                  <c:v>4.09</c:v>
                </c:pt>
                <c:pt idx="2287">
                  <c:v>4.09</c:v>
                </c:pt>
                <c:pt idx="2288">
                  <c:v>4.08</c:v>
                </c:pt>
                <c:pt idx="2289">
                  <c:v>4.04</c:v>
                </c:pt>
                <c:pt idx="2290">
                  <c:v>4.0</c:v>
                </c:pt>
                <c:pt idx="2291">
                  <c:v>3.95</c:v>
                </c:pt>
                <c:pt idx="2292">
                  <c:v>3.94</c:v>
                </c:pt>
                <c:pt idx="2293">
                  <c:v>3.93</c:v>
                </c:pt>
                <c:pt idx="2294">
                  <c:v>3.9</c:v>
                </c:pt>
                <c:pt idx="2295">
                  <c:v>3.88</c:v>
                </c:pt>
                <c:pt idx="2296">
                  <c:v>3.88</c:v>
                </c:pt>
                <c:pt idx="2297">
                  <c:v>3.88</c:v>
                </c:pt>
                <c:pt idx="2298">
                  <c:v>3.89</c:v>
                </c:pt>
                <c:pt idx="2299">
                  <c:v>3.89</c:v>
                </c:pt>
                <c:pt idx="2300">
                  <c:v>3.91</c:v>
                </c:pt>
                <c:pt idx="2301">
                  <c:v>3.94</c:v>
                </c:pt>
                <c:pt idx="2302">
                  <c:v>3.95</c:v>
                </c:pt>
                <c:pt idx="2303">
                  <c:v>3.97</c:v>
                </c:pt>
                <c:pt idx="2304">
                  <c:v>3.98</c:v>
                </c:pt>
                <c:pt idx="2305">
                  <c:v>3.93</c:v>
                </c:pt>
                <c:pt idx="2306">
                  <c:v>3.94</c:v>
                </c:pt>
                <c:pt idx="2307">
                  <c:v>3.94</c:v>
                </c:pt>
                <c:pt idx="2308">
                  <c:v>3.94</c:v>
                </c:pt>
                <c:pt idx="2309">
                  <c:v>3.94</c:v>
                </c:pt>
                <c:pt idx="2310">
                  <c:v>3.93</c:v>
                </c:pt>
                <c:pt idx="2311">
                  <c:v>3.92</c:v>
                </c:pt>
                <c:pt idx="2312">
                  <c:v>3.9</c:v>
                </c:pt>
                <c:pt idx="2313">
                  <c:v>3.86</c:v>
                </c:pt>
                <c:pt idx="2314">
                  <c:v>3.83</c:v>
                </c:pt>
                <c:pt idx="2315">
                  <c:v>3.82</c:v>
                </c:pt>
                <c:pt idx="2316">
                  <c:v>3.82</c:v>
                </c:pt>
                <c:pt idx="2317">
                  <c:v>3.84</c:v>
                </c:pt>
                <c:pt idx="2318">
                  <c:v>3.81</c:v>
                </c:pt>
                <c:pt idx="2319">
                  <c:v>3.81</c:v>
                </c:pt>
                <c:pt idx="2320">
                  <c:v>3.81</c:v>
                </c:pt>
                <c:pt idx="2321">
                  <c:v>3.82</c:v>
                </c:pt>
                <c:pt idx="2322">
                  <c:v>3.82</c:v>
                </c:pt>
                <c:pt idx="2323">
                  <c:v>3.82</c:v>
                </c:pt>
                <c:pt idx="2324">
                  <c:v>3.82</c:v>
                </c:pt>
                <c:pt idx="2325">
                  <c:v>3.9</c:v>
                </c:pt>
                <c:pt idx="2326">
                  <c:v>3.9</c:v>
                </c:pt>
                <c:pt idx="2327">
                  <c:v>3.84</c:v>
                </c:pt>
                <c:pt idx="2328">
                  <c:v>3.8</c:v>
                </c:pt>
                <c:pt idx="2329">
                  <c:v>3.79</c:v>
                </c:pt>
                <c:pt idx="2330">
                  <c:v>3.72</c:v>
                </c:pt>
                <c:pt idx="2331">
                  <c:v>3.69</c:v>
                </c:pt>
                <c:pt idx="2332">
                  <c:v>3.66</c:v>
                </c:pt>
                <c:pt idx="2333">
                  <c:v>3.63</c:v>
                </c:pt>
                <c:pt idx="2334">
                  <c:v>3.61</c:v>
                </c:pt>
                <c:pt idx="2335">
                  <c:v>3.61</c:v>
                </c:pt>
                <c:pt idx="2336">
                  <c:v>3.61</c:v>
                </c:pt>
                <c:pt idx="2337">
                  <c:v>3.61</c:v>
                </c:pt>
                <c:pt idx="2338">
                  <c:v>3.62</c:v>
                </c:pt>
                <c:pt idx="2339">
                  <c:v>3.64</c:v>
                </c:pt>
                <c:pt idx="2340">
                  <c:v>3.68</c:v>
                </c:pt>
                <c:pt idx="2341">
                  <c:v>3.69</c:v>
                </c:pt>
                <c:pt idx="2342">
                  <c:v>3.76</c:v>
                </c:pt>
                <c:pt idx="2343">
                  <c:v>3.78</c:v>
                </c:pt>
                <c:pt idx="2344">
                  <c:v>3.81</c:v>
                </c:pt>
                <c:pt idx="2345">
                  <c:v>3.81</c:v>
                </c:pt>
                <c:pt idx="2346">
                  <c:v>3.8</c:v>
                </c:pt>
                <c:pt idx="2347">
                  <c:v>3.79</c:v>
                </c:pt>
                <c:pt idx="2348">
                  <c:v>3.77</c:v>
                </c:pt>
                <c:pt idx="2349">
                  <c:v>3.73</c:v>
                </c:pt>
                <c:pt idx="2350">
                  <c:v>3.73</c:v>
                </c:pt>
                <c:pt idx="2351">
                  <c:v>3.69</c:v>
                </c:pt>
                <c:pt idx="2352">
                  <c:v>3.68</c:v>
                </c:pt>
                <c:pt idx="2353">
                  <c:v>3.64</c:v>
                </c:pt>
                <c:pt idx="2354">
                  <c:v>3.64</c:v>
                </c:pt>
                <c:pt idx="2355">
                  <c:v>3.63</c:v>
                </c:pt>
                <c:pt idx="2356">
                  <c:v>3.63</c:v>
                </c:pt>
                <c:pt idx="2357">
                  <c:v>3.62</c:v>
                </c:pt>
                <c:pt idx="2358">
                  <c:v>3.62</c:v>
                </c:pt>
                <c:pt idx="2359">
                  <c:v>3.61</c:v>
                </c:pt>
                <c:pt idx="2360">
                  <c:v>3.6</c:v>
                </c:pt>
                <c:pt idx="2361">
                  <c:v>3.59</c:v>
                </c:pt>
                <c:pt idx="2362">
                  <c:v>3.58</c:v>
                </c:pt>
                <c:pt idx="2363">
                  <c:v>3.55</c:v>
                </c:pt>
                <c:pt idx="2364">
                  <c:v>3.55</c:v>
                </c:pt>
                <c:pt idx="2365">
                  <c:v>3.58</c:v>
                </c:pt>
                <c:pt idx="2366">
                  <c:v>3.59</c:v>
                </c:pt>
                <c:pt idx="2367">
                  <c:v>3.59</c:v>
                </c:pt>
                <c:pt idx="2368">
                  <c:v>3.54</c:v>
                </c:pt>
                <c:pt idx="2369">
                  <c:v>3.5</c:v>
                </c:pt>
                <c:pt idx="2370">
                  <c:v>3.46</c:v>
                </c:pt>
                <c:pt idx="2371">
                  <c:v>3.45</c:v>
                </c:pt>
                <c:pt idx="2372">
                  <c:v>3.44</c:v>
                </c:pt>
                <c:pt idx="2373">
                  <c:v>3.45</c:v>
                </c:pt>
                <c:pt idx="2374">
                  <c:v>3.47</c:v>
                </c:pt>
                <c:pt idx="2375">
                  <c:v>3.47</c:v>
                </c:pt>
                <c:pt idx="2376">
                  <c:v>3.48</c:v>
                </c:pt>
                <c:pt idx="2377">
                  <c:v>3.51</c:v>
                </c:pt>
                <c:pt idx="2378">
                  <c:v>3.52</c:v>
                </c:pt>
                <c:pt idx="2379">
                  <c:v>3.52</c:v>
                </c:pt>
                <c:pt idx="2380">
                  <c:v>3.53</c:v>
                </c:pt>
                <c:pt idx="2381">
                  <c:v>3.54</c:v>
                </c:pt>
                <c:pt idx="2382">
                  <c:v>3.56</c:v>
                </c:pt>
                <c:pt idx="2383">
                  <c:v>3.62</c:v>
                </c:pt>
                <c:pt idx="2384">
                  <c:v>3.7</c:v>
                </c:pt>
                <c:pt idx="2385">
                  <c:v>3.73</c:v>
                </c:pt>
                <c:pt idx="2386">
                  <c:v>3.76</c:v>
                </c:pt>
                <c:pt idx="2387">
                  <c:v>3.79</c:v>
                </c:pt>
                <c:pt idx="2388">
                  <c:v>3.92</c:v>
                </c:pt>
                <c:pt idx="2389">
                  <c:v>3.97</c:v>
                </c:pt>
                <c:pt idx="2390">
                  <c:v>3.97</c:v>
                </c:pt>
                <c:pt idx="2391">
                  <c:v>3.97</c:v>
                </c:pt>
                <c:pt idx="2392">
                  <c:v>3.96</c:v>
                </c:pt>
                <c:pt idx="2393">
                  <c:v>3.96</c:v>
                </c:pt>
                <c:pt idx="2394">
                  <c:v>3.96</c:v>
                </c:pt>
                <c:pt idx="2395">
                  <c:v>4.03</c:v>
                </c:pt>
                <c:pt idx="2396">
                  <c:v>4.08</c:v>
                </c:pt>
                <c:pt idx="2397">
                  <c:v>4.109999999999999</c:v>
                </c:pt>
                <c:pt idx="2398">
                  <c:v>4.07</c:v>
                </c:pt>
                <c:pt idx="2399">
                  <c:v>4.06</c:v>
                </c:pt>
                <c:pt idx="2400">
                  <c:v>4.06</c:v>
                </c:pt>
                <c:pt idx="2401">
                  <c:v>4.07</c:v>
                </c:pt>
                <c:pt idx="2402">
                  <c:v>4.07</c:v>
                </c:pt>
                <c:pt idx="2403">
                  <c:v>4.1</c:v>
                </c:pt>
                <c:pt idx="2404">
                  <c:v>4.1</c:v>
                </c:pt>
                <c:pt idx="2405">
                  <c:v>4.109999999999999</c:v>
                </c:pt>
                <c:pt idx="2406">
                  <c:v>4.14</c:v>
                </c:pt>
                <c:pt idx="2407">
                  <c:v>4.18</c:v>
                </c:pt>
                <c:pt idx="2408">
                  <c:v>4.2</c:v>
                </c:pt>
                <c:pt idx="2409">
                  <c:v>4.2</c:v>
                </c:pt>
                <c:pt idx="2410">
                  <c:v>4.2</c:v>
                </c:pt>
                <c:pt idx="2411">
                  <c:v>4.23</c:v>
                </c:pt>
                <c:pt idx="2412">
                  <c:v>4.25</c:v>
                </c:pt>
                <c:pt idx="2413">
                  <c:v>4.319999999999999</c:v>
                </c:pt>
                <c:pt idx="2414">
                  <c:v>4.359999999999999</c:v>
                </c:pt>
                <c:pt idx="2415">
                  <c:v>4.4</c:v>
                </c:pt>
                <c:pt idx="2416">
                  <c:v>4.44</c:v>
                </c:pt>
                <c:pt idx="2417">
                  <c:v>4.49</c:v>
                </c:pt>
                <c:pt idx="2418">
                  <c:v>4.49</c:v>
                </c:pt>
                <c:pt idx="2419">
                  <c:v>4.5</c:v>
                </c:pt>
                <c:pt idx="2420">
                  <c:v>4.48</c:v>
                </c:pt>
                <c:pt idx="2421">
                  <c:v>4.46</c:v>
                </c:pt>
                <c:pt idx="2422">
                  <c:v>4.46</c:v>
                </c:pt>
                <c:pt idx="2423">
                  <c:v>4.44</c:v>
                </c:pt>
                <c:pt idx="2424">
                  <c:v>4.42</c:v>
                </c:pt>
                <c:pt idx="2425">
                  <c:v>4.41</c:v>
                </c:pt>
                <c:pt idx="2426">
                  <c:v>4.359999999999999</c:v>
                </c:pt>
                <c:pt idx="2427">
                  <c:v>4.35</c:v>
                </c:pt>
                <c:pt idx="2428">
                  <c:v>4.34</c:v>
                </c:pt>
                <c:pt idx="2429">
                  <c:v>4.34</c:v>
                </c:pt>
                <c:pt idx="2430">
                  <c:v>4.34</c:v>
                </c:pt>
                <c:pt idx="2431">
                  <c:v>4.34</c:v>
                </c:pt>
                <c:pt idx="2432">
                  <c:v>4.33</c:v>
                </c:pt>
                <c:pt idx="2433">
                  <c:v>4.34</c:v>
                </c:pt>
                <c:pt idx="2434">
                  <c:v>4.34</c:v>
                </c:pt>
                <c:pt idx="2435">
                  <c:v>4.35</c:v>
                </c:pt>
                <c:pt idx="2436">
                  <c:v>4.359999999999999</c:v>
                </c:pt>
                <c:pt idx="2437">
                  <c:v>4.37</c:v>
                </c:pt>
                <c:pt idx="2438">
                  <c:v>4.37</c:v>
                </c:pt>
                <c:pt idx="2439">
                  <c:v>4.38</c:v>
                </c:pt>
                <c:pt idx="2440">
                  <c:v>4.39</c:v>
                </c:pt>
                <c:pt idx="2441">
                  <c:v>4.38</c:v>
                </c:pt>
                <c:pt idx="2442">
                  <c:v>4.38</c:v>
                </c:pt>
                <c:pt idx="2443">
                  <c:v>4.37</c:v>
                </c:pt>
                <c:pt idx="2444">
                  <c:v>4.35</c:v>
                </c:pt>
                <c:pt idx="2445">
                  <c:v>4.35</c:v>
                </c:pt>
                <c:pt idx="2446">
                  <c:v>4.35</c:v>
                </c:pt>
                <c:pt idx="2447">
                  <c:v>4.35</c:v>
                </c:pt>
                <c:pt idx="2448">
                  <c:v>4.35</c:v>
                </c:pt>
                <c:pt idx="2449">
                  <c:v>4.34</c:v>
                </c:pt>
                <c:pt idx="2450">
                  <c:v>4.34</c:v>
                </c:pt>
                <c:pt idx="2451">
                  <c:v>4.34</c:v>
                </c:pt>
                <c:pt idx="2452">
                  <c:v>4.319999999999999</c:v>
                </c:pt>
                <c:pt idx="2453">
                  <c:v>4.3</c:v>
                </c:pt>
                <c:pt idx="2454">
                  <c:v>4.3</c:v>
                </c:pt>
                <c:pt idx="2455">
                  <c:v>4.28</c:v>
                </c:pt>
                <c:pt idx="2456">
                  <c:v>4.26</c:v>
                </c:pt>
                <c:pt idx="2457">
                  <c:v>4.24</c:v>
                </c:pt>
                <c:pt idx="2458">
                  <c:v>4.25</c:v>
                </c:pt>
                <c:pt idx="2459">
                  <c:v>4.09</c:v>
                </c:pt>
                <c:pt idx="2460">
                  <c:v>4.09</c:v>
                </c:pt>
                <c:pt idx="2461">
                  <c:v>3.96</c:v>
                </c:pt>
                <c:pt idx="2462">
                  <c:v>3.96</c:v>
                </c:pt>
                <c:pt idx="2463">
                  <c:v>3.99</c:v>
                </c:pt>
                <c:pt idx="2464">
                  <c:v>3.96</c:v>
                </c:pt>
                <c:pt idx="2465">
                  <c:v>3.95</c:v>
                </c:pt>
                <c:pt idx="2466">
                  <c:v>3.95</c:v>
                </c:pt>
                <c:pt idx="2467">
                  <c:v>3.98</c:v>
                </c:pt>
                <c:pt idx="2468">
                  <c:v>3.99</c:v>
                </c:pt>
                <c:pt idx="2469">
                  <c:v>4.0</c:v>
                </c:pt>
                <c:pt idx="2470">
                  <c:v>4.0</c:v>
                </c:pt>
                <c:pt idx="2471">
                  <c:v>4.0</c:v>
                </c:pt>
                <c:pt idx="2472">
                  <c:v>4.06</c:v>
                </c:pt>
                <c:pt idx="2473">
                  <c:v>4.03</c:v>
                </c:pt>
                <c:pt idx="2474">
                  <c:v>4.04</c:v>
                </c:pt>
                <c:pt idx="2475">
                  <c:v>4.01</c:v>
                </c:pt>
                <c:pt idx="2476">
                  <c:v>3.99</c:v>
                </c:pt>
                <c:pt idx="2477">
                  <c:v>3.96</c:v>
                </c:pt>
                <c:pt idx="2478">
                  <c:v>3.96</c:v>
                </c:pt>
                <c:pt idx="2479">
                  <c:v>3.85</c:v>
                </c:pt>
                <c:pt idx="2480">
                  <c:v>3.81</c:v>
                </c:pt>
                <c:pt idx="2481">
                  <c:v>3.81</c:v>
                </c:pt>
                <c:pt idx="2482">
                  <c:v>3.82</c:v>
                </c:pt>
                <c:pt idx="2483">
                  <c:v>3.84</c:v>
                </c:pt>
                <c:pt idx="2484">
                  <c:v>3.81</c:v>
                </c:pt>
                <c:pt idx="2485">
                  <c:v>3.81</c:v>
                </c:pt>
                <c:pt idx="2486">
                  <c:v>3.81</c:v>
                </c:pt>
                <c:pt idx="2487">
                  <c:v>3.8</c:v>
                </c:pt>
                <c:pt idx="2488">
                  <c:v>3.79</c:v>
                </c:pt>
                <c:pt idx="2489">
                  <c:v>3.77</c:v>
                </c:pt>
                <c:pt idx="2490">
                  <c:v>3.78</c:v>
                </c:pt>
                <c:pt idx="2491">
                  <c:v>3.79</c:v>
                </c:pt>
                <c:pt idx="2492">
                  <c:v>3.79</c:v>
                </c:pt>
                <c:pt idx="2493">
                  <c:v>3.77</c:v>
                </c:pt>
                <c:pt idx="2494">
                  <c:v>3.78</c:v>
                </c:pt>
                <c:pt idx="2495">
                  <c:v>3.77</c:v>
                </c:pt>
                <c:pt idx="2496">
                  <c:v>3.74</c:v>
                </c:pt>
                <c:pt idx="2497">
                  <c:v>3.73</c:v>
                </c:pt>
                <c:pt idx="2498">
                  <c:v>3.75</c:v>
                </c:pt>
                <c:pt idx="2499">
                  <c:v>3.75</c:v>
                </c:pt>
                <c:pt idx="2500">
                  <c:v>3.78</c:v>
                </c:pt>
                <c:pt idx="2501">
                  <c:v>3.8</c:v>
                </c:pt>
                <c:pt idx="2502">
                  <c:v>3.78</c:v>
                </c:pt>
                <c:pt idx="2503">
                  <c:v>3.76</c:v>
                </c:pt>
                <c:pt idx="2504">
                  <c:v>3.73</c:v>
                </c:pt>
                <c:pt idx="2505">
                  <c:v>3.73</c:v>
                </c:pt>
                <c:pt idx="2506">
                  <c:v>3.72</c:v>
                </c:pt>
                <c:pt idx="2507">
                  <c:v>3.71</c:v>
                </c:pt>
                <c:pt idx="2508">
                  <c:v>3.68</c:v>
                </c:pt>
                <c:pt idx="2509">
                  <c:v>3.66</c:v>
                </c:pt>
                <c:pt idx="2510">
                  <c:v>3.65</c:v>
                </c:pt>
                <c:pt idx="2511">
                  <c:v>3.63</c:v>
                </c:pt>
                <c:pt idx="2512">
                  <c:v>3.65</c:v>
                </c:pt>
                <c:pt idx="2513">
                  <c:v>3.59</c:v>
                </c:pt>
                <c:pt idx="2514">
                  <c:v>3.59</c:v>
                </c:pt>
                <c:pt idx="2515">
                  <c:v>3.58</c:v>
                </c:pt>
                <c:pt idx="2516">
                  <c:v>3.57</c:v>
                </c:pt>
                <c:pt idx="2517">
                  <c:v>3.62</c:v>
                </c:pt>
                <c:pt idx="2518">
                  <c:v>3.62</c:v>
                </c:pt>
                <c:pt idx="2519">
                  <c:v>3.72</c:v>
                </c:pt>
                <c:pt idx="2520">
                  <c:v>3.72</c:v>
                </c:pt>
                <c:pt idx="2521">
                  <c:v>3.76</c:v>
                </c:pt>
                <c:pt idx="2522">
                  <c:v>3.76</c:v>
                </c:pt>
                <c:pt idx="2523">
                  <c:v>3.76</c:v>
                </c:pt>
                <c:pt idx="2524">
                  <c:v>3.76</c:v>
                </c:pt>
                <c:pt idx="2525">
                  <c:v>3.71</c:v>
                </c:pt>
                <c:pt idx="2526">
                  <c:v>3.68</c:v>
                </c:pt>
                <c:pt idx="2527">
                  <c:v>3.67</c:v>
                </c:pt>
                <c:pt idx="2528">
                  <c:v>3.62</c:v>
                </c:pt>
                <c:pt idx="2529">
                  <c:v>3.65</c:v>
                </c:pt>
                <c:pt idx="2530">
                  <c:v>3.63</c:v>
                </c:pt>
                <c:pt idx="2531">
                  <c:v>3.63</c:v>
                </c:pt>
                <c:pt idx="2532">
                  <c:v>3.63</c:v>
                </c:pt>
                <c:pt idx="2533">
                  <c:v>3.62</c:v>
                </c:pt>
                <c:pt idx="2534">
                  <c:v>3.61</c:v>
                </c:pt>
                <c:pt idx="2535">
                  <c:v>3.62</c:v>
                </c:pt>
                <c:pt idx="2536">
                  <c:v>3.6</c:v>
                </c:pt>
                <c:pt idx="2537">
                  <c:v>3.58</c:v>
                </c:pt>
                <c:pt idx="2538">
                  <c:v>3.65</c:v>
                </c:pt>
                <c:pt idx="2539">
                  <c:v>3.65</c:v>
                </c:pt>
                <c:pt idx="2540">
                  <c:v>3.67</c:v>
                </c:pt>
                <c:pt idx="2541">
                  <c:v>3.68</c:v>
                </c:pt>
                <c:pt idx="2542">
                  <c:v>3.65</c:v>
                </c:pt>
                <c:pt idx="2543">
                  <c:v>3.69</c:v>
                </c:pt>
                <c:pt idx="2544">
                  <c:v>3.74</c:v>
                </c:pt>
                <c:pt idx="2545">
                  <c:v>3.77</c:v>
                </c:pt>
                <c:pt idx="2546">
                  <c:v>3.78</c:v>
                </c:pt>
                <c:pt idx="2547">
                  <c:v>3.78</c:v>
                </c:pt>
                <c:pt idx="2548">
                  <c:v>3.84</c:v>
                </c:pt>
                <c:pt idx="2549">
                  <c:v>3.81</c:v>
                </c:pt>
                <c:pt idx="2550">
                  <c:v>3.81</c:v>
                </c:pt>
                <c:pt idx="2551">
                  <c:v>3.81</c:v>
                </c:pt>
                <c:pt idx="2552">
                  <c:v>3.77</c:v>
                </c:pt>
                <c:pt idx="2553">
                  <c:v>3.76</c:v>
                </c:pt>
                <c:pt idx="2554">
                  <c:v>3.76</c:v>
                </c:pt>
                <c:pt idx="2555">
                  <c:v>3.76</c:v>
                </c:pt>
                <c:pt idx="2556">
                  <c:v>3.79</c:v>
                </c:pt>
                <c:pt idx="2557">
                  <c:v>3.79</c:v>
                </c:pt>
                <c:pt idx="2558">
                  <c:v>3.78</c:v>
                </c:pt>
                <c:pt idx="2559">
                  <c:v>3.79</c:v>
                </c:pt>
                <c:pt idx="2560">
                  <c:v>3.84</c:v>
                </c:pt>
                <c:pt idx="2561">
                  <c:v>3.88</c:v>
                </c:pt>
                <c:pt idx="2562">
                  <c:v>3.89</c:v>
                </c:pt>
                <c:pt idx="2563">
                  <c:v>3.93</c:v>
                </c:pt>
                <c:pt idx="2564">
                  <c:v>3.87</c:v>
                </c:pt>
                <c:pt idx="2565">
                  <c:v>3.85</c:v>
                </c:pt>
                <c:pt idx="2566">
                  <c:v>3.8</c:v>
                </c:pt>
                <c:pt idx="2567">
                  <c:v>3.8</c:v>
                </c:pt>
                <c:pt idx="2568">
                  <c:v>3.76</c:v>
                </c:pt>
                <c:pt idx="2569">
                  <c:v>3.73</c:v>
                </c:pt>
                <c:pt idx="2570">
                  <c:v>3.75</c:v>
                </c:pt>
                <c:pt idx="2571">
                  <c:v>3.76</c:v>
                </c:pt>
                <c:pt idx="2572">
                  <c:v>3.73</c:v>
                </c:pt>
                <c:pt idx="2573">
                  <c:v>3.75</c:v>
                </c:pt>
                <c:pt idx="2574">
                  <c:v>3.77</c:v>
                </c:pt>
                <c:pt idx="2575">
                  <c:v>3.78</c:v>
                </c:pt>
                <c:pt idx="2576">
                  <c:v>3.78</c:v>
                </c:pt>
                <c:pt idx="2577">
                  <c:v>3.78</c:v>
                </c:pt>
                <c:pt idx="2578">
                  <c:v>3.78</c:v>
                </c:pt>
                <c:pt idx="2579">
                  <c:v>3.77</c:v>
                </c:pt>
                <c:pt idx="2580">
                  <c:v>3.77</c:v>
                </c:pt>
                <c:pt idx="2581">
                  <c:v>3.77</c:v>
                </c:pt>
                <c:pt idx="2582">
                  <c:v>3.77</c:v>
                </c:pt>
                <c:pt idx="2583">
                  <c:v>3.78</c:v>
                </c:pt>
                <c:pt idx="2584">
                  <c:v>3.78</c:v>
                </c:pt>
                <c:pt idx="2585">
                  <c:v>3.77</c:v>
                </c:pt>
                <c:pt idx="2586">
                  <c:v>3.73</c:v>
                </c:pt>
                <c:pt idx="2587">
                  <c:v>3.72</c:v>
                </c:pt>
                <c:pt idx="2588">
                  <c:v>3.72</c:v>
                </c:pt>
                <c:pt idx="2589">
                  <c:v>3.72</c:v>
                </c:pt>
                <c:pt idx="2590">
                  <c:v>3.74</c:v>
                </c:pt>
                <c:pt idx="2591">
                  <c:v>3.75</c:v>
                </c:pt>
                <c:pt idx="2592">
                  <c:v>3.75</c:v>
                </c:pt>
                <c:pt idx="2593">
                  <c:v>3.74</c:v>
                </c:pt>
                <c:pt idx="2594">
                  <c:v>3.74</c:v>
                </c:pt>
                <c:pt idx="2595">
                  <c:v>3.74</c:v>
                </c:pt>
                <c:pt idx="2596">
                  <c:v>3.73</c:v>
                </c:pt>
                <c:pt idx="2597">
                  <c:v>3.81</c:v>
                </c:pt>
                <c:pt idx="2598">
                  <c:v>3.8</c:v>
                </c:pt>
                <c:pt idx="2599">
                  <c:v>3.78</c:v>
                </c:pt>
                <c:pt idx="2600">
                  <c:v>3.77</c:v>
                </c:pt>
                <c:pt idx="2601">
                  <c:v>3.72</c:v>
                </c:pt>
                <c:pt idx="2602">
                  <c:v>3.71</c:v>
                </c:pt>
                <c:pt idx="2603">
                  <c:v>3.73</c:v>
                </c:pt>
                <c:pt idx="2604">
                  <c:v>3.72</c:v>
                </c:pt>
                <c:pt idx="2605">
                  <c:v>3.71</c:v>
                </c:pt>
                <c:pt idx="2606">
                  <c:v>3.7</c:v>
                </c:pt>
                <c:pt idx="2607">
                  <c:v>3.63</c:v>
                </c:pt>
                <c:pt idx="2608">
                  <c:v>3.64</c:v>
                </c:pt>
                <c:pt idx="2609">
                  <c:v>3.59</c:v>
                </c:pt>
                <c:pt idx="2610">
                  <c:v>3.55</c:v>
                </c:pt>
                <c:pt idx="2611">
                  <c:v>3.53</c:v>
                </c:pt>
                <c:pt idx="2612">
                  <c:v>3.51</c:v>
                </c:pt>
                <c:pt idx="2613">
                  <c:v>3.51</c:v>
                </c:pt>
                <c:pt idx="2614">
                  <c:v>3.57</c:v>
                </c:pt>
                <c:pt idx="2615">
                  <c:v>3.58</c:v>
                </c:pt>
                <c:pt idx="2616">
                  <c:v>3.61</c:v>
                </c:pt>
                <c:pt idx="2617">
                  <c:v>3.64</c:v>
                </c:pt>
                <c:pt idx="2618">
                  <c:v>3.64</c:v>
                </c:pt>
                <c:pt idx="2619">
                  <c:v>3.64</c:v>
                </c:pt>
                <c:pt idx="2620">
                  <c:v>3.7</c:v>
                </c:pt>
                <c:pt idx="2621">
                  <c:v>3.73</c:v>
                </c:pt>
                <c:pt idx="2622">
                  <c:v>3.76</c:v>
                </c:pt>
                <c:pt idx="2623">
                  <c:v>3.77</c:v>
                </c:pt>
                <c:pt idx="2624">
                  <c:v>3.78</c:v>
                </c:pt>
                <c:pt idx="2625">
                  <c:v>3.81</c:v>
                </c:pt>
                <c:pt idx="2626">
                  <c:v>3.83</c:v>
                </c:pt>
                <c:pt idx="2627">
                  <c:v>3.85</c:v>
                </c:pt>
                <c:pt idx="2628">
                  <c:v>3.84</c:v>
                </c:pt>
                <c:pt idx="2629">
                  <c:v>3.81</c:v>
                </c:pt>
                <c:pt idx="2630">
                  <c:v>3.79</c:v>
                </c:pt>
                <c:pt idx="2631">
                  <c:v>3.81</c:v>
                </c:pt>
                <c:pt idx="2632">
                  <c:v>3.89</c:v>
                </c:pt>
                <c:pt idx="2633">
                  <c:v>3.9</c:v>
                </c:pt>
                <c:pt idx="2634">
                  <c:v>3.92</c:v>
                </c:pt>
                <c:pt idx="2635">
                  <c:v>3.93</c:v>
                </c:pt>
                <c:pt idx="2636">
                  <c:v>3.93</c:v>
                </c:pt>
                <c:pt idx="2637">
                  <c:v>3.93</c:v>
                </c:pt>
                <c:pt idx="2638">
                  <c:v>3.92</c:v>
                </c:pt>
                <c:pt idx="2639">
                  <c:v>3.94</c:v>
                </c:pt>
                <c:pt idx="2640">
                  <c:v>3.95</c:v>
                </c:pt>
                <c:pt idx="2641">
                  <c:v>3.98</c:v>
                </c:pt>
                <c:pt idx="2642">
                  <c:v>4.01</c:v>
                </c:pt>
                <c:pt idx="2643">
                  <c:v>4.01</c:v>
                </c:pt>
                <c:pt idx="2644">
                  <c:v>4.03</c:v>
                </c:pt>
                <c:pt idx="2645">
                  <c:v>4.04</c:v>
                </c:pt>
                <c:pt idx="2646">
                  <c:v>4.04</c:v>
                </c:pt>
                <c:pt idx="2647">
                  <c:v>4.06</c:v>
                </c:pt>
                <c:pt idx="2648">
                  <c:v>4.05</c:v>
                </c:pt>
                <c:pt idx="2649">
                  <c:v>4.03</c:v>
                </c:pt>
                <c:pt idx="2650">
                  <c:v>4.03</c:v>
                </c:pt>
                <c:pt idx="2651">
                  <c:v>4.02</c:v>
                </c:pt>
                <c:pt idx="2652">
                  <c:v>3.97</c:v>
                </c:pt>
                <c:pt idx="2653">
                  <c:v>3.97</c:v>
                </c:pt>
                <c:pt idx="2654">
                  <c:v>3.97</c:v>
                </c:pt>
                <c:pt idx="2655">
                  <c:v>3.97</c:v>
                </c:pt>
                <c:pt idx="2656">
                  <c:v>3.96</c:v>
                </c:pt>
                <c:pt idx="2657">
                  <c:v>3.94</c:v>
                </c:pt>
                <c:pt idx="2658">
                  <c:v>3.94</c:v>
                </c:pt>
                <c:pt idx="2659">
                  <c:v>3.91</c:v>
                </c:pt>
                <c:pt idx="2660">
                  <c:v>3.86</c:v>
                </c:pt>
                <c:pt idx="2661">
                  <c:v>3.84</c:v>
                </c:pt>
                <c:pt idx="2662">
                  <c:v>3.84</c:v>
                </c:pt>
                <c:pt idx="2663">
                  <c:v>3.84</c:v>
                </c:pt>
                <c:pt idx="2664">
                  <c:v>3.84</c:v>
                </c:pt>
                <c:pt idx="2665">
                  <c:v>3.84</c:v>
                </c:pt>
                <c:pt idx="2666">
                  <c:v>3.84</c:v>
                </c:pt>
                <c:pt idx="2667">
                  <c:v>3.83</c:v>
                </c:pt>
                <c:pt idx="2668">
                  <c:v>3.79</c:v>
                </c:pt>
                <c:pt idx="2669">
                  <c:v>3.79</c:v>
                </c:pt>
                <c:pt idx="2670">
                  <c:v>3.79</c:v>
                </c:pt>
                <c:pt idx="2671">
                  <c:v>3.79</c:v>
                </c:pt>
                <c:pt idx="2672">
                  <c:v>3.79</c:v>
                </c:pt>
                <c:pt idx="2673">
                  <c:v>3.78</c:v>
                </c:pt>
                <c:pt idx="2674">
                  <c:v>3.79</c:v>
                </c:pt>
                <c:pt idx="2675">
                  <c:v>3.81</c:v>
                </c:pt>
                <c:pt idx="2676">
                  <c:v>3.82</c:v>
                </c:pt>
                <c:pt idx="2677">
                  <c:v>3.81</c:v>
                </c:pt>
                <c:pt idx="2678">
                  <c:v>3.81</c:v>
                </c:pt>
                <c:pt idx="2679">
                  <c:v>3.79</c:v>
                </c:pt>
                <c:pt idx="2680">
                  <c:v>3.78</c:v>
                </c:pt>
                <c:pt idx="2681">
                  <c:v>3.75</c:v>
                </c:pt>
                <c:pt idx="2682">
                  <c:v>3.74</c:v>
                </c:pt>
                <c:pt idx="2683">
                  <c:v>3.73</c:v>
                </c:pt>
                <c:pt idx="2684">
                  <c:v>3.74</c:v>
                </c:pt>
                <c:pt idx="2685">
                  <c:v>3.74</c:v>
                </c:pt>
                <c:pt idx="2686">
                  <c:v>3.73</c:v>
                </c:pt>
                <c:pt idx="2687">
                  <c:v>3.73</c:v>
                </c:pt>
                <c:pt idx="2688">
                  <c:v>3.73</c:v>
                </c:pt>
                <c:pt idx="2689">
                  <c:v>3.73</c:v>
                </c:pt>
                <c:pt idx="2690">
                  <c:v>3.73</c:v>
                </c:pt>
                <c:pt idx="2691">
                  <c:v>3.73</c:v>
                </c:pt>
                <c:pt idx="2692">
                  <c:v>3.67</c:v>
                </c:pt>
                <c:pt idx="2693">
                  <c:v>3.62</c:v>
                </c:pt>
                <c:pt idx="2694">
                  <c:v>3.64</c:v>
                </c:pt>
                <c:pt idx="2695">
                  <c:v>3.64</c:v>
                </c:pt>
                <c:pt idx="2696">
                  <c:v>3.63</c:v>
                </c:pt>
                <c:pt idx="2697">
                  <c:v>3.62</c:v>
                </c:pt>
                <c:pt idx="2698">
                  <c:v>3.62</c:v>
                </c:pt>
                <c:pt idx="2699">
                  <c:v>3.63</c:v>
                </c:pt>
                <c:pt idx="2700">
                  <c:v>3.66</c:v>
                </c:pt>
                <c:pt idx="2701">
                  <c:v>3.7</c:v>
                </c:pt>
                <c:pt idx="2702">
                  <c:v>3.72</c:v>
                </c:pt>
                <c:pt idx="2703">
                  <c:v>3.73</c:v>
                </c:pt>
                <c:pt idx="2704">
                  <c:v>3.74</c:v>
                </c:pt>
                <c:pt idx="2705">
                  <c:v>3.75</c:v>
                </c:pt>
                <c:pt idx="2706">
                  <c:v>3.74</c:v>
                </c:pt>
                <c:pt idx="2707">
                  <c:v>3.72</c:v>
                </c:pt>
                <c:pt idx="2708">
                  <c:v>3.72</c:v>
                </c:pt>
                <c:pt idx="2709">
                  <c:v>3.71</c:v>
                </c:pt>
                <c:pt idx="2710">
                  <c:v>3.68</c:v>
                </c:pt>
                <c:pt idx="2711">
                  <c:v>3.65</c:v>
                </c:pt>
                <c:pt idx="2712">
                  <c:v>3.66</c:v>
                </c:pt>
                <c:pt idx="2713">
                  <c:v>3.67</c:v>
                </c:pt>
                <c:pt idx="2714">
                  <c:v>3.67</c:v>
                </c:pt>
                <c:pt idx="2715">
                  <c:v>3.69</c:v>
                </c:pt>
                <c:pt idx="2716">
                  <c:v>3.72</c:v>
                </c:pt>
                <c:pt idx="2717">
                  <c:v>3.74</c:v>
                </c:pt>
                <c:pt idx="2718">
                  <c:v>3.72</c:v>
                </c:pt>
                <c:pt idx="2719">
                  <c:v>3.72</c:v>
                </c:pt>
                <c:pt idx="2720">
                  <c:v>3.75</c:v>
                </c:pt>
                <c:pt idx="2721">
                  <c:v>3.76</c:v>
                </c:pt>
                <c:pt idx="2722">
                  <c:v>3.77</c:v>
                </c:pt>
                <c:pt idx="2723">
                  <c:v>3.78</c:v>
                </c:pt>
                <c:pt idx="2724">
                  <c:v>3.79</c:v>
                </c:pt>
                <c:pt idx="2725">
                  <c:v>3.8</c:v>
                </c:pt>
                <c:pt idx="2726">
                  <c:v>3.81</c:v>
                </c:pt>
                <c:pt idx="2727">
                  <c:v>3.81</c:v>
                </c:pt>
                <c:pt idx="2728">
                  <c:v>3.86</c:v>
                </c:pt>
                <c:pt idx="2729">
                  <c:v>3.87</c:v>
                </c:pt>
                <c:pt idx="2730">
                  <c:v>3.86</c:v>
                </c:pt>
                <c:pt idx="2731">
                  <c:v>3.87</c:v>
                </c:pt>
                <c:pt idx="2732">
                  <c:v>3.87</c:v>
                </c:pt>
                <c:pt idx="2733">
                  <c:v>3.86</c:v>
                </c:pt>
                <c:pt idx="2734">
                  <c:v>3.87</c:v>
                </c:pt>
                <c:pt idx="2735">
                  <c:v>3.89</c:v>
                </c:pt>
                <c:pt idx="2736">
                  <c:v>3.92</c:v>
                </c:pt>
                <c:pt idx="2737">
                  <c:v>3.92</c:v>
                </c:pt>
                <c:pt idx="2738">
                  <c:v>3.93</c:v>
                </c:pt>
                <c:pt idx="2739">
                  <c:v>3.93</c:v>
                </c:pt>
                <c:pt idx="2740">
                  <c:v>3.98</c:v>
                </c:pt>
                <c:pt idx="2741">
                  <c:v>3.98</c:v>
                </c:pt>
                <c:pt idx="2742">
                  <c:v>3.99</c:v>
                </c:pt>
                <c:pt idx="2743">
                  <c:v>3.97</c:v>
                </c:pt>
                <c:pt idx="2744">
                  <c:v>3.95</c:v>
                </c:pt>
                <c:pt idx="2745">
                  <c:v>3.92</c:v>
                </c:pt>
                <c:pt idx="2746">
                  <c:v>3.89</c:v>
                </c:pt>
                <c:pt idx="2747">
                  <c:v>3.87</c:v>
                </c:pt>
                <c:pt idx="2748">
                  <c:v>3.88</c:v>
                </c:pt>
                <c:pt idx="2749">
                  <c:v>3.88</c:v>
                </c:pt>
                <c:pt idx="2750">
                  <c:v>3.87</c:v>
                </c:pt>
                <c:pt idx="2751">
                  <c:v>3.85</c:v>
                </c:pt>
                <c:pt idx="2752">
                  <c:v>3.84</c:v>
                </c:pt>
                <c:pt idx="2753">
                  <c:v>3.84</c:v>
                </c:pt>
                <c:pt idx="2754">
                  <c:v>3.82</c:v>
                </c:pt>
                <c:pt idx="2755">
                  <c:v>3.81</c:v>
                </c:pt>
                <c:pt idx="2756">
                  <c:v>3.79</c:v>
                </c:pt>
                <c:pt idx="2757">
                  <c:v>3.77</c:v>
                </c:pt>
                <c:pt idx="2758">
                  <c:v>3.76</c:v>
                </c:pt>
                <c:pt idx="2759">
                  <c:v>3.76</c:v>
                </c:pt>
                <c:pt idx="2760">
                  <c:v>3.73</c:v>
                </c:pt>
                <c:pt idx="2761">
                  <c:v>3.72</c:v>
                </c:pt>
                <c:pt idx="2762">
                  <c:v>3.73</c:v>
                </c:pt>
                <c:pt idx="2763">
                  <c:v>3.73</c:v>
                </c:pt>
                <c:pt idx="2764">
                  <c:v>3.72</c:v>
                </c:pt>
                <c:pt idx="2765">
                  <c:v>3.73</c:v>
                </c:pt>
                <c:pt idx="2766">
                  <c:v>3.75</c:v>
                </c:pt>
                <c:pt idx="2767">
                  <c:v>3.75</c:v>
                </c:pt>
                <c:pt idx="2768">
                  <c:v>3.76</c:v>
                </c:pt>
                <c:pt idx="2769">
                  <c:v>3.78</c:v>
                </c:pt>
                <c:pt idx="2770">
                  <c:v>3.82</c:v>
                </c:pt>
                <c:pt idx="2771">
                  <c:v>3.86</c:v>
                </c:pt>
                <c:pt idx="2772">
                  <c:v>3.84</c:v>
                </c:pt>
                <c:pt idx="2773">
                  <c:v>3.85</c:v>
                </c:pt>
                <c:pt idx="2774">
                  <c:v>3.85</c:v>
                </c:pt>
                <c:pt idx="2775">
                  <c:v>3.9</c:v>
                </c:pt>
                <c:pt idx="2776">
                  <c:v>3.9</c:v>
                </c:pt>
                <c:pt idx="2777">
                  <c:v>3.89</c:v>
                </c:pt>
                <c:pt idx="2778">
                  <c:v>3.9</c:v>
                </c:pt>
                <c:pt idx="2779">
                  <c:v>3.93</c:v>
                </c:pt>
                <c:pt idx="2780">
                  <c:v>3.98</c:v>
                </c:pt>
                <c:pt idx="2781">
                  <c:v>4.0</c:v>
                </c:pt>
                <c:pt idx="2782">
                  <c:v>3.99</c:v>
                </c:pt>
                <c:pt idx="2783">
                  <c:v>3.99</c:v>
                </c:pt>
                <c:pt idx="2784">
                  <c:v>3.99</c:v>
                </c:pt>
                <c:pt idx="2785">
                  <c:v>4.0</c:v>
                </c:pt>
                <c:pt idx="2786">
                  <c:v>3.99</c:v>
                </c:pt>
                <c:pt idx="2787">
                  <c:v>4.03</c:v>
                </c:pt>
                <c:pt idx="2788">
                  <c:v>4.05</c:v>
                </c:pt>
                <c:pt idx="2789">
                  <c:v>4.08</c:v>
                </c:pt>
                <c:pt idx="2790">
                  <c:v>4.09</c:v>
                </c:pt>
                <c:pt idx="2791">
                  <c:v>4.09</c:v>
                </c:pt>
                <c:pt idx="2792">
                  <c:v>4.07</c:v>
                </c:pt>
                <c:pt idx="2793">
                  <c:v>4.07</c:v>
                </c:pt>
                <c:pt idx="2794">
                  <c:v>4.05</c:v>
                </c:pt>
                <c:pt idx="2795">
                  <c:v>4.05</c:v>
                </c:pt>
                <c:pt idx="2796">
                  <c:v>4.06</c:v>
                </c:pt>
                <c:pt idx="2797">
                  <c:v>4.119999999999999</c:v>
                </c:pt>
                <c:pt idx="2798">
                  <c:v>4.119999999999999</c:v>
                </c:pt>
                <c:pt idx="2799">
                  <c:v>4.13</c:v>
                </c:pt>
                <c:pt idx="2800">
                  <c:v>4.14</c:v>
                </c:pt>
                <c:pt idx="2801">
                  <c:v>4.14</c:v>
                </c:pt>
                <c:pt idx="2802">
                  <c:v>4.14</c:v>
                </c:pt>
                <c:pt idx="2803">
                  <c:v>4.18</c:v>
                </c:pt>
                <c:pt idx="2804">
                  <c:v>4.2</c:v>
                </c:pt>
                <c:pt idx="2805">
                  <c:v>4.2</c:v>
                </c:pt>
                <c:pt idx="2806">
                  <c:v>4.18</c:v>
                </c:pt>
                <c:pt idx="2807">
                  <c:v>4.189999999999999</c:v>
                </c:pt>
                <c:pt idx="2808">
                  <c:v>4.189999999999999</c:v>
                </c:pt>
                <c:pt idx="2809">
                  <c:v>4.189999999999999</c:v>
                </c:pt>
                <c:pt idx="2810">
                  <c:v>4.189999999999999</c:v>
                </c:pt>
                <c:pt idx="2811">
                  <c:v>4.189999999999999</c:v>
                </c:pt>
                <c:pt idx="2812">
                  <c:v>4.17</c:v>
                </c:pt>
                <c:pt idx="2813">
                  <c:v>4.14</c:v>
                </c:pt>
                <c:pt idx="2814">
                  <c:v>4.13</c:v>
                </c:pt>
                <c:pt idx="2815">
                  <c:v>4.13</c:v>
                </c:pt>
                <c:pt idx="2816">
                  <c:v>4.109999999999999</c:v>
                </c:pt>
                <c:pt idx="2817">
                  <c:v>4.109999999999999</c:v>
                </c:pt>
                <c:pt idx="2818">
                  <c:v>4.1</c:v>
                </c:pt>
                <c:pt idx="2819">
                  <c:v>4.1</c:v>
                </c:pt>
                <c:pt idx="2820">
                  <c:v>4.09</c:v>
                </c:pt>
                <c:pt idx="2821">
                  <c:v>4.1</c:v>
                </c:pt>
                <c:pt idx="2822">
                  <c:v>4.109999999999999</c:v>
                </c:pt>
                <c:pt idx="2823">
                  <c:v>4.13</c:v>
                </c:pt>
                <c:pt idx="2824">
                  <c:v>4.14</c:v>
                </c:pt>
                <c:pt idx="2825">
                  <c:v>4.159999999999999</c:v>
                </c:pt>
                <c:pt idx="2826">
                  <c:v>4.149999999999999</c:v>
                </c:pt>
                <c:pt idx="2827">
                  <c:v>4.149999999999999</c:v>
                </c:pt>
                <c:pt idx="2828">
                  <c:v>4.14</c:v>
                </c:pt>
                <c:pt idx="2829">
                  <c:v>4.14</c:v>
                </c:pt>
                <c:pt idx="2830">
                  <c:v>4.149999999999999</c:v>
                </c:pt>
                <c:pt idx="2831">
                  <c:v>4.149999999999999</c:v>
                </c:pt>
                <c:pt idx="2832">
                  <c:v>4.13</c:v>
                </c:pt>
                <c:pt idx="2833">
                  <c:v>4.119999999999999</c:v>
                </c:pt>
                <c:pt idx="2834">
                  <c:v>4.1</c:v>
                </c:pt>
                <c:pt idx="2835">
                  <c:v>4.09</c:v>
                </c:pt>
                <c:pt idx="2836">
                  <c:v>4.09</c:v>
                </c:pt>
                <c:pt idx="2837">
                  <c:v>4.1</c:v>
                </c:pt>
                <c:pt idx="2838">
                  <c:v>4.09</c:v>
                </c:pt>
                <c:pt idx="2839">
                  <c:v>4.09</c:v>
                </c:pt>
                <c:pt idx="2840">
                  <c:v>4.07</c:v>
                </c:pt>
                <c:pt idx="2841">
                  <c:v>4.05</c:v>
                </c:pt>
                <c:pt idx="2842">
                  <c:v>4.03</c:v>
                </c:pt>
                <c:pt idx="2843">
                  <c:v>4.03</c:v>
                </c:pt>
                <c:pt idx="2844">
                  <c:v>4.03</c:v>
                </c:pt>
                <c:pt idx="2845">
                  <c:v>4.02</c:v>
                </c:pt>
                <c:pt idx="2846">
                  <c:v>4.02</c:v>
                </c:pt>
                <c:pt idx="2847">
                  <c:v>4.0</c:v>
                </c:pt>
                <c:pt idx="2848">
                  <c:v>4.0</c:v>
                </c:pt>
                <c:pt idx="2849">
                  <c:v>3.99</c:v>
                </c:pt>
                <c:pt idx="2850">
                  <c:v>3.98</c:v>
                </c:pt>
                <c:pt idx="2851">
                  <c:v>3.98</c:v>
                </c:pt>
                <c:pt idx="2852">
                  <c:v>3.99</c:v>
                </c:pt>
                <c:pt idx="2853">
                  <c:v>3.99</c:v>
                </c:pt>
                <c:pt idx="2854">
                  <c:v>3.99</c:v>
                </c:pt>
                <c:pt idx="2855">
                  <c:v>3.97</c:v>
                </c:pt>
                <c:pt idx="2856">
                  <c:v>3.95</c:v>
                </c:pt>
                <c:pt idx="2857">
                  <c:v>3.94</c:v>
                </c:pt>
                <c:pt idx="2858">
                  <c:v>3.94</c:v>
                </c:pt>
                <c:pt idx="2859">
                  <c:v>3.94</c:v>
                </c:pt>
                <c:pt idx="2860">
                  <c:v>3.94</c:v>
                </c:pt>
                <c:pt idx="2861">
                  <c:v>3.93</c:v>
                </c:pt>
                <c:pt idx="2862">
                  <c:v>3.95</c:v>
                </c:pt>
                <c:pt idx="2863">
                  <c:v>3.99</c:v>
                </c:pt>
                <c:pt idx="2864">
                  <c:v>4.0</c:v>
                </c:pt>
                <c:pt idx="2865">
                  <c:v>4.01</c:v>
                </c:pt>
                <c:pt idx="2866">
                  <c:v>4.02</c:v>
                </c:pt>
                <c:pt idx="2867">
                  <c:v>4.03</c:v>
                </c:pt>
                <c:pt idx="2868">
                  <c:v>4.04</c:v>
                </c:pt>
                <c:pt idx="2869">
                  <c:v>4.04</c:v>
                </c:pt>
                <c:pt idx="2870">
                  <c:v>4.04</c:v>
                </c:pt>
                <c:pt idx="2871">
                  <c:v>4.02</c:v>
                </c:pt>
                <c:pt idx="2872">
                  <c:v>4.03</c:v>
                </c:pt>
                <c:pt idx="2873">
                  <c:v>4.04</c:v>
                </c:pt>
                <c:pt idx="2874">
                  <c:v>4.02</c:v>
                </c:pt>
                <c:pt idx="2875">
                  <c:v>4.02</c:v>
                </c:pt>
                <c:pt idx="2876">
                  <c:v>4.03</c:v>
                </c:pt>
                <c:pt idx="2877">
                  <c:v>4.04</c:v>
                </c:pt>
                <c:pt idx="2878">
                  <c:v>4.04</c:v>
                </c:pt>
                <c:pt idx="2879">
                  <c:v>4.04</c:v>
                </c:pt>
                <c:pt idx="2880">
                  <c:v>4.02</c:v>
                </c:pt>
                <c:pt idx="2881">
                  <c:v>4.0</c:v>
                </c:pt>
                <c:pt idx="2882">
                  <c:v>4.0</c:v>
                </c:pt>
                <c:pt idx="2883">
                  <c:v>4.0</c:v>
                </c:pt>
                <c:pt idx="2884">
                  <c:v>4.0</c:v>
                </c:pt>
                <c:pt idx="2885">
                  <c:v>4.0</c:v>
                </c:pt>
                <c:pt idx="2886">
                  <c:v>3.99</c:v>
                </c:pt>
                <c:pt idx="2887">
                  <c:v>3.98</c:v>
                </c:pt>
                <c:pt idx="2888">
                  <c:v>4.01</c:v>
                </c:pt>
                <c:pt idx="2889">
                  <c:v>4.02</c:v>
                </c:pt>
                <c:pt idx="2890">
                  <c:v>4.06</c:v>
                </c:pt>
                <c:pt idx="2891">
                  <c:v>4.08</c:v>
                </c:pt>
                <c:pt idx="2892">
                  <c:v>4.09</c:v>
                </c:pt>
                <c:pt idx="2893">
                  <c:v>4.09</c:v>
                </c:pt>
                <c:pt idx="2894">
                  <c:v>4.1</c:v>
                </c:pt>
                <c:pt idx="2895">
                  <c:v>4.1</c:v>
                </c:pt>
                <c:pt idx="2896">
                  <c:v>4.1</c:v>
                </c:pt>
                <c:pt idx="2897">
                  <c:v>4.09</c:v>
                </c:pt>
                <c:pt idx="2898">
                  <c:v>4.06</c:v>
                </c:pt>
                <c:pt idx="2899">
                  <c:v>4.05</c:v>
                </c:pt>
                <c:pt idx="2900">
                  <c:v>4.05</c:v>
                </c:pt>
                <c:pt idx="2901">
                  <c:v>4.06</c:v>
                </c:pt>
                <c:pt idx="2902">
                  <c:v>4.07</c:v>
                </c:pt>
                <c:pt idx="2903">
                  <c:v>4.09</c:v>
                </c:pt>
                <c:pt idx="2904">
                  <c:v>4.09</c:v>
                </c:pt>
                <c:pt idx="2905">
                  <c:v>4.09</c:v>
                </c:pt>
                <c:pt idx="2906">
                  <c:v>4.109999999999999</c:v>
                </c:pt>
                <c:pt idx="2907">
                  <c:v>4.14</c:v>
                </c:pt>
                <c:pt idx="2908">
                  <c:v>4.14</c:v>
                </c:pt>
                <c:pt idx="2909">
                  <c:v>4.18</c:v>
                </c:pt>
                <c:pt idx="2910">
                  <c:v>4.2</c:v>
                </c:pt>
                <c:pt idx="2911">
                  <c:v>4.21</c:v>
                </c:pt>
                <c:pt idx="2912">
                  <c:v>4.2</c:v>
                </c:pt>
                <c:pt idx="2913">
                  <c:v>4.21</c:v>
                </c:pt>
                <c:pt idx="2914">
                  <c:v>4.23</c:v>
                </c:pt>
                <c:pt idx="2915">
                  <c:v>4.24</c:v>
                </c:pt>
                <c:pt idx="2916">
                  <c:v>4.23</c:v>
                </c:pt>
                <c:pt idx="2917">
                  <c:v>4.24</c:v>
                </c:pt>
                <c:pt idx="2918">
                  <c:v>4.24</c:v>
                </c:pt>
                <c:pt idx="2919">
                  <c:v>4.27</c:v>
                </c:pt>
                <c:pt idx="2920">
                  <c:v>4.29</c:v>
                </c:pt>
                <c:pt idx="2921">
                  <c:v>4.27</c:v>
                </c:pt>
                <c:pt idx="2922">
                  <c:v>4.28</c:v>
                </c:pt>
                <c:pt idx="2923">
                  <c:v>4.28</c:v>
                </c:pt>
                <c:pt idx="2924">
                  <c:v>4.28</c:v>
                </c:pt>
                <c:pt idx="2925">
                  <c:v>4.26</c:v>
                </c:pt>
                <c:pt idx="2926">
                  <c:v>4.28</c:v>
                </c:pt>
                <c:pt idx="2927">
                  <c:v>4.29</c:v>
                </c:pt>
                <c:pt idx="2928">
                  <c:v>4.3</c:v>
                </c:pt>
                <c:pt idx="2929">
                  <c:v>4.29</c:v>
                </c:pt>
                <c:pt idx="2930">
                  <c:v>4.3</c:v>
                </c:pt>
                <c:pt idx="2931">
                  <c:v>4.3</c:v>
                </c:pt>
                <c:pt idx="2932">
                  <c:v>4.31</c:v>
                </c:pt>
                <c:pt idx="2933">
                  <c:v>4.319999999999999</c:v>
                </c:pt>
                <c:pt idx="2934">
                  <c:v>4.29</c:v>
                </c:pt>
                <c:pt idx="2935">
                  <c:v>4.28</c:v>
                </c:pt>
                <c:pt idx="2936">
                  <c:v>4.28</c:v>
                </c:pt>
                <c:pt idx="2937">
                  <c:v>4.27</c:v>
                </c:pt>
                <c:pt idx="2938">
                  <c:v>4.28</c:v>
                </c:pt>
                <c:pt idx="2939">
                  <c:v>4.3</c:v>
                </c:pt>
                <c:pt idx="2940">
                  <c:v>4.3</c:v>
                </c:pt>
                <c:pt idx="2941">
                  <c:v>4.28</c:v>
                </c:pt>
                <c:pt idx="2942">
                  <c:v>4.29</c:v>
                </c:pt>
                <c:pt idx="2943">
                  <c:v>4.26</c:v>
                </c:pt>
                <c:pt idx="2944">
                  <c:v>4.25</c:v>
                </c:pt>
                <c:pt idx="2945">
                  <c:v>4.24</c:v>
                </c:pt>
                <c:pt idx="2946">
                  <c:v>4.24</c:v>
                </c:pt>
                <c:pt idx="2947">
                  <c:v>4.22</c:v>
                </c:pt>
                <c:pt idx="2948">
                  <c:v>4.2</c:v>
                </c:pt>
                <c:pt idx="2949">
                  <c:v>4.2</c:v>
                </c:pt>
                <c:pt idx="2950">
                  <c:v>4.2</c:v>
                </c:pt>
                <c:pt idx="2951">
                  <c:v>4.22</c:v>
                </c:pt>
                <c:pt idx="2952">
                  <c:v>4.22</c:v>
                </c:pt>
                <c:pt idx="2953">
                  <c:v>4.23</c:v>
                </c:pt>
                <c:pt idx="2954">
                  <c:v>4.23</c:v>
                </c:pt>
                <c:pt idx="2955">
                  <c:v>4.21</c:v>
                </c:pt>
                <c:pt idx="2956">
                  <c:v>4.2</c:v>
                </c:pt>
                <c:pt idx="2957">
                  <c:v>4.2</c:v>
                </c:pt>
                <c:pt idx="2958">
                  <c:v>4.189999999999999</c:v>
                </c:pt>
                <c:pt idx="2959">
                  <c:v>4.18</c:v>
                </c:pt>
                <c:pt idx="2960">
                  <c:v>4.18</c:v>
                </c:pt>
                <c:pt idx="2961">
                  <c:v>4.18</c:v>
                </c:pt>
                <c:pt idx="2962">
                  <c:v>4.21</c:v>
                </c:pt>
                <c:pt idx="2963">
                  <c:v>4.24</c:v>
                </c:pt>
                <c:pt idx="2964">
                  <c:v>4.27</c:v>
                </c:pt>
                <c:pt idx="2965">
                  <c:v>4.3</c:v>
                </c:pt>
                <c:pt idx="2966">
                  <c:v>4.31</c:v>
                </c:pt>
                <c:pt idx="2967">
                  <c:v>4.319999999999999</c:v>
                </c:pt>
                <c:pt idx="2968">
                  <c:v>4.33</c:v>
                </c:pt>
                <c:pt idx="2969">
                  <c:v>4.35</c:v>
                </c:pt>
                <c:pt idx="2970">
                  <c:v>4.359999999999999</c:v>
                </c:pt>
                <c:pt idx="2971">
                  <c:v>4.37</c:v>
                </c:pt>
                <c:pt idx="2972">
                  <c:v>4.38</c:v>
                </c:pt>
                <c:pt idx="2973">
                  <c:v>4.38</c:v>
                </c:pt>
                <c:pt idx="2974">
                  <c:v>4.359999999999999</c:v>
                </c:pt>
                <c:pt idx="2975">
                  <c:v>4.359999999999999</c:v>
                </c:pt>
                <c:pt idx="2976">
                  <c:v>4.35</c:v>
                </c:pt>
                <c:pt idx="2977">
                  <c:v>4.359999999999999</c:v>
                </c:pt>
                <c:pt idx="2978">
                  <c:v>4.359999999999999</c:v>
                </c:pt>
                <c:pt idx="2979">
                  <c:v>4.35</c:v>
                </c:pt>
                <c:pt idx="2980">
                  <c:v>4.35</c:v>
                </c:pt>
                <c:pt idx="2981">
                  <c:v>4.33</c:v>
                </c:pt>
                <c:pt idx="2982">
                  <c:v>4.33</c:v>
                </c:pt>
                <c:pt idx="2983">
                  <c:v>4.319999999999999</c:v>
                </c:pt>
                <c:pt idx="2984">
                  <c:v>4.31</c:v>
                </c:pt>
                <c:pt idx="2985">
                  <c:v>4.31</c:v>
                </c:pt>
                <c:pt idx="2986">
                  <c:v>4.319999999999999</c:v>
                </c:pt>
                <c:pt idx="2987">
                  <c:v>4.319999999999999</c:v>
                </c:pt>
                <c:pt idx="2988">
                  <c:v>4.31</c:v>
                </c:pt>
                <c:pt idx="2989">
                  <c:v>4.3</c:v>
                </c:pt>
                <c:pt idx="2990">
                  <c:v>4.3</c:v>
                </c:pt>
                <c:pt idx="2991">
                  <c:v>4.3</c:v>
                </c:pt>
                <c:pt idx="2992">
                  <c:v>4.29</c:v>
                </c:pt>
                <c:pt idx="2993">
                  <c:v>4.29</c:v>
                </c:pt>
                <c:pt idx="2994">
                  <c:v>4.27</c:v>
                </c:pt>
                <c:pt idx="2995">
                  <c:v>4.25</c:v>
                </c:pt>
                <c:pt idx="2996">
                  <c:v>4.24</c:v>
                </c:pt>
                <c:pt idx="2997">
                  <c:v>4.23</c:v>
                </c:pt>
                <c:pt idx="2998">
                  <c:v>4.23</c:v>
                </c:pt>
                <c:pt idx="2999">
                  <c:v>4.21</c:v>
                </c:pt>
                <c:pt idx="3000">
                  <c:v>4.21</c:v>
                </c:pt>
                <c:pt idx="3001">
                  <c:v>4.21</c:v>
                </c:pt>
                <c:pt idx="3002">
                  <c:v>4.21</c:v>
                </c:pt>
                <c:pt idx="3003">
                  <c:v>4.21</c:v>
                </c:pt>
                <c:pt idx="3004">
                  <c:v>4.21</c:v>
                </c:pt>
                <c:pt idx="3005">
                  <c:v>4.21</c:v>
                </c:pt>
                <c:pt idx="3006">
                  <c:v>4.2</c:v>
                </c:pt>
                <c:pt idx="3007">
                  <c:v>4.18</c:v>
                </c:pt>
                <c:pt idx="3008">
                  <c:v>4.159999999999999</c:v>
                </c:pt>
                <c:pt idx="3009">
                  <c:v>4.149999999999999</c:v>
                </c:pt>
                <c:pt idx="3010">
                  <c:v>4.119999999999999</c:v>
                </c:pt>
                <c:pt idx="3011">
                  <c:v>4.119999999999999</c:v>
                </c:pt>
                <c:pt idx="3012">
                  <c:v>4.119999999999999</c:v>
                </c:pt>
                <c:pt idx="3013">
                  <c:v>4.109999999999999</c:v>
                </c:pt>
                <c:pt idx="3014">
                  <c:v>4.109999999999999</c:v>
                </c:pt>
                <c:pt idx="3015">
                  <c:v>4.109999999999999</c:v>
                </c:pt>
                <c:pt idx="3016">
                  <c:v>4.109999999999999</c:v>
                </c:pt>
                <c:pt idx="3017">
                  <c:v>4.109999999999999</c:v>
                </c:pt>
                <c:pt idx="3018">
                  <c:v>4.06</c:v>
                </c:pt>
                <c:pt idx="3019">
                  <c:v>4.06</c:v>
                </c:pt>
                <c:pt idx="3020">
                  <c:v>4.05</c:v>
                </c:pt>
                <c:pt idx="3021">
                  <c:v>4.05</c:v>
                </c:pt>
                <c:pt idx="3022">
                  <c:v>4.06</c:v>
                </c:pt>
                <c:pt idx="3023">
                  <c:v>4.07</c:v>
                </c:pt>
                <c:pt idx="3024">
                  <c:v>4.07</c:v>
                </c:pt>
                <c:pt idx="3025">
                  <c:v>4.07</c:v>
                </c:pt>
                <c:pt idx="3026">
                  <c:v>4.07</c:v>
                </c:pt>
                <c:pt idx="3027">
                  <c:v>4.06</c:v>
                </c:pt>
                <c:pt idx="3028">
                  <c:v>4.06</c:v>
                </c:pt>
                <c:pt idx="3029">
                  <c:v>4.06</c:v>
                </c:pt>
                <c:pt idx="3030">
                  <c:v>4.07</c:v>
                </c:pt>
                <c:pt idx="3031">
                  <c:v>4.06</c:v>
                </c:pt>
                <c:pt idx="3032">
                  <c:v>4.05</c:v>
                </c:pt>
                <c:pt idx="3033">
                  <c:v>4.04</c:v>
                </c:pt>
                <c:pt idx="3034">
                  <c:v>4.01</c:v>
                </c:pt>
                <c:pt idx="3035">
                  <c:v>3.98</c:v>
                </c:pt>
                <c:pt idx="3036">
                  <c:v>3.98</c:v>
                </c:pt>
                <c:pt idx="3037">
                  <c:v>3.98</c:v>
                </c:pt>
                <c:pt idx="3038">
                  <c:v>3.99</c:v>
                </c:pt>
                <c:pt idx="3039">
                  <c:v>3.98</c:v>
                </c:pt>
                <c:pt idx="3040">
                  <c:v>3.97</c:v>
                </c:pt>
                <c:pt idx="3041">
                  <c:v>3.98</c:v>
                </c:pt>
                <c:pt idx="3042">
                  <c:v>3.98</c:v>
                </c:pt>
                <c:pt idx="3043">
                  <c:v>3.93</c:v>
                </c:pt>
                <c:pt idx="3044">
                  <c:v>3.93</c:v>
                </c:pt>
                <c:pt idx="3045">
                  <c:v>3.97</c:v>
                </c:pt>
                <c:pt idx="3046">
                  <c:v>4.0</c:v>
                </c:pt>
                <c:pt idx="3047">
                  <c:v>4.01</c:v>
                </c:pt>
                <c:pt idx="3048">
                  <c:v>4.02</c:v>
                </c:pt>
                <c:pt idx="3049">
                  <c:v>4.03</c:v>
                </c:pt>
                <c:pt idx="3050">
                  <c:v>4.05</c:v>
                </c:pt>
                <c:pt idx="3051">
                  <c:v>4.06</c:v>
                </c:pt>
                <c:pt idx="3052">
                  <c:v>4.07</c:v>
                </c:pt>
                <c:pt idx="3053">
                  <c:v>4.08</c:v>
                </c:pt>
                <c:pt idx="3054">
                  <c:v>4.09</c:v>
                </c:pt>
                <c:pt idx="3055">
                  <c:v>4.1</c:v>
                </c:pt>
                <c:pt idx="3056">
                  <c:v>4.1</c:v>
                </c:pt>
                <c:pt idx="3057">
                  <c:v>4.09</c:v>
                </c:pt>
                <c:pt idx="3058">
                  <c:v>4.02</c:v>
                </c:pt>
                <c:pt idx="3059">
                  <c:v>4.01</c:v>
                </c:pt>
                <c:pt idx="3060">
                  <c:v>4.01</c:v>
                </c:pt>
                <c:pt idx="3061">
                  <c:v>3.98</c:v>
                </c:pt>
                <c:pt idx="3062">
                  <c:v>3.96</c:v>
                </c:pt>
                <c:pt idx="3063">
                  <c:v>3.97</c:v>
                </c:pt>
                <c:pt idx="3064">
                  <c:v>3.98</c:v>
                </c:pt>
                <c:pt idx="3065">
                  <c:v>4.01</c:v>
                </c:pt>
                <c:pt idx="3066">
                  <c:v>4.0</c:v>
                </c:pt>
                <c:pt idx="3067">
                  <c:v>4.0</c:v>
                </c:pt>
                <c:pt idx="3068">
                  <c:v>4.0</c:v>
                </c:pt>
                <c:pt idx="3069">
                  <c:v>3.99</c:v>
                </c:pt>
                <c:pt idx="3070">
                  <c:v>3.99</c:v>
                </c:pt>
                <c:pt idx="3071">
                  <c:v>3.96</c:v>
                </c:pt>
                <c:pt idx="3072">
                  <c:v>3.97</c:v>
                </c:pt>
                <c:pt idx="3073">
                  <c:v>3.97</c:v>
                </c:pt>
                <c:pt idx="3074">
                  <c:v>3.96</c:v>
                </c:pt>
                <c:pt idx="3075">
                  <c:v>3.97</c:v>
                </c:pt>
                <c:pt idx="3076">
                  <c:v>3.97</c:v>
                </c:pt>
                <c:pt idx="3077">
                  <c:v>3.97</c:v>
                </c:pt>
                <c:pt idx="3078">
                  <c:v>3.97</c:v>
                </c:pt>
                <c:pt idx="3079">
                  <c:v>3.97</c:v>
                </c:pt>
                <c:pt idx="3080">
                  <c:v>3.96</c:v>
                </c:pt>
                <c:pt idx="3081">
                  <c:v>3.94</c:v>
                </c:pt>
                <c:pt idx="3082">
                  <c:v>3.91</c:v>
                </c:pt>
                <c:pt idx="3083">
                  <c:v>3.89</c:v>
                </c:pt>
                <c:pt idx="3084">
                  <c:v>3.87</c:v>
                </c:pt>
                <c:pt idx="3085">
                  <c:v>3.86</c:v>
                </c:pt>
                <c:pt idx="3086">
                  <c:v>3.86</c:v>
                </c:pt>
                <c:pt idx="3087">
                  <c:v>3.84</c:v>
                </c:pt>
                <c:pt idx="3088">
                  <c:v>3.85</c:v>
                </c:pt>
                <c:pt idx="3089">
                  <c:v>3.88</c:v>
                </c:pt>
                <c:pt idx="3090">
                  <c:v>3.9</c:v>
                </c:pt>
                <c:pt idx="3091">
                  <c:v>3.9</c:v>
                </c:pt>
                <c:pt idx="3092">
                  <c:v>3.93</c:v>
                </c:pt>
                <c:pt idx="3093">
                  <c:v>3.95</c:v>
                </c:pt>
                <c:pt idx="3094">
                  <c:v>3.95</c:v>
                </c:pt>
                <c:pt idx="3095">
                  <c:v>3.96</c:v>
                </c:pt>
                <c:pt idx="3096">
                  <c:v>3.96</c:v>
                </c:pt>
                <c:pt idx="3097">
                  <c:v>3.97</c:v>
                </c:pt>
                <c:pt idx="3098">
                  <c:v>3.96</c:v>
                </c:pt>
                <c:pt idx="3099">
                  <c:v>3.96</c:v>
                </c:pt>
                <c:pt idx="3100">
                  <c:v>3.97</c:v>
                </c:pt>
                <c:pt idx="3101">
                  <c:v>3.97</c:v>
                </c:pt>
                <c:pt idx="3102">
                  <c:v>3.99</c:v>
                </c:pt>
                <c:pt idx="3103">
                  <c:v>3.99</c:v>
                </c:pt>
                <c:pt idx="3104">
                  <c:v>3.99</c:v>
                </c:pt>
                <c:pt idx="3105">
                  <c:v>3.99</c:v>
                </c:pt>
                <c:pt idx="3106">
                  <c:v>4.0</c:v>
                </c:pt>
                <c:pt idx="3107">
                  <c:v>4.0</c:v>
                </c:pt>
                <c:pt idx="3108">
                  <c:v>3.97</c:v>
                </c:pt>
                <c:pt idx="3109">
                  <c:v>3.99</c:v>
                </c:pt>
                <c:pt idx="3110">
                  <c:v>3.97</c:v>
                </c:pt>
                <c:pt idx="3111">
                  <c:v>3.97</c:v>
                </c:pt>
                <c:pt idx="3112">
                  <c:v>3.98</c:v>
                </c:pt>
                <c:pt idx="3113">
                  <c:v>3.96</c:v>
                </c:pt>
                <c:pt idx="3114">
                  <c:v>3.96</c:v>
                </c:pt>
                <c:pt idx="3115">
                  <c:v>4.01</c:v>
                </c:pt>
                <c:pt idx="3116">
                  <c:v>4.02</c:v>
                </c:pt>
                <c:pt idx="3117">
                  <c:v>4.02</c:v>
                </c:pt>
                <c:pt idx="3118">
                  <c:v>4.04</c:v>
                </c:pt>
                <c:pt idx="3119">
                  <c:v>4.04</c:v>
                </c:pt>
                <c:pt idx="3120">
                  <c:v>4.04</c:v>
                </c:pt>
                <c:pt idx="3121">
                  <c:v>4.04</c:v>
                </c:pt>
                <c:pt idx="3122">
                  <c:v>4.06</c:v>
                </c:pt>
                <c:pt idx="3123">
                  <c:v>4.09</c:v>
                </c:pt>
                <c:pt idx="3124">
                  <c:v>4.1</c:v>
                </c:pt>
                <c:pt idx="3125">
                  <c:v>4.109999999999999</c:v>
                </c:pt>
                <c:pt idx="3126">
                  <c:v>4.119999999999999</c:v>
                </c:pt>
                <c:pt idx="3127">
                  <c:v>4.119999999999999</c:v>
                </c:pt>
                <c:pt idx="3128">
                  <c:v>4.109999999999999</c:v>
                </c:pt>
                <c:pt idx="3129">
                  <c:v>4.1</c:v>
                </c:pt>
                <c:pt idx="3130">
                  <c:v>4.08</c:v>
                </c:pt>
                <c:pt idx="3131">
                  <c:v>4.07</c:v>
                </c:pt>
                <c:pt idx="3132">
                  <c:v>4.04</c:v>
                </c:pt>
                <c:pt idx="3133">
                  <c:v>4.03</c:v>
                </c:pt>
                <c:pt idx="3134">
                  <c:v>4.04</c:v>
                </c:pt>
                <c:pt idx="3135">
                  <c:v>4.04</c:v>
                </c:pt>
                <c:pt idx="3136">
                  <c:v>4.05</c:v>
                </c:pt>
                <c:pt idx="3137">
                  <c:v>4.04</c:v>
                </c:pt>
                <c:pt idx="3138">
                  <c:v>4.0</c:v>
                </c:pt>
                <c:pt idx="3139">
                  <c:v>4.0</c:v>
                </c:pt>
                <c:pt idx="3140">
                  <c:v>3.97</c:v>
                </c:pt>
                <c:pt idx="3141">
                  <c:v>3.96</c:v>
                </c:pt>
                <c:pt idx="3142">
                  <c:v>3.96</c:v>
                </c:pt>
                <c:pt idx="3143">
                  <c:v>3.98</c:v>
                </c:pt>
                <c:pt idx="3144">
                  <c:v>3.95</c:v>
                </c:pt>
                <c:pt idx="3145">
                  <c:v>3.93</c:v>
                </c:pt>
                <c:pt idx="3146">
                  <c:v>3.91</c:v>
                </c:pt>
                <c:pt idx="3147">
                  <c:v>3.91</c:v>
                </c:pt>
                <c:pt idx="3148">
                  <c:v>3.91</c:v>
                </c:pt>
                <c:pt idx="3149">
                  <c:v>3.89</c:v>
                </c:pt>
                <c:pt idx="3150">
                  <c:v>3.88</c:v>
                </c:pt>
                <c:pt idx="3151">
                  <c:v>3.89</c:v>
                </c:pt>
                <c:pt idx="3152">
                  <c:v>3.9</c:v>
                </c:pt>
                <c:pt idx="3153">
                  <c:v>3.9</c:v>
                </c:pt>
                <c:pt idx="3154">
                  <c:v>3.91</c:v>
                </c:pt>
                <c:pt idx="3155">
                  <c:v>3.91</c:v>
                </c:pt>
                <c:pt idx="3156">
                  <c:v>3.9</c:v>
                </c:pt>
                <c:pt idx="3157">
                  <c:v>3.9</c:v>
                </c:pt>
                <c:pt idx="3158">
                  <c:v>3.91</c:v>
                </c:pt>
                <c:pt idx="3159">
                  <c:v>3.92</c:v>
                </c:pt>
                <c:pt idx="3160">
                  <c:v>3.92</c:v>
                </c:pt>
                <c:pt idx="3161">
                  <c:v>3.91</c:v>
                </c:pt>
                <c:pt idx="3162">
                  <c:v>3.91</c:v>
                </c:pt>
                <c:pt idx="3163">
                  <c:v>3.92</c:v>
                </c:pt>
                <c:pt idx="3164">
                  <c:v>3.93</c:v>
                </c:pt>
                <c:pt idx="3165">
                  <c:v>3.93</c:v>
                </c:pt>
                <c:pt idx="3166">
                  <c:v>3.94</c:v>
                </c:pt>
                <c:pt idx="3167">
                  <c:v>3.95</c:v>
                </c:pt>
                <c:pt idx="3168">
                  <c:v>3.97</c:v>
                </c:pt>
                <c:pt idx="3169">
                  <c:v>3.99</c:v>
                </c:pt>
                <c:pt idx="3170">
                  <c:v>4.01</c:v>
                </c:pt>
                <c:pt idx="3171">
                  <c:v>4.02</c:v>
                </c:pt>
                <c:pt idx="3172">
                  <c:v>4.04</c:v>
                </c:pt>
                <c:pt idx="3173">
                  <c:v>4.04</c:v>
                </c:pt>
                <c:pt idx="3174">
                  <c:v>4.05</c:v>
                </c:pt>
                <c:pt idx="3175">
                  <c:v>4.07</c:v>
                </c:pt>
                <c:pt idx="3176">
                  <c:v>4.09</c:v>
                </c:pt>
                <c:pt idx="3177">
                  <c:v>4.09</c:v>
                </c:pt>
                <c:pt idx="3178">
                  <c:v>4.09</c:v>
                </c:pt>
                <c:pt idx="3179">
                  <c:v>4.1</c:v>
                </c:pt>
                <c:pt idx="3180">
                  <c:v>4.109999999999999</c:v>
                </c:pt>
                <c:pt idx="3181">
                  <c:v>4.109999999999999</c:v>
                </c:pt>
                <c:pt idx="3182">
                  <c:v>4.09</c:v>
                </c:pt>
                <c:pt idx="3183">
                  <c:v>4.08</c:v>
                </c:pt>
                <c:pt idx="3184">
                  <c:v>4.08</c:v>
                </c:pt>
                <c:pt idx="3185">
                  <c:v>4.08</c:v>
                </c:pt>
                <c:pt idx="3186">
                  <c:v>4.05</c:v>
                </c:pt>
                <c:pt idx="3187">
                  <c:v>4.05</c:v>
                </c:pt>
                <c:pt idx="3188">
                  <c:v>4.05</c:v>
                </c:pt>
                <c:pt idx="3189">
                  <c:v>4.06</c:v>
                </c:pt>
                <c:pt idx="3190">
                  <c:v>4.04</c:v>
                </c:pt>
                <c:pt idx="3191">
                  <c:v>4.05</c:v>
                </c:pt>
                <c:pt idx="3192">
                  <c:v>4.05</c:v>
                </c:pt>
                <c:pt idx="3193">
                  <c:v>4.05</c:v>
                </c:pt>
                <c:pt idx="3194">
                  <c:v>4.02</c:v>
                </c:pt>
                <c:pt idx="3195">
                  <c:v>4.02</c:v>
                </c:pt>
                <c:pt idx="3196">
                  <c:v>3.99</c:v>
                </c:pt>
                <c:pt idx="3197">
                  <c:v>4.0</c:v>
                </c:pt>
                <c:pt idx="3198">
                  <c:v>4.0</c:v>
                </c:pt>
                <c:pt idx="3199">
                  <c:v>3.99</c:v>
                </c:pt>
                <c:pt idx="3200">
                  <c:v>4.0</c:v>
                </c:pt>
                <c:pt idx="3201">
                  <c:v>4.0</c:v>
                </c:pt>
                <c:pt idx="3202">
                  <c:v>4.01</c:v>
                </c:pt>
                <c:pt idx="3203">
                  <c:v>4.02</c:v>
                </c:pt>
                <c:pt idx="3204">
                  <c:v>4.04</c:v>
                </c:pt>
                <c:pt idx="3205">
                  <c:v>4.06</c:v>
                </c:pt>
                <c:pt idx="3206">
                  <c:v>4.07</c:v>
                </c:pt>
                <c:pt idx="3207">
                  <c:v>4.109999999999999</c:v>
                </c:pt>
                <c:pt idx="3208">
                  <c:v>4.119999999999999</c:v>
                </c:pt>
                <c:pt idx="3209">
                  <c:v>4.119999999999999</c:v>
                </c:pt>
                <c:pt idx="3210">
                  <c:v>4.13</c:v>
                </c:pt>
                <c:pt idx="3211">
                  <c:v>4.13</c:v>
                </c:pt>
                <c:pt idx="3212">
                  <c:v>4.14</c:v>
                </c:pt>
                <c:pt idx="3213">
                  <c:v>4.149999999999999</c:v>
                </c:pt>
                <c:pt idx="3214">
                  <c:v>4.17</c:v>
                </c:pt>
                <c:pt idx="3215">
                  <c:v>4.18</c:v>
                </c:pt>
                <c:pt idx="3216">
                  <c:v>4.2</c:v>
                </c:pt>
                <c:pt idx="3217">
                  <c:v>4.21</c:v>
                </c:pt>
                <c:pt idx="3218">
                  <c:v>4.26</c:v>
                </c:pt>
                <c:pt idx="3219">
                  <c:v>4.29</c:v>
                </c:pt>
                <c:pt idx="3220">
                  <c:v>4.31</c:v>
                </c:pt>
                <c:pt idx="3221">
                  <c:v>4.39</c:v>
                </c:pt>
                <c:pt idx="3222">
                  <c:v>4.359999999999999</c:v>
                </c:pt>
                <c:pt idx="3223">
                  <c:v>4.359999999999999</c:v>
                </c:pt>
                <c:pt idx="3224">
                  <c:v>4.34</c:v>
                </c:pt>
                <c:pt idx="3225">
                  <c:v>4.34</c:v>
                </c:pt>
                <c:pt idx="3226">
                  <c:v>4.319999999999999</c:v>
                </c:pt>
                <c:pt idx="3227">
                  <c:v>4.319999999999999</c:v>
                </c:pt>
                <c:pt idx="3228">
                  <c:v>4.33</c:v>
                </c:pt>
                <c:pt idx="3229">
                  <c:v>4.33</c:v>
                </c:pt>
                <c:pt idx="3230">
                  <c:v>4.31</c:v>
                </c:pt>
                <c:pt idx="3231">
                  <c:v>4.319999999999999</c:v>
                </c:pt>
                <c:pt idx="3232">
                  <c:v>4.3</c:v>
                </c:pt>
                <c:pt idx="3233">
                  <c:v>4.31</c:v>
                </c:pt>
                <c:pt idx="3234">
                  <c:v>4.3</c:v>
                </c:pt>
                <c:pt idx="3235">
                  <c:v>4.29</c:v>
                </c:pt>
                <c:pt idx="3236">
                  <c:v>4.29</c:v>
                </c:pt>
                <c:pt idx="3237">
                  <c:v>4.29</c:v>
                </c:pt>
                <c:pt idx="3238">
                  <c:v>4.319999999999999</c:v>
                </c:pt>
                <c:pt idx="3239">
                  <c:v>4.34</c:v>
                </c:pt>
                <c:pt idx="3240">
                  <c:v>4.33</c:v>
                </c:pt>
                <c:pt idx="3241">
                  <c:v>4.3</c:v>
                </c:pt>
                <c:pt idx="3242">
                  <c:v>4.31</c:v>
                </c:pt>
                <c:pt idx="3243">
                  <c:v>4.34</c:v>
                </c:pt>
                <c:pt idx="3244">
                  <c:v>4.33</c:v>
                </c:pt>
                <c:pt idx="3245">
                  <c:v>4.319999999999999</c:v>
                </c:pt>
                <c:pt idx="3246">
                  <c:v>4.33</c:v>
                </c:pt>
                <c:pt idx="3247">
                  <c:v>4.31</c:v>
                </c:pt>
                <c:pt idx="3248">
                  <c:v>4.31</c:v>
                </c:pt>
                <c:pt idx="3249">
                  <c:v>4.29</c:v>
                </c:pt>
                <c:pt idx="3250">
                  <c:v>4.29</c:v>
                </c:pt>
                <c:pt idx="3251">
                  <c:v>4.28</c:v>
                </c:pt>
                <c:pt idx="3252">
                  <c:v>4.27</c:v>
                </c:pt>
                <c:pt idx="3253">
                  <c:v>4.22</c:v>
                </c:pt>
                <c:pt idx="3254">
                  <c:v>4.22</c:v>
                </c:pt>
                <c:pt idx="3255">
                  <c:v>4.23</c:v>
                </c:pt>
                <c:pt idx="3256">
                  <c:v>4.23</c:v>
                </c:pt>
                <c:pt idx="3257">
                  <c:v>4.23</c:v>
                </c:pt>
                <c:pt idx="3258">
                  <c:v>4.24</c:v>
                </c:pt>
                <c:pt idx="3259">
                  <c:v>4.24</c:v>
                </c:pt>
                <c:pt idx="3260">
                  <c:v>4.25</c:v>
                </c:pt>
                <c:pt idx="3261">
                  <c:v>4.26</c:v>
                </c:pt>
                <c:pt idx="3262">
                  <c:v>4.26</c:v>
                </c:pt>
                <c:pt idx="3263">
                  <c:v>4.26</c:v>
                </c:pt>
                <c:pt idx="3264">
                  <c:v>4.26</c:v>
                </c:pt>
                <c:pt idx="3265">
                  <c:v>4.26</c:v>
                </c:pt>
                <c:pt idx="3266">
                  <c:v>4.28</c:v>
                </c:pt>
                <c:pt idx="3267">
                  <c:v>4.34</c:v>
                </c:pt>
                <c:pt idx="3268">
                  <c:v>4.44</c:v>
                </c:pt>
                <c:pt idx="3269">
                  <c:v>4.47</c:v>
                </c:pt>
                <c:pt idx="3270">
                  <c:v>4.47</c:v>
                </c:pt>
                <c:pt idx="3271">
                  <c:v>4.41</c:v>
                </c:pt>
                <c:pt idx="3272">
                  <c:v>4.4</c:v>
                </c:pt>
                <c:pt idx="3273">
                  <c:v>4.39</c:v>
                </c:pt>
                <c:pt idx="3274">
                  <c:v>4.4</c:v>
                </c:pt>
                <c:pt idx="3275">
                  <c:v>4.39</c:v>
                </c:pt>
                <c:pt idx="3276">
                  <c:v>4.37</c:v>
                </c:pt>
                <c:pt idx="3277">
                  <c:v>4.29</c:v>
                </c:pt>
                <c:pt idx="3278">
                  <c:v>4.27</c:v>
                </c:pt>
                <c:pt idx="3279">
                  <c:v>4.27</c:v>
                </c:pt>
                <c:pt idx="3280">
                  <c:v>4.26</c:v>
                </c:pt>
                <c:pt idx="3281">
                  <c:v>4.25</c:v>
                </c:pt>
                <c:pt idx="3282">
                  <c:v>4.22</c:v>
                </c:pt>
                <c:pt idx="3283">
                  <c:v>4.18</c:v>
                </c:pt>
                <c:pt idx="3284">
                  <c:v>4.119999999999999</c:v>
                </c:pt>
                <c:pt idx="3285">
                  <c:v>4.06</c:v>
                </c:pt>
                <c:pt idx="3286">
                  <c:v>3.99</c:v>
                </c:pt>
                <c:pt idx="3287">
                  <c:v>3.99</c:v>
                </c:pt>
                <c:pt idx="3288">
                  <c:v>3.99</c:v>
                </c:pt>
                <c:pt idx="3289">
                  <c:v>3.99</c:v>
                </c:pt>
                <c:pt idx="3290">
                  <c:v>3.99</c:v>
                </c:pt>
                <c:pt idx="3291">
                  <c:v>3.99</c:v>
                </c:pt>
                <c:pt idx="3292">
                  <c:v>3.99</c:v>
                </c:pt>
                <c:pt idx="3293">
                  <c:v>4.02</c:v>
                </c:pt>
                <c:pt idx="3294">
                  <c:v>4.02</c:v>
                </c:pt>
                <c:pt idx="3295">
                  <c:v>4.04</c:v>
                </c:pt>
                <c:pt idx="3296">
                  <c:v>4.04</c:v>
                </c:pt>
                <c:pt idx="3297">
                  <c:v>4.04</c:v>
                </c:pt>
                <c:pt idx="3298">
                  <c:v>4.03</c:v>
                </c:pt>
                <c:pt idx="3299">
                  <c:v>4.02</c:v>
                </c:pt>
                <c:pt idx="3300">
                  <c:v>4.02</c:v>
                </c:pt>
                <c:pt idx="3301">
                  <c:v>4.02</c:v>
                </c:pt>
                <c:pt idx="3302">
                  <c:v>4.02</c:v>
                </c:pt>
                <c:pt idx="3303">
                  <c:v>4.02</c:v>
                </c:pt>
                <c:pt idx="3304">
                  <c:v>4.02</c:v>
                </c:pt>
                <c:pt idx="3305">
                  <c:v>4.04</c:v>
                </c:pt>
                <c:pt idx="3306">
                  <c:v>4.08</c:v>
                </c:pt>
                <c:pt idx="3307">
                  <c:v>4.08</c:v>
                </c:pt>
                <c:pt idx="3308">
                  <c:v>4.109999999999999</c:v>
                </c:pt>
                <c:pt idx="3309">
                  <c:v>4.109999999999999</c:v>
                </c:pt>
                <c:pt idx="3310">
                  <c:v>4.119999999999999</c:v>
                </c:pt>
                <c:pt idx="3311">
                  <c:v>4.119999999999999</c:v>
                </c:pt>
                <c:pt idx="3312">
                  <c:v>4.09</c:v>
                </c:pt>
                <c:pt idx="3313">
                  <c:v>4.06</c:v>
                </c:pt>
                <c:pt idx="3314">
                  <c:v>4.02</c:v>
                </c:pt>
                <c:pt idx="3315">
                  <c:v>4.01</c:v>
                </c:pt>
                <c:pt idx="3316">
                  <c:v>4.01</c:v>
                </c:pt>
                <c:pt idx="3317">
                  <c:v>3.99</c:v>
                </c:pt>
                <c:pt idx="3318">
                  <c:v>3.99</c:v>
                </c:pt>
                <c:pt idx="3319">
                  <c:v>3.99</c:v>
                </c:pt>
                <c:pt idx="3320">
                  <c:v>3.99</c:v>
                </c:pt>
                <c:pt idx="3321">
                  <c:v>4.01</c:v>
                </c:pt>
                <c:pt idx="3322">
                  <c:v>4.04</c:v>
                </c:pt>
                <c:pt idx="3323">
                  <c:v>4.04</c:v>
                </c:pt>
                <c:pt idx="3324">
                  <c:v>4.03</c:v>
                </c:pt>
                <c:pt idx="3325">
                  <c:v>4.03</c:v>
                </c:pt>
                <c:pt idx="3326">
                  <c:v>4.04</c:v>
                </c:pt>
                <c:pt idx="3327">
                  <c:v>4.07</c:v>
                </c:pt>
                <c:pt idx="3328">
                  <c:v>4.07</c:v>
                </c:pt>
                <c:pt idx="3329">
                  <c:v>4.07</c:v>
                </c:pt>
                <c:pt idx="3330">
                  <c:v>4.07</c:v>
                </c:pt>
                <c:pt idx="3331">
                  <c:v>4.07</c:v>
                </c:pt>
                <c:pt idx="3332">
                  <c:v>4.07</c:v>
                </c:pt>
                <c:pt idx="3333">
                  <c:v>4.07</c:v>
                </c:pt>
                <c:pt idx="3334">
                  <c:v>4.05</c:v>
                </c:pt>
                <c:pt idx="3335">
                  <c:v>4.02</c:v>
                </c:pt>
                <c:pt idx="3336">
                  <c:v>4.01</c:v>
                </c:pt>
                <c:pt idx="3337">
                  <c:v>4.01</c:v>
                </c:pt>
                <c:pt idx="3338">
                  <c:v>4.01</c:v>
                </c:pt>
                <c:pt idx="3339">
                  <c:v>4.01</c:v>
                </c:pt>
                <c:pt idx="3340">
                  <c:v>3.98</c:v>
                </c:pt>
                <c:pt idx="3341">
                  <c:v>3.96</c:v>
                </c:pt>
                <c:pt idx="3342">
                  <c:v>3.94</c:v>
                </c:pt>
                <c:pt idx="3343">
                  <c:v>3.91</c:v>
                </c:pt>
                <c:pt idx="3344">
                  <c:v>3.91</c:v>
                </c:pt>
                <c:pt idx="3345">
                  <c:v>3.91</c:v>
                </c:pt>
                <c:pt idx="3346">
                  <c:v>3.89</c:v>
                </c:pt>
                <c:pt idx="3347">
                  <c:v>3.87</c:v>
                </c:pt>
                <c:pt idx="3348">
                  <c:v>3.87</c:v>
                </c:pt>
                <c:pt idx="3349">
                  <c:v>3.87</c:v>
                </c:pt>
                <c:pt idx="3350">
                  <c:v>3.89</c:v>
                </c:pt>
                <c:pt idx="3351">
                  <c:v>3.89</c:v>
                </c:pt>
                <c:pt idx="3352">
                  <c:v>3.89</c:v>
                </c:pt>
                <c:pt idx="3353">
                  <c:v>3.9</c:v>
                </c:pt>
                <c:pt idx="3354">
                  <c:v>3.9</c:v>
                </c:pt>
                <c:pt idx="3355">
                  <c:v>3.92</c:v>
                </c:pt>
                <c:pt idx="3356">
                  <c:v>3.9</c:v>
                </c:pt>
                <c:pt idx="3357">
                  <c:v>3.9</c:v>
                </c:pt>
                <c:pt idx="3358">
                  <c:v>3.88</c:v>
                </c:pt>
                <c:pt idx="3359">
                  <c:v>3.9</c:v>
                </c:pt>
                <c:pt idx="3360">
                  <c:v>3.9</c:v>
                </c:pt>
                <c:pt idx="3361">
                  <c:v>3.92</c:v>
                </c:pt>
                <c:pt idx="3362">
                  <c:v>3.93</c:v>
                </c:pt>
                <c:pt idx="3363">
                  <c:v>3.93</c:v>
                </c:pt>
                <c:pt idx="3364">
                  <c:v>3.91</c:v>
                </c:pt>
                <c:pt idx="3365">
                  <c:v>3.91</c:v>
                </c:pt>
                <c:pt idx="3366">
                  <c:v>3.9</c:v>
                </c:pt>
                <c:pt idx="3367">
                  <c:v>3.87</c:v>
                </c:pt>
                <c:pt idx="3368">
                  <c:v>3.85</c:v>
                </c:pt>
                <c:pt idx="3369">
                  <c:v>3.82</c:v>
                </c:pt>
                <c:pt idx="3370">
                  <c:v>3.78</c:v>
                </c:pt>
                <c:pt idx="3371">
                  <c:v>3.74</c:v>
                </c:pt>
                <c:pt idx="3372">
                  <c:v>3.7</c:v>
                </c:pt>
                <c:pt idx="3373">
                  <c:v>3.69</c:v>
                </c:pt>
                <c:pt idx="3374">
                  <c:v>3.67</c:v>
                </c:pt>
                <c:pt idx="3375">
                  <c:v>3.64</c:v>
                </c:pt>
                <c:pt idx="3376">
                  <c:v>3.62</c:v>
                </c:pt>
                <c:pt idx="3377">
                  <c:v>3.59</c:v>
                </c:pt>
                <c:pt idx="3378">
                  <c:v>3.56</c:v>
                </c:pt>
                <c:pt idx="3379">
                  <c:v>3.56</c:v>
                </c:pt>
                <c:pt idx="3380">
                  <c:v>3.53</c:v>
                </c:pt>
                <c:pt idx="3381">
                  <c:v>3.49</c:v>
                </c:pt>
                <c:pt idx="3382">
                  <c:v>3.42</c:v>
                </c:pt>
                <c:pt idx="3383">
                  <c:v>3.42</c:v>
                </c:pt>
                <c:pt idx="3384">
                  <c:v>3.42</c:v>
                </c:pt>
                <c:pt idx="3385">
                  <c:v>3.42</c:v>
                </c:pt>
                <c:pt idx="3386">
                  <c:v>3.45</c:v>
                </c:pt>
                <c:pt idx="3387">
                  <c:v>3.48</c:v>
                </c:pt>
                <c:pt idx="3388">
                  <c:v>3.48</c:v>
                </c:pt>
                <c:pt idx="3389">
                  <c:v>3.49</c:v>
                </c:pt>
                <c:pt idx="3390">
                  <c:v>3.47</c:v>
                </c:pt>
                <c:pt idx="3391">
                  <c:v>3.45</c:v>
                </c:pt>
                <c:pt idx="3392">
                  <c:v>3.44</c:v>
                </c:pt>
                <c:pt idx="3393">
                  <c:v>3.44</c:v>
                </c:pt>
                <c:pt idx="3394">
                  <c:v>3.46</c:v>
                </c:pt>
                <c:pt idx="3395">
                  <c:v>3.45</c:v>
                </c:pt>
                <c:pt idx="3396">
                  <c:v>3.47</c:v>
                </c:pt>
                <c:pt idx="3397">
                  <c:v>3.48</c:v>
                </c:pt>
                <c:pt idx="3398">
                  <c:v>3.48</c:v>
                </c:pt>
                <c:pt idx="3399">
                  <c:v>3.48</c:v>
                </c:pt>
                <c:pt idx="3400">
                  <c:v>3.5</c:v>
                </c:pt>
                <c:pt idx="3401">
                  <c:v>3.53</c:v>
                </c:pt>
                <c:pt idx="3402">
                  <c:v>3.63</c:v>
                </c:pt>
                <c:pt idx="3403">
                  <c:v>3.64</c:v>
                </c:pt>
                <c:pt idx="3404">
                  <c:v>3.71</c:v>
                </c:pt>
                <c:pt idx="3405">
                  <c:v>3.82</c:v>
                </c:pt>
                <c:pt idx="3406">
                  <c:v>3.86</c:v>
                </c:pt>
                <c:pt idx="3407">
                  <c:v>3.88</c:v>
                </c:pt>
                <c:pt idx="3408">
                  <c:v>3.98</c:v>
                </c:pt>
                <c:pt idx="3409">
                  <c:v>4.01</c:v>
                </c:pt>
                <c:pt idx="3410">
                  <c:v>4.24</c:v>
                </c:pt>
                <c:pt idx="3411">
                  <c:v>4.26</c:v>
                </c:pt>
                <c:pt idx="3412">
                  <c:v>4.23</c:v>
                </c:pt>
                <c:pt idx="3413">
                  <c:v>4.17</c:v>
                </c:pt>
                <c:pt idx="3414">
                  <c:v>4.149999999999999</c:v>
                </c:pt>
                <c:pt idx="3415">
                  <c:v>4.1</c:v>
                </c:pt>
                <c:pt idx="3416">
                  <c:v>4.01</c:v>
                </c:pt>
                <c:pt idx="3417">
                  <c:v>4.01</c:v>
                </c:pt>
                <c:pt idx="3418">
                  <c:v>4.01</c:v>
                </c:pt>
                <c:pt idx="3419">
                  <c:v>4.01</c:v>
                </c:pt>
                <c:pt idx="3420">
                  <c:v>4.01</c:v>
                </c:pt>
                <c:pt idx="3421">
                  <c:v>4.01</c:v>
                </c:pt>
                <c:pt idx="3422">
                  <c:v>4.01</c:v>
                </c:pt>
                <c:pt idx="3423">
                  <c:v>4.01</c:v>
                </c:pt>
                <c:pt idx="3424">
                  <c:v>4.0</c:v>
                </c:pt>
                <c:pt idx="3425">
                  <c:v>4.02</c:v>
                </c:pt>
                <c:pt idx="3426">
                  <c:v>4.04</c:v>
                </c:pt>
                <c:pt idx="3427">
                  <c:v>4.06</c:v>
                </c:pt>
                <c:pt idx="3428">
                  <c:v>4.08</c:v>
                </c:pt>
                <c:pt idx="3429">
                  <c:v>4.07</c:v>
                </c:pt>
                <c:pt idx="3430">
                  <c:v>4.06</c:v>
                </c:pt>
                <c:pt idx="3431">
                  <c:v>4.08</c:v>
                </c:pt>
                <c:pt idx="3432">
                  <c:v>4.1</c:v>
                </c:pt>
                <c:pt idx="3433">
                  <c:v>4.09</c:v>
                </c:pt>
                <c:pt idx="3434">
                  <c:v>4.04</c:v>
                </c:pt>
                <c:pt idx="3435">
                  <c:v>4.05</c:v>
                </c:pt>
                <c:pt idx="3436">
                  <c:v>4.03</c:v>
                </c:pt>
                <c:pt idx="3437">
                  <c:v>3.99</c:v>
                </c:pt>
                <c:pt idx="3438">
                  <c:v>3.98</c:v>
                </c:pt>
                <c:pt idx="3439">
                  <c:v>4.0</c:v>
                </c:pt>
                <c:pt idx="3440">
                  <c:v>3.99</c:v>
                </c:pt>
                <c:pt idx="3441">
                  <c:v>3.91</c:v>
                </c:pt>
                <c:pt idx="3442">
                  <c:v>3.9</c:v>
                </c:pt>
                <c:pt idx="3443">
                  <c:v>3.92</c:v>
                </c:pt>
                <c:pt idx="3444">
                  <c:v>3.95</c:v>
                </c:pt>
                <c:pt idx="3445">
                  <c:v>3.95</c:v>
                </c:pt>
                <c:pt idx="3446">
                  <c:v>3.94</c:v>
                </c:pt>
                <c:pt idx="3447">
                  <c:v>3.94</c:v>
                </c:pt>
                <c:pt idx="3448">
                  <c:v>3.97</c:v>
                </c:pt>
                <c:pt idx="3449">
                  <c:v>4.01</c:v>
                </c:pt>
                <c:pt idx="3450">
                  <c:v>4.02</c:v>
                </c:pt>
                <c:pt idx="3451">
                  <c:v>4.02</c:v>
                </c:pt>
                <c:pt idx="3452">
                  <c:v>4.02</c:v>
                </c:pt>
                <c:pt idx="3453">
                  <c:v>4.0</c:v>
                </c:pt>
                <c:pt idx="3454">
                  <c:v>4.02</c:v>
                </c:pt>
                <c:pt idx="3455">
                  <c:v>4.04</c:v>
                </c:pt>
                <c:pt idx="3456">
                  <c:v>4.02</c:v>
                </c:pt>
                <c:pt idx="3457">
                  <c:v>4.02</c:v>
                </c:pt>
                <c:pt idx="3458">
                  <c:v>3.98</c:v>
                </c:pt>
                <c:pt idx="3459">
                  <c:v>3.95</c:v>
                </c:pt>
                <c:pt idx="3460">
                  <c:v>3.92</c:v>
                </c:pt>
                <c:pt idx="3461">
                  <c:v>3.93</c:v>
                </c:pt>
                <c:pt idx="3462">
                  <c:v>3.94</c:v>
                </c:pt>
                <c:pt idx="3463">
                  <c:v>3.92</c:v>
                </c:pt>
                <c:pt idx="3464">
                  <c:v>3.9</c:v>
                </c:pt>
                <c:pt idx="3465">
                  <c:v>3.88</c:v>
                </c:pt>
                <c:pt idx="3466">
                  <c:v>3.86</c:v>
                </c:pt>
                <c:pt idx="3467">
                  <c:v>3.85</c:v>
                </c:pt>
                <c:pt idx="3468">
                  <c:v>3.86</c:v>
                </c:pt>
                <c:pt idx="3469">
                  <c:v>3.86</c:v>
                </c:pt>
                <c:pt idx="3470">
                  <c:v>3.85</c:v>
                </c:pt>
                <c:pt idx="3471">
                  <c:v>3.88</c:v>
                </c:pt>
                <c:pt idx="3472">
                  <c:v>3.91</c:v>
                </c:pt>
                <c:pt idx="3473">
                  <c:v>3.93</c:v>
                </c:pt>
                <c:pt idx="3474">
                  <c:v>3.94</c:v>
                </c:pt>
                <c:pt idx="3475">
                  <c:v>3.93</c:v>
                </c:pt>
                <c:pt idx="3476">
                  <c:v>3.92</c:v>
                </c:pt>
                <c:pt idx="3477">
                  <c:v>3.92</c:v>
                </c:pt>
                <c:pt idx="3478">
                  <c:v>3.94</c:v>
                </c:pt>
                <c:pt idx="3479">
                  <c:v>3.92</c:v>
                </c:pt>
                <c:pt idx="3480">
                  <c:v>3.93</c:v>
                </c:pt>
                <c:pt idx="3481">
                  <c:v>3.96</c:v>
                </c:pt>
                <c:pt idx="3482">
                  <c:v>3.98</c:v>
                </c:pt>
                <c:pt idx="3483">
                  <c:v>4.03</c:v>
                </c:pt>
                <c:pt idx="3484">
                  <c:v>4.08</c:v>
                </c:pt>
                <c:pt idx="3485">
                  <c:v>4.109999999999999</c:v>
                </c:pt>
                <c:pt idx="3486">
                  <c:v>4.14</c:v>
                </c:pt>
                <c:pt idx="3487">
                  <c:v>4.17</c:v>
                </c:pt>
                <c:pt idx="3488">
                  <c:v>4.23</c:v>
                </c:pt>
                <c:pt idx="3489">
                  <c:v>4.25</c:v>
                </c:pt>
                <c:pt idx="3490">
                  <c:v>4.27</c:v>
                </c:pt>
                <c:pt idx="3491">
                  <c:v>4.31</c:v>
                </c:pt>
                <c:pt idx="3492">
                  <c:v>4.319999999999999</c:v>
                </c:pt>
                <c:pt idx="3493">
                  <c:v>4.3</c:v>
                </c:pt>
                <c:pt idx="3494">
                  <c:v>4.26</c:v>
                </c:pt>
                <c:pt idx="3495">
                  <c:v>4.25</c:v>
                </c:pt>
                <c:pt idx="3496">
                  <c:v>4.21</c:v>
                </c:pt>
                <c:pt idx="3497">
                  <c:v>4.14</c:v>
                </c:pt>
                <c:pt idx="3498">
                  <c:v>4.14</c:v>
                </c:pt>
                <c:pt idx="3499">
                  <c:v>4.13</c:v>
                </c:pt>
                <c:pt idx="3500">
                  <c:v>4.1</c:v>
                </c:pt>
                <c:pt idx="3501">
                  <c:v>4.08</c:v>
                </c:pt>
                <c:pt idx="3502">
                  <c:v>4.04</c:v>
                </c:pt>
                <c:pt idx="3503">
                  <c:v>4.02</c:v>
                </c:pt>
                <c:pt idx="3504">
                  <c:v>4.01</c:v>
                </c:pt>
                <c:pt idx="3505">
                  <c:v>4.0</c:v>
                </c:pt>
                <c:pt idx="3506">
                  <c:v>3.97</c:v>
                </c:pt>
                <c:pt idx="3507">
                  <c:v>3.98</c:v>
                </c:pt>
                <c:pt idx="3508">
                  <c:v>3.99</c:v>
                </c:pt>
                <c:pt idx="3509">
                  <c:v>4.02</c:v>
                </c:pt>
                <c:pt idx="3510">
                  <c:v>4.05</c:v>
                </c:pt>
                <c:pt idx="3511">
                  <c:v>4.08</c:v>
                </c:pt>
                <c:pt idx="3512">
                  <c:v>4.119999999999999</c:v>
                </c:pt>
                <c:pt idx="3513">
                  <c:v>4.109999999999999</c:v>
                </c:pt>
                <c:pt idx="3514">
                  <c:v>4.119999999999999</c:v>
                </c:pt>
                <c:pt idx="3515">
                  <c:v>4.109999999999999</c:v>
                </c:pt>
                <c:pt idx="3516">
                  <c:v>4.13</c:v>
                </c:pt>
                <c:pt idx="3517">
                  <c:v>4.18</c:v>
                </c:pt>
                <c:pt idx="3518">
                  <c:v>4.189999999999999</c:v>
                </c:pt>
                <c:pt idx="3519">
                  <c:v>4.17</c:v>
                </c:pt>
                <c:pt idx="3520">
                  <c:v>4.159999999999999</c:v>
                </c:pt>
                <c:pt idx="3521">
                  <c:v>4.17</c:v>
                </c:pt>
                <c:pt idx="3522">
                  <c:v>4.18</c:v>
                </c:pt>
                <c:pt idx="3523">
                  <c:v>4.159999999999999</c:v>
                </c:pt>
                <c:pt idx="3524">
                  <c:v>4.13</c:v>
                </c:pt>
                <c:pt idx="3525">
                  <c:v>4.14</c:v>
                </c:pt>
                <c:pt idx="3526">
                  <c:v>4.109999999999999</c:v>
                </c:pt>
                <c:pt idx="3527">
                  <c:v>4.1</c:v>
                </c:pt>
                <c:pt idx="3528">
                  <c:v>4.08</c:v>
                </c:pt>
                <c:pt idx="3529">
                  <c:v>4.01</c:v>
                </c:pt>
                <c:pt idx="3530">
                  <c:v>4.0</c:v>
                </c:pt>
                <c:pt idx="3531">
                  <c:v>4.0</c:v>
                </c:pt>
                <c:pt idx="3532">
                  <c:v>4.0</c:v>
                </c:pt>
                <c:pt idx="3533">
                  <c:v>3.99</c:v>
                </c:pt>
                <c:pt idx="3534">
                  <c:v>4.0</c:v>
                </c:pt>
                <c:pt idx="3535">
                  <c:v>3.99</c:v>
                </c:pt>
                <c:pt idx="3536">
                  <c:v>3.99</c:v>
                </c:pt>
                <c:pt idx="3537">
                  <c:v>4.0</c:v>
                </c:pt>
                <c:pt idx="3538">
                  <c:v>4.0</c:v>
                </c:pt>
                <c:pt idx="3539">
                  <c:v>4.0</c:v>
                </c:pt>
                <c:pt idx="3540">
                  <c:v>4.0</c:v>
                </c:pt>
                <c:pt idx="3541">
                  <c:v>4.0</c:v>
                </c:pt>
                <c:pt idx="3542">
                  <c:v>3.99</c:v>
                </c:pt>
                <c:pt idx="3543">
                  <c:v>3.97</c:v>
                </c:pt>
                <c:pt idx="3544">
                  <c:v>3.95</c:v>
                </c:pt>
                <c:pt idx="3545">
                  <c:v>3.96</c:v>
                </c:pt>
                <c:pt idx="3546">
                  <c:v>3.94</c:v>
                </c:pt>
                <c:pt idx="3547">
                  <c:v>3.94</c:v>
                </c:pt>
                <c:pt idx="3548">
                  <c:v>3.91</c:v>
                </c:pt>
                <c:pt idx="3549">
                  <c:v>3.92</c:v>
                </c:pt>
                <c:pt idx="3550">
                  <c:v>3.93</c:v>
                </c:pt>
                <c:pt idx="3551">
                  <c:v>3.95</c:v>
                </c:pt>
                <c:pt idx="3552">
                  <c:v>3.99</c:v>
                </c:pt>
                <c:pt idx="3553">
                  <c:v>4.14</c:v>
                </c:pt>
                <c:pt idx="3554">
                  <c:v>4.22</c:v>
                </c:pt>
                <c:pt idx="3555">
                  <c:v>4.27</c:v>
                </c:pt>
                <c:pt idx="3556">
                  <c:v>4.33</c:v>
                </c:pt>
                <c:pt idx="3557">
                  <c:v>4.38</c:v>
                </c:pt>
                <c:pt idx="3558">
                  <c:v>4.43</c:v>
                </c:pt>
                <c:pt idx="3559">
                  <c:v>4.47</c:v>
                </c:pt>
                <c:pt idx="3560">
                  <c:v>4.49</c:v>
                </c:pt>
                <c:pt idx="3561">
                  <c:v>4.55</c:v>
                </c:pt>
                <c:pt idx="3562">
                  <c:v>4.59</c:v>
                </c:pt>
                <c:pt idx="3563">
                  <c:v>4.59</c:v>
                </c:pt>
                <c:pt idx="3564">
                  <c:v>4.57</c:v>
                </c:pt>
                <c:pt idx="3565">
                  <c:v>4.55</c:v>
                </c:pt>
                <c:pt idx="3566">
                  <c:v>4.58</c:v>
                </c:pt>
                <c:pt idx="3567">
                  <c:v>4.63</c:v>
                </c:pt>
                <c:pt idx="3568">
                  <c:v>4.71</c:v>
                </c:pt>
                <c:pt idx="3569">
                  <c:v>4.71</c:v>
                </c:pt>
                <c:pt idx="3570">
                  <c:v>4.859999999999999</c:v>
                </c:pt>
                <c:pt idx="3571">
                  <c:v>5.04</c:v>
                </c:pt>
                <c:pt idx="3572">
                  <c:v>5.149999999999999</c:v>
                </c:pt>
                <c:pt idx="3573">
                  <c:v>5.2</c:v>
                </c:pt>
                <c:pt idx="3574">
                  <c:v>5.189999999999999</c:v>
                </c:pt>
                <c:pt idx="3575">
                  <c:v>5.21</c:v>
                </c:pt>
                <c:pt idx="3576">
                  <c:v>5.159999999999999</c:v>
                </c:pt>
                <c:pt idx="3577">
                  <c:v>5.06</c:v>
                </c:pt>
                <c:pt idx="3578">
                  <c:v>4.96</c:v>
                </c:pt>
                <c:pt idx="3579">
                  <c:v>4.9</c:v>
                </c:pt>
                <c:pt idx="3580">
                  <c:v>4.9</c:v>
                </c:pt>
                <c:pt idx="3581">
                  <c:v>4.81</c:v>
                </c:pt>
                <c:pt idx="3582">
                  <c:v>4.83</c:v>
                </c:pt>
                <c:pt idx="3583">
                  <c:v>4.8</c:v>
                </c:pt>
                <c:pt idx="3584">
                  <c:v>4.769999999999999</c:v>
                </c:pt>
                <c:pt idx="3585">
                  <c:v>4.68</c:v>
                </c:pt>
                <c:pt idx="3586">
                  <c:v>4.659999999999999</c:v>
                </c:pt>
                <c:pt idx="3587">
                  <c:v>4.619999999999999</c:v>
                </c:pt>
                <c:pt idx="3588">
                  <c:v>4.57</c:v>
                </c:pt>
                <c:pt idx="3589">
                  <c:v>4.52</c:v>
                </c:pt>
                <c:pt idx="3590">
                  <c:v>4.52</c:v>
                </c:pt>
                <c:pt idx="3591">
                  <c:v>4.51</c:v>
                </c:pt>
                <c:pt idx="3592">
                  <c:v>4.48</c:v>
                </c:pt>
                <c:pt idx="3593">
                  <c:v>4.46</c:v>
                </c:pt>
                <c:pt idx="3594">
                  <c:v>4.45</c:v>
                </c:pt>
                <c:pt idx="3595">
                  <c:v>4.4</c:v>
                </c:pt>
                <c:pt idx="3596">
                  <c:v>4.37</c:v>
                </c:pt>
                <c:pt idx="3597">
                  <c:v>4.35</c:v>
                </c:pt>
                <c:pt idx="3598">
                  <c:v>4.34</c:v>
                </c:pt>
                <c:pt idx="3599">
                  <c:v>4.319999999999999</c:v>
                </c:pt>
                <c:pt idx="3600">
                  <c:v>4.37</c:v>
                </c:pt>
                <c:pt idx="3601">
                  <c:v>4.42</c:v>
                </c:pt>
                <c:pt idx="3602">
                  <c:v>4.42</c:v>
                </c:pt>
                <c:pt idx="3603">
                  <c:v>4.42</c:v>
                </c:pt>
                <c:pt idx="3604">
                  <c:v>4.43</c:v>
                </c:pt>
                <c:pt idx="3605">
                  <c:v>4.45</c:v>
                </c:pt>
                <c:pt idx="3606">
                  <c:v>4.48</c:v>
                </c:pt>
                <c:pt idx="3607">
                  <c:v>4.5</c:v>
                </c:pt>
                <c:pt idx="3608">
                  <c:v>4.52</c:v>
                </c:pt>
                <c:pt idx="3609">
                  <c:v>4.53</c:v>
                </c:pt>
                <c:pt idx="3610">
                  <c:v>4.55</c:v>
                </c:pt>
                <c:pt idx="3611">
                  <c:v>4.659999999999999</c:v>
                </c:pt>
                <c:pt idx="3612">
                  <c:v>4.659999999999999</c:v>
                </c:pt>
                <c:pt idx="3613">
                  <c:v>4.68</c:v>
                </c:pt>
                <c:pt idx="3614">
                  <c:v>4.689999999999999</c:v>
                </c:pt>
                <c:pt idx="3615">
                  <c:v>4.689999999999999</c:v>
                </c:pt>
                <c:pt idx="3616">
                  <c:v>4.689999999999999</c:v>
                </c:pt>
                <c:pt idx="3617">
                  <c:v>4.64</c:v>
                </c:pt>
                <c:pt idx="3618">
                  <c:v>4.54</c:v>
                </c:pt>
                <c:pt idx="3619">
                  <c:v>4.39</c:v>
                </c:pt>
                <c:pt idx="3620">
                  <c:v>4.319999999999999</c:v>
                </c:pt>
                <c:pt idx="3621">
                  <c:v>4.27</c:v>
                </c:pt>
                <c:pt idx="3622">
                  <c:v>4.27</c:v>
                </c:pt>
                <c:pt idx="3623">
                  <c:v>4.26</c:v>
                </c:pt>
                <c:pt idx="3624">
                  <c:v>4.24</c:v>
                </c:pt>
                <c:pt idx="3625">
                  <c:v>4.22</c:v>
                </c:pt>
                <c:pt idx="3626">
                  <c:v>4.189999999999999</c:v>
                </c:pt>
                <c:pt idx="3627">
                  <c:v>4.189999999999999</c:v>
                </c:pt>
                <c:pt idx="3628">
                  <c:v>4.18</c:v>
                </c:pt>
                <c:pt idx="3629">
                  <c:v>4.189999999999999</c:v>
                </c:pt>
                <c:pt idx="3630">
                  <c:v>4.07</c:v>
                </c:pt>
                <c:pt idx="3631">
                  <c:v>4.04</c:v>
                </c:pt>
                <c:pt idx="3632">
                  <c:v>3.89</c:v>
                </c:pt>
                <c:pt idx="3633">
                  <c:v>3.84</c:v>
                </c:pt>
                <c:pt idx="3634">
                  <c:v>3.7</c:v>
                </c:pt>
                <c:pt idx="3635">
                  <c:v>3.65</c:v>
                </c:pt>
                <c:pt idx="3636">
                  <c:v>3.54</c:v>
                </c:pt>
                <c:pt idx="3637">
                  <c:v>3.46</c:v>
                </c:pt>
                <c:pt idx="3638">
                  <c:v>3.43</c:v>
                </c:pt>
                <c:pt idx="3639">
                  <c:v>3.43</c:v>
                </c:pt>
                <c:pt idx="3640">
                  <c:v>3.44</c:v>
                </c:pt>
                <c:pt idx="3641">
                  <c:v>3.43</c:v>
                </c:pt>
                <c:pt idx="3642">
                  <c:v>3.45</c:v>
                </c:pt>
                <c:pt idx="3643">
                  <c:v>3.38</c:v>
                </c:pt>
                <c:pt idx="3644">
                  <c:v>3.4</c:v>
                </c:pt>
                <c:pt idx="3645">
                  <c:v>3.41</c:v>
                </c:pt>
                <c:pt idx="3646">
                  <c:v>3.4</c:v>
                </c:pt>
                <c:pt idx="3647">
                  <c:v>3.38</c:v>
                </c:pt>
                <c:pt idx="3648">
                  <c:v>3.37</c:v>
                </c:pt>
                <c:pt idx="3649">
                  <c:v>3.35</c:v>
                </c:pt>
                <c:pt idx="3650">
                  <c:v>3.4</c:v>
                </c:pt>
                <c:pt idx="3651">
                  <c:v>3.38</c:v>
                </c:pt>
                <c:pt idx="3652">
                  <c:v>3.36</c:v>
                </c:pt>
                <c:pt idx="3653">
                  <c:v>3.33</c:v>
                </c:pt>
                <c:pt idx="3654">
                  <c:v>3.34</c:v>
                </c:pt>
                <c:pt idx="3655">
                  <c:v>3.32</c:v>
                </c:pt>
                <c:pt idx="3656">
                  <c:v>3.33</c:v>
                </c:pt>
                <c:pt idx="3657">
                  <c:v>3.33</c:v>
                </c:pt>
                <c:pt idx="3658">
                  <c:v>3.32</c:v>
                </c:pt>
                <c:pt idx="3659">
                  <c:v>3.32</c:v>
                </c:pt>
                <c:pt idx="3660">
                  <c:v>3.34</c:v>
                </c:pt>
                <c:pt idx="3661">
                  <c:v>3.36</c:v>
                </c:pt>
                <c:pt idx="3662">
                  <c:v>3.37</c:v>
                </c:pt>
                <c:pt idx="3663">
                  <c:v>3.4</c:v>
                </c:pt>
                <c:pt idx="3664">
                  <c:v>3.43</c:v>
                </c:pt>
                <c:pt idx="3665">
                  <c:v>3.46</c:v>
                </c:pt>
                <c:pt idx="3666">
                  <c:v>3.49</c:v>
                </c:pt>
                <c:pt idx="3667">
                  <c:v>3.52</c:v>
                </c:pt>
                <c:pt idx="3668">
                  <c:v>3.54</c:v>
                </c:pt>
                <c:pt idx="3669">
                  <c:v>3.55</c:v>
                </c:pt>
                <c:pt idx="3670">
                  <c:v>3.56</c:v>
                </c:pt>
                <c:pt idx="3671">
                  <c:v>3.59</c:v>
                </c:pt>
                <c:pt idx="3672">
                  <c:v>3.65</c:v>
                </c:pt>
                <c:pt idx="3673">
                  <c:v>3.69</c:v>
                </c:pt>
                <c:pt idx="3674">
                  <c:v>3.7</c:v>
                </c:pt>
                <c:pt idx="3675">
                  <c:v>3.72</c:v>
                </c:pt>
                <c:pt idx="3676">
                  <c:v>3.73</c:v>
                </c:pt>
                <c:pt idx="3677">
                  <c:v>3.75</c:v>
                </c:pt>
                <c:pt idx="3678">
                  <c:v>3.76</c:v>
                </c:pt>
                <c:pt idx="3679">
                  <c:v>3.84</c:v>
                </c:pt>
                <c:pt idx="3680">
                  <c:v>3.86</c:v>
                </c:pt>
                <c:pt idx="3681">
                  <c:v>3.88</c:v>
                </c:pt>
                <c:pt idx="3682">
                  <c:v>3.91</c:v>
                </c:pt>
                <c:pt idx="3683">
                  <c:v>3.86</c:v>
                </c:pt>
                <c:pt idx="3684">
                  <c:v>3.82</c:v>
                </c:pt>
                <c:pt idx="3685">
                  <c:v>3.8</c:v>
                </c:pt>
                <c:pt idx="3686">
                  <c:v>3.81</c:v>
                </c:pt>
                <c:pt idx="3687">
                  <c:v>3.8</c:v>
                </c:pt>
                <c:pt idx="3688">
                  <c:v>3.8</c:v>
                </c:pt>
                <c:pt idx="3689">
                  <c:v>3.79</c:v>
                </c:pt>
                <c:pt idx="3690">
                  <c:v>3.77</c:v>
                </c:pt>
                <c:pt idx="3691">
                  <c:v>3.77</c:v>
                </c:pt>
                <c:pt idx="3692">
                  <c:v>3.72</c:v>
                </c:pt>
                <c:pt idx="3693">
                  <c:v>3.72</c:v>
                </c:pt>
                <c:pt idx="3694">
                  <c:v>3.72</c:v>
                </c:pt>
                <c:pt idx="3695">
                  <c:v>3.72</c:v>
                </c:pt>
                <c:pt idx="3696">
                  <c:v>3.72</c:v>
                </c:pt>
                <c:pt idx="3697">
                  <c:v>3.71</c:v>
                </c:pt>
                <c:pt idx="3698">
                  <c:v>3.71</c:v>
                </c:pt>
                <c:pt idx="3699">
                  <c:v>3.7</c:v>
                </c:pt>
                <c:pt idx="3700">
                  <c:v>3.7</c:v>
                </c:pt>
                <c:pt idx="3701">
                  <c:v>3.69</c:v>
                </c:pt>
                <c:pt idx="3702">
                  <c:v>3.69</c:v>
                </c:pt>
                <c:pt idx="3703">
                  <c:v>3.67</c:v>
                </c:pt>
                <c:pt idx="3704">
                  <c:v>3.58</c:v>
                </c:pt>
                <c:pt idx="3705">
                  <c:v>3.52</c:v>
                </c:pt>
                <c:pt idx="3706">
                  <c:v>3.47</c:v>
                </c:pt>
                <c:pt idx="3707">
                  <c:v>3.4</c:v>
                </c:pt>
                <c:pt idx="3708">
                  <c:v>3.38</c:v>
                </c:pt>
                <c:pt idx="3709">
                  <c:v>3.4</c:v>
                </c:pt>
                <c:pt idx="3710">
                  <c:v>3.37</c:v>
                </c:pt>
                <c:pt idx="3711">
                  <c:v>3.39</c:v>
                </c:pt>
                <c:pt idx="3712">
                  <c:v>3.4</c:v>
                </c:pt>
                <c:pt idx="3713">
                  <c:v>3.42</c:v>
                </c:pt>
                <c:pt idx="3714">
                  <c:v>3.44</c:v>
                </c:pt>
                <c:pt idx="3715">
                  <c:v>3.46</c:v>
                </c:pt>
                <c:pt idx="3716">
                  <c:v>3.44</c:v>
                </c:pt>
                <c:pt idx="3717">
                  <c:v>3.42</c:v>
                </c:pt>
                <c:pt idx="3718">
                  <c:v>3.42</c:v>
                </c:pt>
                <c:pt idx="3719">
                  <c:v>3.4</c:v>
                </c:pt>
                <c:pt idx="3720">
                  <c:v>3.39</c:v>
                </c:pt>
                <c:pt idx="3721">
                  <c:v>3.35</c:v>
                </c:pt>
                <c:pt idx="3722">
                  <c:v>3.35</c:v>
                </c:pt>
                <c:pt idx="3723">
                  <c:v>3.37</c:v>
                </c:pt>
                <c:pt idx="3724">
                  <c:v>3.36</c:v>
                </c:pt>
                <c:pt idx="3725">
                  <c:v>3.35</c:v>
                </c:pt>
                <c:pt idx="3726">
                  <c:v>3.33</c:v>
                </c:pt>
                <c:pt idx="3727">
                  <c:v>3.3</c:v>
                </c:pt>
                <c:pt idx="3728">
                  <c:v>3.29</c:v>
                </c:pt>
                <c:pt idx="3729">
                  <c:v>3.29</c:v>
                </c:pt>
                <c:pt idx="3730">
                  <c:v>3.3</c:v>
                </c:pt>
                <c:pt idx="3731">
                  <c:v>3.33</c:v>
                </c:pt>
                <c:pt idx="3732">
                  <c:v>3.37</c:v>
                </c:pt>
                <c:pt idx="3733">
                  <c:v>3.42</c:v>
                </c:pt>
                <c:pt idx="3734">
                  <c:v>3.44</c:v>
                </c:pt>
                <c:pt idx="3735">
                  <c:v>3.46</c:v>
                </c:pt>
                <c:pt idx="3736">
                  <c:v>3.49</c:v>
                </c:pt>
                <c:pt idx="3737">
                  <c:v>3.51</c:v>
                </c:pt>
                <c:pt idx="3738">
                  <c:v>3.52</c:v>
                </c:pt>
                <c:pt idx="3739">
                  <c:v>3.52</c:v>
                </c:pt>
                <c:pt idx="3740">
                  <c:v>3.56</c:v>
                </c:pt>
                <c:pt idx="3741">
                  <c:v>3.61</c:v>
                </c:pt>
                <c:pt idx="3742">
                  <c:v>3.68</c:v>
                </c:pt>
                <c:pt idx="3743">
                  <c:v>3.68</c:v>
                </c:pt>
                <c:pt idx="3744">
                  <c:v>3.75</c:v>
                </c:pt>
                <c:pt idx="3745">
                  <c:v>3.81</c:v>
                </c:pt>
                <c:pt idx="3746">
                  <c:v>3.83</c:v>
                </c:pt>
                <c:pt idx="3747">
                  <c:v>3.83</c:v>
                </c:pt>
                <c:pt idx="3748">
                  <c:v>3.86</c:v>
                </c:pt>
                <c:pt idx="3749">
                  <c:v>3.87</c:v>
                </c:pt>
                <c:pt idx="3750">
                  <c:v>3.85</c:v>
                </c:pt>
                <c:pt idx="3751">
                  <c:v>3.83</c:v>
                </c:pt>
                <c:pt idx="3752">
                  <c:v>3.83</c:v>
                </c:pt>
                <c:pt idx="3753">
                  <c:v>3.84</c:v>
                </c:pt>
                <c:pt idx="3754">
                  <c:v>3.84</c:v>
                </c:pt>
                <c:pt idx="3755">
                  <c:v>3.83</c:v>
                </c:pt>
                <c:pt idx="3756">
                  <c:v>3.81</c:v>
                </c:pt>
                <c:pt idx="3757">
                  <c:v>3.81</c:v>
                </c:pt>
                <c:pt idx="3758">
                  <c:v>3.81</c:v>
                </c:pt>
                <c:pt idx="3759">
                  <c:v>3.8</c:v>
                </c:pt>
                <c:pt idx="3760">
                  <c:v>3.79</c:v>
                </c:pt>
                <c:pt idx="3761">
                  <c:v>3.74</c:v>
                </c:pt>
                <c:pt idx="3762">
                  <c:v>3.7</c:v>
                </c:pt>
                <c:pt idx="3763">
                  <c:v>3.68</c:v>
                </c:pt>
                <c:pt idx="3764">
                  <c:v>3.63</c:v>
                </c:pt>
                <c:pt idx="3765">
                  <c:v>3.57</c:v>
                </c:pt>
                <c:pt idx="3766">
                  <c:v>3.56</c:v>
                </c:pt>
                <c:pt idx="3767">
                  <c:v>3.55</c:v>
                </c:pt>
                <c:pt idx="3768">
                  <c:v>3.55</c:v>
                </c:pt>
                <c:pt idx="3769">
                  <c:v>3.55</c:v>
                </c:pt>
                <c:pt idx="3770">
                  <c:v>3.55</c:v>
                </c:pt>
                <c:pt idx="3771">
                  <c:v>3.56</c:v>
                </c:pt>
                <c:pt idx="3772">
                  <c:v>3.56</c:v>
                </c:pt>
                <c:pt idx="3773">
                  <c:v>3.57</c:v>
                </c:pt>
                <c:pt idx="3774">
                  <c:v>3.61</c:v>
                </c:pt>
                <c:pt idx="3775">
                  <c:v>3.61</c:v>
                </c:pt>
                <c:pt idx="3776">
                  <c:v>3.61</c:v>
                </c:pt>
                <c:pt idx="3777">
                  <c:v>3.62</c:v>
                </c:pt>
                <c:pt idx="3778">
                  <c:v>3.63</c:v>
                </c:pt>
                <c:pt idx="3779">
                  <c:v>3.64</c:v>
                </c:pt>
                <c:pt idx="3780">
                  <c:v>3.64</c:v>
                </c:pt>
                <c:pt idx="3781">
                  <c:v>3.63</c:v>
                </c:pt>
                <c:pt idx="3782">
                  <c:v>3.63</c:v>
                </c:pt>
                <c:pt idx="3783">
                  <c:v>3.63</c:v>
                </c:pt>
                <c:pt idx="3784">
                  <c:v>3.63</c:v>
                </c:pt>
                <c:pt idx="3785">
                  <c:v>3.62</c:v>
                </c:pt>
                <c:pt idx="3786">
                  <c:v>3.62</c:v>
                </c:pt>
                <c:pt idx="3787">
                  <c:v>3.59</c:v>
                </c:pt>
                <c:pt idx="3788">
                  <c:v>3.59</c:v>
                </c:pt>
                <c:pt idx="3789">
                  <c:v>3.59</c:v>
                </c:pt>
                <c:pt idx="3790">
                  <c:v>3.59</c:v>
                </c:pt>
                <c:pt idx="3791">
                  <c:v>3.57</c:v>
                </c:pt>
                <c:pt idx="3792">
                  <c:v>3.56</c:v>
                </c:pt>
                <c:pt idx="3793">
                  <c:v>3.55</c:v>
                </c:pt>
                <c:pt idx="3794">
                  <c:v>3.55</c:v>
                </c:pt>
                <c:pt idx="3795">
                  <c:v>3.55</c:v>
                </c:pt>
                <c:pt idx="3796">
                  <c:v>3.55</c:v>
                </c:pt>
                <c:pt idx="3797">
                  <c:v>3.55</c:v>
                </c:pt>
                <c:pt idx="3798">
                  <c:v>3.56</c:v>
                </c:pt>
                <c:pt idx="3799">
                  <c:v>3.53</c:v>
                </c:pt>
                <c:pt idx="3800">
                  <c:v>3.55</c:v>
                </c:pt>
                <c:pt idx="3801">
                  <c:v>3.56</c:v>
                </c:pt>
                <c:pt idx="3802">
                  <c:v>3.51</c:v>
                </c:pt>
                <c:pt idx="3803">
                  <c:v>3.49</c:v>
                </c:pt>
                <c:pt idx="3804">
                  <c:v>3.49</c:v>
                </c:pt>
                <c:pt idx="3805">
                  <c:v>3.49</c:v>
                </c:pt>
                <c:pt idx="3806">
                  <c:v>3.48</c:v>
                </c:pt>
                <c:pt idx="3807">
                  <c:v>3.46</c:v>
                </c:pt>
                <c:pt idx="3808">
                  <c:v>3.43</c:v>
                </c:pt>
                <c:pt idx="3809">
                  <c:v>3.39</c:v>
                </c:pt>
                <c:pt idx="3810">
                  <c:v>3.37</c:v>
                </c:pt>
                <c:pt idx="3811">
                  <c:v>3.37</c:v>
                </c:pt>
                <c:pt idx="3812">
                  <c:v>3.36</c:v>
                </c:pt>
                <c:pt idx="3813">
                  <c:v>3.34</c:v>
                </c:pt>
                <c:pt idx="3814">
                  <c:v>3.28</c:v>
                </c:pt>
                <c:pt idx="3815">
                  <c:v>3.25</c:v>
                </c:pt>
                <c:pt idx="3816">
                  <c:v>3.23</c:v>
                </c:pt>
                <c:pt idx="3817">
                  <c:v>3.2</c:v>
                </c:pt>
                <c:pt idx="3818">
                  <c:v>3.18</c:v>
                </c:pt>
                <c:pt idx="3819">
                  <c:v>3.18</c:v>
                </c:pt>
                <c:pt idx="3820">
                  <c:v>3.17</c:v>
                </c:pt>
                <c:pt idx="3821">
                  <c:v>3.16</c:v>
                </c:pt>
                <c:pt idx="3822">
                  <c:v>3.15</c:v>
                </c:pt>
                <c:pt idx="3823">
                  <c:v>3.14</c:v>
                </c:pt>
                <c:pt idx="3824">
                  <c:v>3.13</c:v>
                </c:pt>
                <c:pt idx="3825">
                  <c:v>3.13</c:v>
                </c:pt>
                <c:pt idx="3826">
                  <c:v>3.15</c:v>
                </c:pt>
                <c:pt idx="3827">
                  <c:v>3.18</c:v>
                </c:pt>
                <c:pt idx="3828">
                  <c:v>3.29</c:v>
                </c:pt>
                <c:pt idx="3829">
                  <c:v>3.29</c:v>
                </c:pt>
                <c:pt idx="3830">
                  <c:v>3.38</c:v>
                </c:pt>
                <c:pt idx="3831">
                  <c:v>3.47</c:v>
                </c:pt>
                <c:pt idx="3832">
                  <c:v>3.58</c:v>
                </c:pt>
                <c:pt idx="3833">
                  <c:v>3.63</c:v>
                </c:pt>
                <c:pt idx="3834">
                  <c:v>3.64</c:v>
                </c:pt>
                <c:pt idx="3835">
                  <c:v>3.62</c:v>
                </c:pt>
                <c:pt idx="3836">
                  <c:v>3.62</c:v>
                </c:pt>
                <c:pt idx="3837">
                  <c:v>3.61</c:v>
                </c:pt>
                <c:pt idx="3838">
                  <c:v>3.6</c:v>
                </c:pt>
                <c:pt idx="3839">
                  <c:v>3.59</c:v>
                </c:pt>
                <c:pt idx="3840">
                  <c:v>3.62</c:v>
                </c:pt>
                <c:pt idx="3841">
                  <c:v>3.63</c:v>
                </c:pt>
                <c:pt idx="3842">
                  <c:v>3.62</c:v>
                </c:pt>
                <c:pt idx="3843">
                  <c:v>3.62</c:v>
                </c:pt>
                <c:pt idx="3844">
                  <c:v>3.63</c:v>
                </c:pt>
                <c:pt idx="3845">
                  <c:v>3.62</c:v>
                </c:pt>
                <c:pt idx="3846">
                  <c:v>3.63</c:v>
                </c:pt>
                <c:pt idx="3847">
                  <c:v>3.64</c:v>
                </c:pt>
                <c:pt idx="3848">
                  <c:v>3.63</c:v>
                </c:pt>
                <c:pt idx="3849">
                  <c:v>3.63</c:v>
                </c:pt>
                <c:pt idx="3850">
                  <c:v>3.63</c:v>
                </c:pt>
                <c:pt idx="3851">
                  <c:v>3.63</c:v>
                </c:pt>
                <c:pt idx="3852">
                  <c:v>3.64</c:v>
                </c:pt>
                <c:pt idx="3853">
                  <c:v>3.62</c:v>
                </c:pt>
                <c:pt idx="3854">
                  <c:v>3.61</c:v>
                </c:pt>
                <c:pt idx="3855">
                  <c:v>3.59</c:v>
                </c:pt>
                <c:pt idx="3856">
                  <c:v>3.54</c:v>
                </c:pt>
                <c:pt idx="3857">
                  <c:v>3.52</c:v>
                </c:pt>
                <c:pt idx="3858">
                  <c:v>3.47</c:v>
                </c:pt>
                <c:pt idx="3859">
                  <c:v>3.46</c:v>
                </c:pt>
                <c:pt idx="3860">
                  <c:v>3.46</c:v>
                </c:pt>
                <c:pt idx="3861">
                  <c:v>3.43</c:v>
                </c:pt>
                <c:pt idx="3862">
                  <c:v>3.43</c:v>
                </c:pt>
                <c:pt idx="3863">
                  <c:v>3.43</c:v>
                </c:pt>
                <c:pt idx="3864">
                  <c:v>3.44</c:v>
                </c:pt>
                <c:pt idx="3865">
                  <c:v>3.43</c:v>
                </c:pt>
                <c:pt idx="3866">
                  <c:v>3.41</c:v>
                </c:pt>
                <c:pt idx="3867">
                  <c:v>3.4</c:v>
                </c:pt>
                <c:pt idx="3868">
                  <c:v>3.36</c:v>
                </c:pt>
                <c:pt idx="3869">
                  <c:v>3.36</c:v>
                </c:pt>
                <c:pt idx="3870">
                  <c:v>3.38</c:v>
                </c:pt>
                <c:pt idx="3871">
                  <c:v>3.36</c:v>
                </c:pt>
                <c:pt idx="3872">
                  <c:v>3.38</c:v>
                </c:pt>
                <c:pt idx="3873">
                  <c:v>3.41</c:v>
                </c:pt>
                <c:pt idx="3874">
                  <c:v>3.44</c:v>
                </c:pt>
                <c:pt idx="3875">
                  <c:v>3.46</c:v>
                </c:pt>
                <c:pt idx="3876">
                  <c:v>3.47</c:v>
                </c:pt>
                <c:pt idx="3877">
                  <c:v>3.49</c:v>
                </c:pt>
                <c:pt idx="3878">
                  <c:v>3.48</c:v>
                </c:pt>
                <c:pt idx="3879">
                  <c:v>3.49</c:v>
                </c:pt>
                <c:pt idx="3880">
                  <c:v>3.48</c:v>
                </c:pt>
                <c:pt idx="3881">
                  <c:v>3.5</c:v>
                </c:pt>
                <c:pt idx="3882">
                  <c:v>3.52</c:v>
                </c:pt>
                <c:pt idx="3883">
                  <c:v>3.52</c:v>
                </c:pt>
                <c:pt idx="3884">
                  <c:v>3.53</c:v>
                </c:pt>
                <c:pt idx="3885">
                  <c:v>3.55</c:v>
                </c:pt>
                <c:pt idx="3886">
                  <c:v>3.53</c:v>
                </c:pt>
                <c:pt idx="3887">
                  <c:v>3.53</c:v>
                </c:pt>
                <c:pt idx="3888">
                  <c:v>3.53</c:v>
                </c:pt>
                <c:pt idx="3889">
                  <c:v>3.56</c:v>
                </c:pt>
                <c:pt idx="3890">
                  <c:v>3.58</c:v>
                </c:pt>
                <c:pt idx="3891">
                  <c:v>3.6</c:v>
                </c:pt>
                <c:pt idx="3892">
                  <c:v>3.64</c:v>
                </c:pt>
                <c:pt idx="3893">
                  <c:v>3.63</c:v>
                </c:pt>
                <c:pt idx="3894">
                  <c:v>3.65</c:v>
                </c:pt>
                <c:pt idx="3895">
                  <c:v>3.66</c:v>
                </c:pt>
                <c:pt idx="3896">
                  <c:v>3.64</c:v>
                </c:pt>
                <c:pt idx="3897">
                  <c:v>3.61</c:v>
                </c:pt>
                <c:pt idx="3898">
                  <c:v>3.63</c:v>
                </c:pt>
                <c:pt idx="3899">
                  <c:v>3.63</c:v>
                </c:pt>
                <c:pt idx="3900">
                  <c:v>3.64</c:v>
                </c:pt>
                <c:pt idx="3901">
                  <c:v>3.65</c:v>
                </c:pt>
                <c:pt idx="3902">
                  <c:v>3.63</c:v>
                </c:pt>
                <c:pt idx="3903">
                  <c:v>3.63</c:v>
                </c:pt>
                <c:pt idx="3904">
                  <c:v>3.62</c:v>
                </c:pt>
                <c:pt idx="3905">
                  <c:v>3.62</c:v>
                </c:pt>
                <c:pt idx="3906">
                  <c:v>3.58</c:v>
                </c:pt>
                <c:pt idx="3907">
                  <c:v>3.58</c:v>
                </c:pt>
                <c:pt idx="3908">
                  <c:v>3.57</c:v>
                </c:pt>
                <c:pt idx="3909">
                  <c:v>3.6</c:v>
                </c:pt>
                <c:pt idx="3910">
                  <c:v>3.6</c:v>
                </c:pt>
                <c:pt idx="3911">
                  <c:v>3.57</c:v>
                </c:pt>
                <c:pt idx="3912">
                  <c:v>3.57</c:v>
                </c:pt>
                <c:pt idx="3913">
                  <c:v>3.54</c:v>
                </c:pt>
                <c:pt idx="3914">
                  <c:v>3.51</c:v>
                </c:pt>
                <c:pt idx="3915">
                  <c:v>3.49</c:v>
                </c:pt>
                <c:pt idx="3916">
                  <c:v>3.5</c:v>
                </c:pt>
                <c:pt idx="3917">
                  <c:v>3.51</c:v>
                </c:pt>
                <c:pt idx="3918">
                  <c:v>3.48</c:v>
                </c:pt>
                <c:pt idx="3919">
                  <c:v>3.48</c:v>
                </c:pt>
                <c:pt idx="3920">
                  <c:v>3.47</c:v>
                </c:pt>
                <c:pt idx="3921">
                  <c:v>3.46</c:v>
                </c:pt>
                <c:pt idx="3922">
                  <c:v>3.43</c:v>
                </c:pt>
                <c:pt idx="3923">
                  <c:v>3.44</c:v>
                </c:pt>
                <c:pt idx="3924">
                  <c:v>3.45</c:v>
                </c:pt>
                <c:pt idx="3925">
                  <c:v>3.46</c:v>
                </c:pt>
                <c:pt idx="3926">
                  <c:v>3.39</c:v>
                </c:pt>
                <c:pt idx="3927">
                  <c:v>3.38</c:v>
                </c:pt>
                <c:pt idx="3928">
                  <c:v>3.36</c:v>
                </c:pt>
                <c:pt idx="3929">
                  <c:v>3.34</c:v>
                </c:pt>
                <c:pt idx="3930">
                  <c:v>3.42</c:v>
                </c:pt>
                <c:pt idx="3931">
                  <c:v>3.36</c:v>
                </c:pt>
                <c:pt idx="3932">
                  <c:v>3.32</c:v>
                </c:pt>
                <c:pt idx="3933">
                  <c:v>3.32</c:v>
                </c:pt>
                <c:pt idx="3934">
                  <c:v>3.31</c:v>
                </c:pt>
                <c:pt idx="3935">
                  <c:v>3.3</c:v>
                </c:pt>
                <c:pt idx="3936">
                  <c:v>3.3</c:v>
                </c:pt>
                <c:pt idx="3937">
                  <c:v>3.37</c:v>
                </c:pt>
                <c:pt idx="3938">
                  <c:v>3.37</c:v>
                </c:pt>
                <c:pt idx="3939">
                  <c:v>3.34</c:v>
                </c:pt>
                <c:pt idx="3940">
                  <c:v>3.31</c:v>
                </c:pt>
                <c:pt idx="3941">
                  <c:v>3.31</c:v>
                </c:pt>
                <c:pt idx="3942">
                  <c:v>3.31</c:v>
                </c:pt>
                <c:pt idx="3943">
                  <c:v>3.31</c:v>
                </c:pt>
                <c:pt idx="3944">
                  <c:v>3.32</c:v>
                </c:pt>
                <c:pt idx="3945">
                  <c:v>3.34</c:v>
                </c:pt>
                <c:pt idx="3946">
                  <c:v>3.42</c:v>
                </c:pt>
                <c:pt idx="3947">
                  <c:v>3.39</c:v>
                </c:pt>
                <c:pt idx="3948">
                  <c:v>3.41</c:v>
                </c:pt>
                <c:pt idx="3949">
                  <c:v>3.46</c:v>
                </c:pt>
                <c:pt idx="3950">
                  <c:v>3.5</c:v>
                </c:pt>
                <c:pt idx="3951">
                  <c:v>3.52</c:v>
                </c:pt>
                <c:pt idx="3952">
                  <c:v>3.61</c:v>
                </c:pt>
                <c:pt idx="3953">
                  <c:v>3.61</c:v>
                </c:pt>
                <c:pt idx="3954">
                  <c:v>3.62</c:v>
                </c:pt>
                <c:pt idx="3955">
                  <c:v>3.63</c:v>
                </c:pt>
                <c:pt idx="3956">
                  <c:v>3.64</c:v>
                </c:pt>
                <c:pt idx="3957">
                  <c:v>3.66</c:v>
                </c:pt>
                <c:pt idx="3958">
                  <c:v>3.66</c:v>
                </c:pt>
                <c:pt idx="3959">
                  <c:v>3.66</c:v>
                </c:pt>
                <c:pt idx="3960">
                  <c:v>3.66</c:v>
                </c:pt>
                <c:pt idx="3961">
                  <c:v>3.58</c:v>
                </c:pt>
                <c:pt idx="3962">
                  <c:v>3.55</c:v>
                </c:pt>
                <c:pt idx="3963">
                  <c:v>3.52</c:v>
                </c:pt>
                <c:pt idx="3964">
                  <c:v>3.55</c:v>
                </c:pt>
                <c:pt idx="3965">
                  <c:v>3.53</c:v>
                </c:pt>
                <c:pt idx="3966">
                  <c:v>3.52</c:v>
                </c:pt>
                <c:pt idx="3967">
                  <c:v>3.51</c:v>
                </c:pt>
                <c:pt idx="3968">
                  <c:v>3.5</c:v>
                </c:pt>
                <c:pt idx="3969">
                  <c:v>3.5</c:v>
                </c:pt>
                <c:pt idx="3970">
                  <c:v>3.51</c:v>
                </c:pt>
                <c:pt idx="3971">
                  <c:v>3.48</c:v>
                </c:pt>
                <c:pt idx="3972">
                  <c:v>3.51</c:v>
                </c:pt>
                <c:pt idx="3973">
                  <c:v>3.53</c:v>
                </c:pt>
                <c:pt idx="3974">
                  <c:v>3.54</c:v>
                </c:pt>
                <c:pt idx="3975">
                  <c:v>3.53</c:v>
                </c:pt>
                <c:pt idx="3976">
                  <c:v>3.55</c:v>
                </c:pt>
                <c:pt idx="3977">
                  <c:v>3.54</c:v>
                </c:pt>
                <c:pt idx="3978">
                  <c:v>3.52</c:v>
                </c:pt>
                <c:pt idx="3979">
                  <c:v>3.59</c:v>
                </c:pt>
                <c:pt idx="3980">
                  <c:v>3.63</c:v>
                </c:pt>
                <c:pt idx="3981">
                  <c:v>3.65</c:v>
                </c:pt>
                <c:pt idx="3982">
                  <c:v>3.67</c:v>
                </c:pt>
                <c:pt idx="3983">
                  <c:v>3.65</c:v>
                </c:pt>
                <c:pt idx="3984">
                  <c:v>3.64</c:v>
                </c:pt>
                <c:pt idx="3985">
                  <c:v>3.64</c:v>
                </c:pt>
                <c:pt idx="3986">
                  <c:v>3.64</c:v>
                </c:pt>
                <c:pt idx="3987">
                  <c:v>3.63</c:v>
                </c:pt>
                <c:pt idx="3988">
                  <c:v>3.6</c:v>
                </c:pt>
                <c:pt idx="3989">
                  <c:v>3.59</c:v>
                </c:pt>
                <c:pt idx="3990">
                  <c:v>3.56</c:v>
                </c:pt>
                <c:pt idx="3991">
                  <c:v>3.53</c:v>
                </c:pt>
                <c:pt idx="3992">
                  <c:v>3.54</c:v>
                </c:pt>
                <c:pt idx="3993">
                  <c:v>3.56</c:v>
                </c:pt>
                <c:pt idx="3994">
                  <c:v>3.56</c:v>
                </c:pt>
                <c:pt idx="3995">
                  <c:v>3.57</c:v>
                </c:pt>
                <c:pt idx="3996">
                  <c:v>3.56</c:v>
                </c:pt>
                <c:pt idx="3997">
                  <c:v>3.52</c:v>
                </c:pt>
                <c:pt idx="3998">
                  <c:v>3.51</c:v>
                </c:pt>
                <c:pt idx="3999">
                  <c:v>3.53</c:v>
                </c:pt>
                <c:pt idx="4000">
                  <c:v>3.54</c:v>
                </c:pt>
                <c:pt idx="4001">
                  <c:v>3.53</c:v>
                </c:pt>
                <c:pt idx="4002">
                  <c:v>3.55</c:v>
                </c:pt>
                <c:pt idx="4003">
                  <c:v>3.58</c:v>
                </c:pt>
                <c:pt idx="4004">
                  <c:v>3.6</c:v>
                </c:pt>
                <c:pt idx="4005">
                  <c:v>3.65</c:v>
                </c:pt>
                <c:pt idx="4006">
                  <c:v>3.66</c:v>
                </c:pt>
                <c:pt idx="4007">
                  <c:v>3.67</c:v>
                </c:pt>
                <c:pt idx="4008">
                  <c:v>3.66</c:v>
                </c:pt>
                <c:pt idx="4009">
                  <c:v>3.67</c:v>
                </c:pt>
                <c:pt idx="4010">
                  <c:v>3.68</c:v>
                </c:pt>
                <c:pt idx="4011">
                  <c:v>3.66</c:v>
                </c:pt>
                <c:pt idx="4012">
                  <c:v>3.61</c:v>
                </c:pt>
                <c:pt idx="4013">
                  <c:v>3.6</c:v>
                </c:pt>
                <c:pt idx="4014">
                  <c:v>3.59</c:v>
                </c:pt>
                <c:pt idx="4015">
                  <c:v>3.58</c:v>
                </c:pt>
                <c:pt idx="4016">
                  <c:v>3.55</c:v>
                </c:pt>
                <c:pt idx="4017">
                  <c:v>3.52</c:v>
                </c:pt>
                <c:pt idx="4018">
                  <c:v>3.5</c:v>
                </c:pt>
                <c:pt idx="4019">
                  <c:v>3.5</c:v>
                </c:pt>
                <c:pt idx="4020">
                  <c:v>3.49</c:v>
                </c:pt>
                <c:pt idx="4021">
                  <c:v>3.48</c:v>
                </c:pt>
                <c:pt idx="4022">
                  <c:v>3.46</c:v>
                </c:pt>
                <c:pt idx="4023">
                  <c:v>3.45</c:v>
                </c:pt>
                <c:pt idx="4024">
                  <c:v>3.43</c:v>
                </c:pt>
                <c:pt idx="4025">
                  <c:v>3.42</c:v>
                </c:pt>
                <c:pt idx="4026">
                  <c:v>3.41</c:v>
                </c:pt>
                <c:pt idx="4027">
                  <c:v>3.4</c:v>
                </c:pt>
                <c:pt idx="4028">
                  <c:v>3.37</c:v>
                </c:pt>
                <c:pt idx="4029">
                  <c:v>3.35</c:v>
                </c:pt>
                <c:pt idx="4030">
                  <c:v>3.36</c:v>
                </c:pt>
                <c:pt idx="4031">
                  <c:v>3.33</c:v>
                </c:pt>
                <c:pt idx="4032">
                  <c:v>3.32</c:v>
                </c:pt>
                <c:pt idx="4033">
                  <c:v>3.3</c:v>
                </c:pt>
                <c:pt idx="4034">
                  <c:v>3.3</c:v>
                </c:pt>
                <c:pt idx="4035">
                  <c:v>3.3</c:v>
                </c:pt>
                <c:pt idx="4036">
                  <c:v>3.31</c:v>
                </c:pt>
                <c:pt idx="4037">
                  <c:v>3.31</c:v>
                </c:pt>
                <c:pt idx="4038">
                  <c:v>3.29</c:v>
                </c:pt>
                <c:pt idx="4039">
                  <c:v>3.29</c:v>
                </c:pt>
                <c:pt idx="4040">
                  <c:v>3.29</c:v>
                </c:pt>
                <c:pt idx="4041">
                  <c:v>3.27</c:v>
                </c:pt>
                <c:pt idx="4042">
                  <c:v>3.25</c:v>
                </c:pt>
                <c:pt idx="4043">
                  <c:v>3.25</c:v>
                </c:pt>
                <c:pt idx="4044">
                  <c:v>3.23</c:v>
                </c:pt>
                <c:pt idx="4045">
                  <c:v>3.21</c:v>
                </c:pt>
                <c:pt idx="4046">
                  <c:v>3.19</c:v>
                </c:pt>
                <c:pt idx="4047">
                  <c:v>3.17</c:v>
                </c:pt>
                <c:pt idx="4048">
                  <c:v>3.14</c:v>
                </c:pt>
                <c:pt idx="4049">
                  <c:v>3.11</c:v>
                </c:pt>
                <c:pt idx="4050">
                  <c:v>3.09</c:v>
                </c:pt>
                <c:pt idx="4051">
                  <c:v>3.05</c:v>
                </c:pt>
                <c:pt idx="4052">
                  <c:v>3.03</c:v>
                </c:pt>
                <c:pt idx="4053">
                  <c:v>3.02</c:v>
                </c:pt>
                <c:pt idx="4054">
                  <c:v>2.99</c:v>
                </c:pt>
                <c:pt idx="4055">
                  <c:v>2.97</c:v>
                </c:pt>
                <c:pt idx="4056">
                  <c:v>2.96</c:v>
                </c:pt>
                <c:pt idx="4057">
                  <c:v>2.95</c:v>
                </c:pt>
                <c:pt idx="4058">
                  <c:v>2.92</c:v>
                </c:pt>
                <c:pt idx="4059">
                  <c:v>2.91</c:v>
                </c:pt>
                <c:pt idx="4060">
                  <c:v>2.88</c:v>
                </c:pt>
                <c:pt idx="4061">
                  <c:v>2.88</c:v>
                </c:pt>
                <c:pt idx="4062">
                  <c:v>2.88</c:v>
                </c:pt>
                <c:pt idx="4063">
                  <c:v>2.88</c:v>
                </c:pt>
                <c:pt idx="4064">
                  <c:v>2.88</c:v>
                </c:pt>
                <c:pt idx="4065">
                  <c:v>2.9</c:v>
                </c:pt>
                <c:pt idx="4066">
                  <c:v>2.92</c:v>
                </c:pt>
                <c:pt idx="4067">
                  <c:v>2.96</c:v>
                </c:pt>
                <c:pt idx="4068">
                  <c:v>3.01</c:v>
                </c:pt>
                <c:pt idx="4069">
                  <c:v>3.03</c:v>
                </c:pt>
                <c:pt idx="4070">
                  <c:v>3.09</c:v>
                </c:pt>
                <c:pt idx="4071">
                  <c:v>3.09</c:v>
                </c:pt>
                <c:pt idx="4072">
                  <c:v>3.06</c:v>
                </c:pt>
                <c:pt idx="4073">
                  <c:v>3.06</c:v>
                </c:pt>
                <c:pt idx="4074">
                  <c:v>3.05</c:v>
                </c:pt>
                <c:pt idx="4075">
                  <c:v>3.08</c:v>
                </c:pt>
                <c:pt idx="4076">
                  <c:v>3.08</c:v>
                </c:pt>
                <c:pt idx="4077">
                  <c:v>3.06</c:v>
                </c:pt>
                <c:pt idx="4078">
                  <c:v>3.06</c:v>
                </c:pt>
                <c:pt idx="4079">
                  <c:v>3.06</c:v>
                </c:pt>
                <c:pt idx="4080">
                  <c:v>3.05</c:v>
                </c:pt>
                <c:pt idx="4081">
                  <c:v>3.04</c:v>
                </c:pt>
                <c:pt idx="4082">
                  <c:v>3.05</c:v>
                </c:pt>
                <c:pt idx="4083">
                  <c:v>3.07</c:v>
                </c:pt>
                <c:pt idx="4084">
                  <c:v>3.1</c:v>
                </c:pt>
                <c:pt idx="4085">
                  <c:v>3.11</c:v>
                </c:pt>
                <c:pt idx="4086">
                  <c:v>3.15</c:v>
                </c:pt>
                <c:pt idx="4087">
                  <c:v>3.15</c:v>
                </c:pt>
                <c:pt idx="4088">
                  <c:v>3.13</c:v>
                </c:pt>
                <c:pt idx="4089">
                  <c:v>3.13</c:v>
                </c:pt>
                <c:pt idx="4090">
                  <c:v>3.11</c:v>
                </c:pt>
                <c:pt idx="4091">
                  <c:v>3.07</c:v>
                </c:pt>
                <c:pt idx="4092">
                  <c:v>3.06</c:v>
                </c:pt>
                <c:pt idx="4093">
                  <c:v>3.06</c:v>
                </c:pt>
                <c:pt idx="4094">
                  <c:v>3.08</c:v>
                </c:pt>
                <c:pt idx="4095">
                  <c:v>3.08</c:v>
                </c:pt>
                <c:pt idx="4096">
                  <c:v>3.09</c:v>
                </c:pt>
                <c:pt idx="4097">
                  <c:v>3.1</c:v>
                </c:pt>
                <c:pt idx="4098">
                  <c:v>3.11</c:v>
                </c:pt>
                <c:pt idx="4099">
                  <c:v>3.12</c:v>
                </c:pt>
                <c:pt idx="4100">
                  <c:v>3.14</c:v>
                </c:pt>
                <c:pt idx="4101">
                  <c:v>3.16</c:v>
                </c:pt>
                <c:pt idx="4102">
                  <c:v>3.2</c:v>
                </c:pt>
                <c:pt idx="4103">
                  <c:v>3.2</c:v>
                </c:pt>
                <c:pt idx="4104">
                  <c:v>3.21</c:v>
                </c:pt>
                <c:pt idx="4105">
                  <c:v>3.22</c:v>
                </c:pt>
                <c:pt idx="4106">
                  <c:v>3.22</c:v>
                </c:pt>
                <c:pt idx="4107">
                  <c:v>3.22</c:v>
                </c:pt>
                <c:pt idx="4108">
                  <c:v>3.21</c:v>
                </c:pt>
                <c:pt idx="4109">
                  <c:v>3.2</c:v>
                </c:pt>
                <c:pt idx="4110">
                  <c:v>3.18</c:v>
                </c:pt>
                <c:pt idx="4111">
                  <c:v>3.2</c:v>
                </c:pt>
                <c:pt idx="4112">
                  <c:v>3.2</c:v>
                </c:pt>
                <c:pt idx="4113">
                  <c:v>3.27</c:v>
                </c:pt>
                <c:pt idx="4114">
                  <c:v>3.29</c:v>
                </c:pt>
                <c:pt idx="4115">
                  <c:v>3.36</c:v>
                </c:pt>
                <c:pt idx="4116">
                  <c:v>3.46</c:v>
                </c:pt>
                <c:pt idx="4117">
                  <c:v>3.58</c:v>
                </c:pt>
                <c:pt idx="4118">
                  <c:v>3.62</c:v>
                </c:pt>
                <c:pt idx="4119">
                  <c:v>3.62</c:v>
                </c:pt>
                <c:pt idx="4120">
                  <c:v>3.59</c:v>
                </c:pt>
                <c:pt idx="4121">
                  <c:v>3.56</c:v>
                </c:pt>
                <c:pt idx="4122">
                  <c:v>3.56</c:v>
                </c:pt>
                <c:pt idx="4123">
                  <c:v>3.56</c:v>
                </c:pt>
                <c:pt idx="4124">
                  <c:v>3.55</c:v>
                </c:pt>
                <c:pt idx="4125">
                  <c:v>3.52</c:v>
                </c:pt>
                <c:pt idx="4126">
                  <c:v>3.52</c:v>
                </c:pt>
                <c:pt idx="4127">
                  <c:v>3.51</c:v>
                </c:pt>
                <c:pt idx="4128">
                  <c:v>3.52</c:v>
                </c:pt>
                <c:pt idx="4129">
                  <c:v>3.51</c:v>
                </c:pt>
                <c:pt idx="4130">
                  <c:v>3.51</c:v>
                </c:pt>
                <c:pt idx="4131">
                  <c:v>3.54</c:v>
                </c:pt>
                <c:pt idx="4132">
                  <c:v>3.6</c:v>
                </c:pt>
                <c:pt idx="4133">
                  <c:v>3.64</c:v>
                </c:pt>
                <c:pt idx="4134">
                  <c:v>3.66</c:v>
                </c:pt>
                <c:pt idx="4135">
                  <c:v>3.69</c:v>
                </c:pt>
                <c:pt idx="4136">
                  <c:v>3.78</c:v>
                </c:pt>
                <c:pt idx="4137">
                  <c:v>3.83</c:v>
                </c:pt>
                <c:pt idx="4138">
                  <c:v>3.85</c:v>
                </c:pt>
                <c:pt idx="4139">
                  <c:v>3.82</c:v>
                </c:pt>
                <c:pt idx="4140">
                  <c:v>3.79</c:v>
                </c:pt>
                <c:pt idx="4141">
                  <c:v>3.79</c:v>
                </c:pt>
                <c:pt idx="4142">
                  <c:v>3.79</c:v>
                </c:pt>
                <c:pt idx="4143">
                  <c:v>3.79</c:v>
                </c:pt>
                <c:pt idx="4144">
                  <c:v>3.79</c:v>
                </c:pt>
                <c:pt idx="4145">
                  <c:v>3.79</c:v>
                </c:pt>
                <c:pt idx="4146">
                  <c:v>3.81</c:v>
                </c:pt>
                <c:pt idx="4147">
                  <c:v>3.82</c:v>
                </c:pt>
                <c:pt idx="4148">
                  <c:v>3.82</c:v>
                </c:pt>
                <c:pt idx="4149">
                  <c:v>3.82</c:v>
                </c:pt>
                <c:pt idx="4150">
                  <c:v>3.79</c:v>
                </c:pt>
                <c:pt idx="4151">
                  <c:v>3.73</c:v>
                </c:pt>
                <c:pt idx="4152">
                  <c:v>3.73</c:v>
                </c:pt>
                <c:pt idx="4153">
                  <c:v>3.73</c:v>
                </c:pt>
                <c:pt idx="4154">
                  <c:v>3.73</c:v>
                </c:pt>
                <c:pt idx="4155">
                  <c:v>3.73</c:v>
                </c:pt>
                <c:pt idx="4156">
                  <c:v>3.74</c:v>
                </c:pt>
                <c:pt idx="4157">
                  <c:v>3.76</c:v>
                </c:pt>
                <c:pt idx="4158">
                  <c:v>3.81</c:v>
                </c:pt>
                <c:pt idx="4159">
                  <c:v>3.81</c:v>
                </c:pt>
                <c:pt idx="4160">
                  <c:v>3.91</c:v>
                </c:pt>
                <c:pt idx="4161">
                  <c:v>3.95</c:v>
                </c:pt>
                <c:pt idx="4162">
                  <c:v>3.93</c:v>
                </c:pt>
                <c:pt idx="4163">
                  <c:v>3.92</c:v>
                </c:pt>
                <c:pt idx="4164">
                  <c:v>3.92</c:v>
                </c:pt>
                <c:pt idx="4165">
                  <c:v>3.94</c:v>
                </c:pt>
                <c:pt idx="4166">
                  <c:v>3.91</c:v>
                </c:pt>
                <c:pt idx="4167">
                  <c:v>3.93</c:v>
                </c:pt>
                <c:pt idx="4168">
                  <c:v>3.9</c:v>
                </c:pt>
                <c:pt idx="4169">
                  <c:v>3.88</c:v>
                </c:pt>
                <c:pt idx="4170">
                  <c:v>3.83</c:v>
                </c:pt>
                <c:pt idx="4171">
                  <c:v>3.86</c:v>
                </c:pt>
                <c:pt idx="4172">
                  <c:v>3.8</c:v>
                </c:pt>
                <c:pt idx="4173">
                  <c:v>3.76</c:v>
                </c:pt>
                <c:pt idx="4174">
                  <c:v>3.76</c:v>
                </c:pt>
                <c:pt idx="4175">
                  <c:v>3.79</c:v>
                </c:pt>
                <c:pt idx="4176">
                  <c:v>3.79</c:v>
                </c:pt>
                <c:pt idx="4177">
                  <c:v>3.79</c:v>
                </c:pt>
                <c:pt idx="4178">
                  <c:v>3.82</c:v>
                </c:pt>
                <c:pt idx="4179">
                  <c:v>3.81</c:v>
                </c:pt>
                <c:pt idx="4180">
                  <c:v>3.81</c:v>
                </c:pt>
                <c:pt idx="4181">
                  <c:v>3.79</c:v>
                </c:pt>
                <c:pt idx="4182">
                  <c:v>3.77</c:v>
                </c:pt>
                <c:pt idx="4183">
                  <c:v>3.73</c:v>
                </c:pt>
                <c:pt idx="4184">
                  <c:v>3.73</c:v>
                </c:pt>
                <c:pt idx="4185">
                  <c:v>3.66</c:v>
                </c:pt>
                <c:pt idx="4186">
                  <c:v>3.66</c:v>
                </c:pt>
                <c:pt idx="4187">
                  <c:v>3.63</c:v>
                </c:pt>
                <c:pt idx="4188">
                  <c:v>3.6</c:v>
                </c:pt>
                <c:pt idx="4189">
                  <c:v>3.57</c:v>
                </c:pt>
                <c:pt idx="4190">
                  <c:v>3.5</c:v>
                </c:pt>
                <c:pt idx="4191">
                  <c:v>3.44</c:v>
                </c:pt>
                <c:pt idx="4192">
                  <c:v>3.42</c:v>
                </c:pt>
                <c:pt idx="4193">
                  <c:v>3.41</c:v>
                </c:pt>
                <c:pt idx="4194">
                  <c:v>3.42</c:v>
                </c:pt>
                <c:pt idx="4195">
                  <c:v>3.42</c:v>
                </c:pt>
                <c:pt idx="4196">
                  <c:v>3.42</c:v>
                </c:pt>
                <c:pt idx="4197">
                  <c:v>3.41</c:v>
                </c:pt>
                <c:pt idx="4198">
                  <c:v>3.41</c:v>
                </c:pt>
                <c:pt idx="4199">
                  <c:v>3.43</c:v>
                </c:pt>
                <c:pt idx="4200">
                  <c:v>3.43</c:v>
                </c:pt>
                <c:pt idx="4201">
                  <c:v>3.4</c:v>
                </c:pt>
                <c:pt idx="4202">
                  <c:v>3.36</c:v>
                </c:pt>
                <c:pt idx="4203">
                  <c:v>3.35</c:v>
                </c:pt>
                <c:pt idx="4204">
                  <c:v>3.35</c:v>
                </c:pt>
                <c:pt idx="4205">
                  <c:v>3.39</c:v>
                </c:pt>
                <c:pt idx="4206">
                  <c:v>3.39</c:v>
                </c:pt>
                <c:pt idx="4207">
                  <c:v>3.41</c:v>
                </c:pt>
                <c:pt idx="4208">
                  <c:v>3.43</c:v>
                </c:pt>
                <c:pt idx="4209">
                  <c:v>3.46</c:v>
                </c:pt>
                <c:pt idx="4210">
                  <c:v>3.49</c:v>
                </c:pt>
                <c:pt idx="4211">
                  <c:v>3.5</c:v>
                </c:pt>
                <c:pt idx="4212">
                  <c:v>3.54</c:v>
                </c:pt>
                <c:pt idx="4213">
                  <c:v>3.57</c:v>
                </c:pt>
                <c:pt idx="4214">
                  <c:v>3.6</c:v>
                </c:pt>
                <c:pt idx="4215">
                  <c:v>3.6</c:v>
                </c:pt>
                <c:pt idx="4216">
                  <c:v>3.6</c:v>
                </c:pt>
                <c:pt idx="4217">
                  <c:v>3.64</c:v>
                </c:pt>
                <c:pt idx="4218">
                  <c:v>3.66</c:v>
                </c:pt>
                <c:pt idx="4219">
                  <c:v>3.65</c:v>
                </c:pt>
                <c:pt idx="4220">
                  <c:v>3.69</c:v>
                </c:pt>
                <c:pt idx="4221">
                  <c:v>3.67</c:v>
                </c:pt>
                <c:pt idx="4222">
                  <c:v>3.67</c:v>
                </c:pt>
                <c:pt idx="4223">
                  <c:v>3.66</c:v>
                </c:pt>
                <c:pt idx="4224">
                  <c:v>3.62</c:v>
                </c:pt>
                <c:pt idx="4225">
                  <c:v>3.6</c:v>
                </c:pt>
                <c:pt idx="4226">
                  <c:v>3.56</c:v>
                </c:pt>
                <c:pt idx="4227">
                  <c:v>3.52</c:v>
                </c:pt>
                <c:pt idx="4228">
                  <c:v>3.52</c:v>
                </c:pt>
                <c:pt idx="4229">
                  <c:v>3.5</c:v>
                </c:pt>
                <c:pt idx="4230">
                  <c:v>3.49</c:v>
                </c:pt>
                <c:pt idx="4231">
                  <c:v>3.47</c:v>
                </c:pt>
                <c:pt idx="4232">
                  <c:v>3.41</c:v>
                </c:pt>
                <c:pt idx="4233">
                  <c:v>3.39</c:v>
                </c:pt>
                <c:pt idx="4234">
                  <c:v>3.34</c:v>
                </c:pt>
                <c:pt idx="4235">
                  <c:v>3.32</c:v>
                </c:pt>
                <c:pt idx="4236">
                  <c:v>3.31</c:v>
                </c:pt>
                <c:pt idx="4237">
                  <c:v>3.29</c:v>
                </c:pt>
                <c:pt idx="4238">
                  <c:v>3.25</c:v>
                </c:pt>
                <c:pt idx="4239">
                  <c:v>3.22</c:v>
                </c:pt>
                <c:pt idx="4240">
                  <c:v>3.2</c:v>
                </c:pt>
                <c:pt idx="4241">
                  <c:v>3.2</c:v>
                </c:pt>
                <c:pt idx="4242">
                  <c:v>3.2</c:v>
                </c:pt>
                <c:pt idx="4243">
                  <c:v>3.16</c:v>
                </c:pt>
                <c:pt idx="4244">
                  <c:v>3.15</c:v>
                </c:pt>
                <c:pt idx="4245">
                  <c:v>3.14</c:v>
                </c:pt>
                <c:pt idx="4246">
                  <c:v>3.1</c:v>
                </c:pt>
                <c:pt idx="4247">
                  <c:v>3.09</c:v>
                </c:pt>
                <c:pt idx="4248">
                  <c:v>3.09</c:v>
                </c:pt>
                <c:pt idx="4249">
                  <c:v>3.11</c:v>
                </c:pt>
                <c:pt idx="4250">
                  <c:v>3.13</c:v>
                </c:pt>
                <c:pt idx="4251">
                  <c:v>3.13</c:v>
                </c:pt>
                <c:pt idx="4252">
                  <c:v>3.14</c:v>
                </c:pt>
                <c:pt idx="4253">
                  <c:v>3.14</c:v>
                </c:pt>
                <c:pt idx="4254">
                  <c:v>3.14</c:v>
                </c:pt>
                <c:pt idx="4255">
                  <c:v>3.14</c:v>
                </c:pt>
                <c:pt idx="4256">
                  <c:v>3.13</c:v>
                </c:pt>
                <c:pt idx="4257">
                  <c:v>3.14</c:v>
                </c:pt>
                <c:pt idx="4258">
                  <c:v>3.12</c:v>
                </c:pt>
                <c:pt idx="4259">
                  <c:v>3.12</c:v>
                </c:pt>
                <c:pt idx="4260">
                  <c:v>3.12</c:v>
                </c:pt>
                <c:pt idx="4261">
                  <c:v>3.13</c:v>
                </c:pt>
                <c:pt idx="4262">
                  <c:v>3.13</c:v>
                </c:pt>
                <c:pt idx="4263">
                  <c:v>3.13</c:v>
                </c:pt>
                <c:pt idx="4264">
                  <c:v>3.13</c:v>
                </c:pt>
                <c:pt idx="4265">
                  <c:v>3.13</c:v>
                </c:pt>
                <c:pt idx="4266">
                  <c:v>3.14</c:v>
                </c:pt>
                <c:pt idx="4267">
                  <c:v>3.14</c:v>
                </c:pt>
                <c:pt idx="4268">
                  <c:v>3.13</c:v>
                </c:pt>
                <c:pt idx="4269">
                  <c:v>3.14</c:v>
                </c:pt>
                <c:pt idx="4270">
                  <c:v>3.14</c:v>
                </c:pt>
                <c:pt idx="4271">
                  <c:v>3.14</c:v>
                </c:pt>
                <c:pt idx="4272">
                  <c:v>3.13</c:v>
                </c:pt>
                <c:pt idx="4273">
                  <c:v>3.14</c:v>
                </c:pt>
                <c:pt idx="4274">
                  <c:v>3.13</c:v>
                </c:pt>
                <c:pt idx="4275">
                  <c:v>3.11</c:v>
                </c:pt>
                <c:pt idx="4276">
                  <c:v>3.16</c:v>
                </c:pt>
                <c:pt idx="4277">
                  <c:v>3.19</c:v>
                </c:pt>
                <c:pt idx="4278">
                  <c:v>3.19</c:v>
                </c:pt>
                <c:pt idx="4279">
                  <c:v>3.19</c:v>
                </c:pt>
                <c:pt idx="4280">
                  <c:v>3.25</c:v>
                </c:pt>
                <c:pt idx="4281">
                  <c:v>3.24</c:v>
                </c:pt>
                <c:pt idx="4282">
                  <c:v>3.24</c:v>
                </c:pt>
                <c:pt idx="4283">
                  <c:v>3.27</c:v>
                </c:pt>
                <c:pt idx="4284">
                  <c:v>3.27</c:v>
                </c:pt>
                <c:pt idx="4285">
                  <c:v>3.28</c:v>
                </c:pt>
                <c:pt idx="4286">
                  <c:v>3.24</c:v>
                </c:pt>
                <c:pt idx="4287">
                  <c:v>3.19</c:v>
                </c:pt>
                <c:pt idx="4288">
                  <c:v>3.19</c:v>
                </c:pt>
                <c:pt idx="4289">
                  <c:v>3.18</c:v>
                </c:pt>
                <c:pt idx="4290">
                  <c:v>3.2</c:v>
                </c:pt>
                <c:pt idx="4291">
                  <c:v>3.16</c:v>
                </c:pt>
                <c:pt idx="4292">
                  <c:v>3.18</c:v>
                </c:pt>
                <c:pt idx="4293">
                  <c:v>3.18</c:v>
                </c:pt>
                <c:pt idx="4294">
                  <c:v>3.2</c:v>
                </c:pt>
                <c:pt idx="4295">
                  <c:v>3.21</c:v>
                </c:pt>
                <c:pt idx="4296">
                  <c:v>3.22</c:v>
                </c:pt>
                <c:pt idx="4297">
                  <c:v>3.23</c:v>
                </c:pt>
                <c:pt idx="4298">
                  <c:v>3.23</c:v>
                </c:pt>
                <c:pt idx="4299">
                  <c:v>3.23</c:v>
                </c:pt>
                <c:pt idx="4300">
                  <c:v>3.23</c:v>
                </c:pt>
                <c:pt idx="4301">
                  <c:v>3.18</c:v>
                </c:pt>
                <c:pt idx="4302">
                  <c:v>3.1</c:v>
                </c:pt>
                <c:pt idx="4303">
                  <c:v>3.02</c:v>
                </c:pt>
                <c:pt idx="4304">
                  <c:v>2.98</c:v>
                </c:pt>
                <c:pt idx="4305">
                  <c:v>2.96</c:v>
                </c:pt>
                <c:pt idx="4306">
                  <c:v>2.95</c:v>
                </c:pt>
                <c:pt idx="4307">
                  <c:v>2.9</c:v>
                </c:pt>
                <c:pt idx="4308">
                  <c:v>2.9</c:v>
                </c:pt>
                <c:pt idx="4309">
                  <c:v>2.86</c:v>
                </c:pt>
                <c:pt idx="4310">
                  <c:v>2.85</c:v>
                </c:pt>
                <c:pt idx="4311">
                  <c:v>2.83</c:v>
                </c:pt>
                <c:pt idx="4312">
                  <c:v>2.81</c:v>
                </c:pt>
                <c:pt idx="4313">
                  <c:v>2.78</c:v>
                </c:pt>
                <c:pt idx="4314">
                  <c:v>2.76</c:v>
                </c:pt>
                <c:pt idx="4315">
                  <c:v>2.77</c:v>
                </c:pt>
                <c:pt idx="4316">
                  <c:v>2.79</c:v>
                </c:pt>
                <c:pt idx="4317">
                  <c:v>2.8</c:v>
                </c:pt>
                <c:pt idx="4318">
                  <c:v>2.82</c:v>
                </c:pt>
                <c:pt idx="4319">
                  <c:v>2.82</c:v>
                </c:pt>
                <c:pt idx="4320">
                  <c:v>2.85</c:v>
                </c:pt>
                <c:pt idx="4321">
                  <c:v>2.84</c:v>
                </c:pt>
                <c:pt idx="4322">
                  <c:v>2.84</c:v>
                </c:pt>
                <c:pt idx="4323">
                  <c:v>2.85</c:v>
                </c:pt>
                <c:pt idx="4324">
                  <c:v>2.85</c:v>
                </c:pt>
                <c:pt idx="4325">
                  <c:v>2.83</c:v>
                </c:pt>
                <c:pt idx="4326">
                  <c:v>2.78</c:v>
                </c:pt>
                <c:pt idx="4327">
                  <c:v>2.71</c:v>
                </c:pt>
                <c:pt idx="4328">
                  <c:v>2.68</c:v>
                </c:pt>
                <c:pt idx="4329">
                  <c:v>2.66</c:v>
                </c:pt>
                <c:pt idx="4330">
                  <c:v>2.65</c:v>
                </c:pt>
                <c:pt idx="4331">
                  <c:v>2.64</c:v>
                </c:pt>
                <c:pt idx="4332">
                  <c:v>2.65</c:v>
                </c:pt>
                <c:pt idx="4333">
                  <c:v>2.66</c:v>
                </c:pt>
                <c:pt idx="4334">
                  <c:v>2.66</c:v>
                </c:pt>
                <c:pt idx="4335">
                  <c:v>2.67</c:v>
                </c:pt>
                <c:pt idx="4336">
                  <c:v>2.66</c:v>
                </c:pt>
                <c:pt idx="4337">
                  <c:v>2.64</c:v>
                </c:pt>
                <c:pt idx="4338">
                  <c:v>2.61</c:v>
                </c:pt>
                <c:pt idx="4339">
                  <c:v>2.61</c:v>
                </c:pt>
                <c:pt idx="4340">
                  <c:v>2.6</c:v>
                </c:pt>
                <c:pt idx="4341">
                  <c:v>2.61</c:v>
                </c:pt>
                <c:pt idx="4342">
                  <c:v>2.66</c:v>
                </c:pt>
                <c:pt idx="4343">
                  <c:v>2.7</c:v>
                </c:pt>
                <c:pt idx="4344">
                  <c:v>2.73</c:v>
                </c:pt>
                <c:pt idx="4345">
                  <c:v>2.76</c:v>
                </c:pt>
                <c:pt idx="4346">
                  <c:v>2.79</c:v>
                </c:pt>
                <c:pt idx="4347">
                  <c:v>2.88</c:v>
                </c:pt>
                <c:pt idx="4348">
                  <c:v>2.96</c:v>
                </c:pt>
                <c:pt idx="4349">
                  <c:v>2.96</c:v>
                </c:pt>
                <c:pt idx="4350">
                  <c:v>3.03</c:v>
                </c:pt>
                <c:pt idx="4351">
                  <c:v>3.07</c:v>
                </c:pt>
                <c:pt idx="4352">
                  <c:v>3.1</c:v>
                </c:pt>
                <c:pt idx="4353">
                  <c:v>3.1</c:v>
                </c:pt>
                <c:pt idx="4354">
                  <c:v>3.11</c:v>
                </c:pt>
                <c:pt idx="4355">
                  <c:v>3.08</c:v>
                </c:pt>
                <c:pt idx="4356">
                  <c:v>3.05</c:v>
                </c:pt>
                <c:pt idx="4357">
                  <c:v>3.06</c:v>
                </c:pt>
                <c:pt idx="4358">
                  <c:v>3.07</c:v>
                </c:pt>
                <c:pt idx="4359">
                  <c:v>3.01</c:v>
                </c:pt>
                <c:pt idx="4360">
                  <c:v>3.0</c:v>
                </c:pt>
                <c:pt idx="4361">
                  <c:v>3.0</c:v>
                </c:pt>
                <c:pt idx="4362">
                  <c:v>2.97</c:v>
                </c:pt>
                <c:pt idx="4363">
                  <c:v>2.96</c:v>
                </c:pt>
                <c:pt idx="4364">
                  <c:v>2.99</c:v>
                </c:pt>
                <c:pt idx="4365">
                  <c:v>2.97</c:v>
                </c:pt>
                <c:pt idx="4366">
                  <c:v>2.93</c:v>
                </c:pt>
                <c:pt idx="4367">
                  <c:v>2.9</c:v>
                </c:pt>
                <c:pt idx="4368">
                  <c:v>2.89</c:v>
                </c:pt>
                <c:pt idx="4369">
                  <c:v>2.9</c:v>
                </c:pt>
                <c:pt idx="4370">
                  <c:v>2.9</c:v>
                </c:pt>
                <c:pt idx="4371">
                  <c:v>2.9</c:v>
                </c:pt>
                <c:pt idx="4372">
                  <c:v>2.88</c:v>
                </c:pt>
                <c:pt idx="4373">
                  <c:v>2.88</c:v>
                </c:pt>
                <c:pt idx="4374">
                  <c:v>2.86</c:v>
                </c:pt>
                <c:pt idx="4375">
                  <c:v>2.86</c:v>
                </c:pt>
                <c:pt idx="4376">
                  <c:v>2.88</c:v>
                </c:pt>
                <c:pt idx="4377">
                  <c:v>2.99</c:v>
                </c:pt>
                <c:pt idx="4378">
                  <c:v>2.92</c:v>
                </c:pt>
                <c:pt idx="4379">
                  <c:v>2.9</c:v>
                </c:pt>
                <c:pt idx="4380">
                  <c:v>2.86</c:v>
                </c:pt>
                <c:pt idx="4381">
                  <c:v>2.85</c:v>
                </c:pt>
                <c:pt idx="4382">
                  <c:v>2.85</c:v>
                </c:pt>
                <c:pt idx="4383">
                  <c:v>2.86</c:v>
                </c:pt>
                <c:pt idx="4384">
                  <c:v>2.83</c:v>
                </c:pt>
                <c:pt idx="4385">
                  <c:v>2.84</c:v>
                </c:pt>
                <c:pt idx="4386">
                  <c:v>2.83</c:v>
                </c:pt>
                <c:pt idx="4387">
                  <c:v>2.83</c:v>
                </c:pt>
                <c:pt idx="4388">
                  <c:v>2.83</c:v>
                </c:pt>
                <c:pt idx="4389">
                  <c:v>2.83</c:v>
                </c:pt>
                <c:pt idx="4390">
                  <c:v>2.81</c:v>
                </c:pt>
                <c:pt idx="4391">
                  <c:v>2.78</c:v>
                </c:pt>
                <c:pt idx="4392">
                  <c:v>2.74</c:v>
                </c:pt>
                <c:pt idx="4393">
                  <c:v>2.69</c:v>
                </c:pt>
                <c:pt idx="4394">
                  <c:v>2.67</c:v>
                </c:pt>
                <c:pt idx="4395">
                  <c:v>2.66</c:v>
                </c:pt>
                <c:pt idx="4396">
                  <c:v>2.64</c:v>
                </c:pt>
                <c:pt idx="4397">
                  <c:v>2.62</c:v>
                </c:pt>
                <c:pt idx="4398">
                  <c:v>2.62</c:v>
                </c:pt>
                <c:pt idx="4399">
                  <c:v>2.62</c:v>
                </c:pt>
                <c:pt idx="4400">
                  <c:v>2.6</c:v>
                </c:pt>
                <c:pt idx="4401">
                  <c:v>2.6</c:v>
                </c:pt>
                <c:pt idx="4402">
                  <c:v>2.59</c:v>
                </c:pt>
                <c:pt idx="4403">
                  <c:v>2.61</c:v>
                </c:pt>
                <c:pt idx="4404">
                  <c:v>2.61</c:v>
                </c:pt>
                <c:pt idx="4405">
                  <c:v>2.61</c:v>
                </c:pt>
                <c:pt idx="4406">
                  <c:v>2.6</c:v>
                </c:pt>
                <c:pt idx="4407">
                  <c:v>2.58</c:v>
                </c:pt>
                <c:pt idx="4408">
                  <c:v>2.56</c:v>
                </c:pt>
                <c:pt idx="4409">
                  <c:v>2.56</c:v>
                </c:pt>
                <c:pt idx="4410">
                  <c:v>2.55</c:v>
                </c:pt>
                <c:pt idx="4411">
                  <c:v>2.53</c:v>
                </c:pt>
                <c:pt idx="4412">
                  <c:v>2.51</c:v>
                </c:pt>
                <c:pt idx="4413">
                  <c:v>2.51</c:v>
                </c:pt>
                <c:pt idx="4414">
                  <c:v>2.5</c:v>
                </c:pt>
                <c:pt idx="4415">
                  <c:v>2.48</c:v>
                </c:pt>
                <c:pt idx="4416">
                  <c:v>2.47</c:v>
                </c:pt>
                <c:pt idx="4417">
                  <c:v>2.45</c:v>
                </c:pt>
                <c:pt idx="4418">
                  <c:v>2.42</c:v>
                </c:pt>
                <c:pt idx="4419">
                  <c:v>2.42</c:v>
                </c:pt>
                <c:pt idx="4420">
                  <c:v>2.39</c:v>
                </c:pt>
                <c:pt idx="4421">
                  <c:v>2.36</c:v>
                </c:pt>
                <c:pt idx="4422">
                  <c:v>2.35</c:v>
                </c:pt>
                <c:pt idx="4423">
                  <c:v>2.35</c:v>
                </c:pt>
                <c:pt idx="4424">
                  <c:v>2.39</c:v>
                </c:pt>
                <c:pt idx="4425">
                  <c:v>2.45</c:v>
                </c:pt>
                <c:pt idx="4426">
                  <c:v>2.46</c:v>
                </c:pt>
                <c:pt idx="4427">
                  <c:v>2.47</c:v>
                </c:pt>
                <c:pt idx="4428">
                  <c:v>2.45</c:v>
                </c:pt>
                <c:pt idx="4429">
                  <c:v>2.43</c:v>
                </c:pt>
                <c:pt idx="4430">
                  <c:v>2.41</c:v>
                </c:pt>
                <c:pt idx="4431">
                  <c:v>2.36</c:v>
                </c:pt>
                <c:pt idx="4432">
                  <c:v>2.35</c:v>
                </c:pt>
                <c:pt idx="4433">
                  <c:v>2.34</c:v>
                </c:pt>
                <c:pt idx="4434">
                  <c:v>2.37</c:v>
                </c:pt>
                <c:pt idx="4435">
                  <c:v>2.39</c:v>
                </c:pt>
                <c:pt idx="4436">
                  <c:v>2.42</c:v>
                </c:pt>
                <c:pt idx="4437">
                  <c:v>2.45</c:v>
                </c:pt>
                <c:pt idx="4438">
                  <c:v>2.47</c:v>
                </c:pt>
                <c:pt idx="4439">
                  <c:v>2.48</c:v>
                </c:pt>
                <c:pt idx="4440">
                  <c:v>2.48</c:v>
                </c:pt>
                <c:pt idx="4441">
                  <c:v>2.45</c:v>
                </c:pt>
                <c:pt idx="4442">
                  <c:v>2.45</c:v>
                </c:pt>
                <c:pt idx="4443">
                  <c:v>2.45</c:v>
                </c:pt>
                <c:pt idx="4444">
                  <c:v>2.45</c:v>
                </c:pt>
                <c:pt idx="4445">
                  <c:v>2.42</c:v>
                </c:pt>
                <c:pt idx="4446">
                  <c:v>2.45</c:v>
                </c:pt>
                <c:pt idx="4447">
                  <c:v>2.45</c:v>
                </c:pt>
                <c:pt idx="4448">
                  <c:v>2.45</c:v>
                </c:pt>
                <c:pt idx="4449">
                  <c:v>2.47</c:v>
                </c:pt>
                <c:pt idx="4450">
                  <c:v>2.48</c:v>
                </c:pt>
                <c:pt idx="4451">
                  <c:v>2.45</c:v>
                </c:pt>
                <c:pt idx="4452">
                  <c:v>2.45</c:v>
                </c:pt>
                <c:pt idx="4453">
                  <c:v>2.45</c:v>
                </c:pt>
                <c:pt idx="4454">
                  <c:v>2.47</c:v>
                </c:pt>
                <c:pt idx="4455">
                  <c:v>2.49</c:v>
                </c:pt>
                <c:pt idx="4456">
                  <c:v>2.51</c:v>
                </c:pt>
                <c:pt idx="4457">
                  <c:v>2.54</c:v>
                </c:pt>
                <c:pt idx="4458">
                  <c:v>2.58</c:v>
                </c:pt>
                <c:pt idx="4459">
                  <c:v>2.6</c:v>
                </c:pt>
                <c:pt idx="4460">
                  <c:v>2.61</c:v>
                </c:pt>
                <c:pt idx="4461">
                  <c:v>2.6</c:v>
                </c:pt>
                <c:pt idx="4462">
                  <c:v>2.64</c:v>
                </c:pt>
                <c:pt idx="4463">
                  <c:v>2.69</c:v>
                </c:pt>
                <c:pt idx="4464">
                  <c:v>2.73</c:v>
                </c:pt>
                <c:pt idx="4465">
                  <c:v>2.8</c:v>
                </c:pt>
                <c:pt idx="4466">
                  <c:v>2.83</c:v>
                </c:pt>
                <c:pt idx="4467">
                  <c:v>2.84</c:v>
                </c:pt>
                <c:pt idx="4468">
                  <c:v>2.84</c:v>
                </c:pt>
                <c:pt idx="4469">
                  <c:v>2.81</c:v>
                </c:pt>
                <c:pt idx="4470">
                  <c:v>2.76</c:v>
                </c:pt>
                <c:pt idx="4471">
                  <c:v>2.72</c:v>
                </c:pt>
                <c:pt idx="4472">
                  <c:v>2.68</c:v>
                </c:pt>
                <c:pt idx="4473">
                  <c:v>2.69</c:v>
                </c:pt>
                <c:pt idx="4474">
                  <c:v>2.67</c:v>
                </c:pt>
                <c:pt idx="4475">
                  <c:v>2.68</c:v>
                </c:pt>
                <c:pt idx="4476">
                  <c:v>2.71</c:v>
                </c:pt>
                <c:pt idx="4477">
                  <c:v>2.71</c:v>
                </c:pt>
                <c:pt idx="4478">
                  <c:v>2.71</c:v>
                </c:pt>
                <c:pt idx="4479">
                  <c:v>2.69</c:v>
                </c:pt>
                <c:pt idx="4480">
                  <c:v>2.64</c:v>
                </c:pt>
                <c:pt idx="4481">
                  <c:v>2.6</c:v>
                </c:pt>
                <c:pt idx="4482">
                  <c:v>2.57</c:v>
                </c:pt>
                <c:pt idx="4483">
                  <c:v>2.57</c:v>
                </c:pt>
                <c:pt idx="4484">
                  <c:v>2.57</c:v>
                </c:pt>
                <c:pt idx="4485">
                  <c:v>2.57</c:v>
                </c:pt>
                <c:pt idx="4486">
                  <c:v>2.56</c:v>
                </c:pt>
                <c:pt idx="4487">
                  <c:v>2.54</c:v>
                </c:pt>
                <c:pt idx="4488">
                  <c:v>2.53</c:v>
                </c:pt>
                <c:pt idx="4489">
                  <c:v>2.52</c:v>
                </c:pt>
                <c:pt idx="4490">
                  <c:v>2.5</c:v>
                </c:pt>
                <c:pt idx="4491">
                  <c:v>2.47</c:v>
                </c:pt>
                <c:pt idx="4492">
                  <c:v>2.47</c:v>
                </c:pt>
                <c:pt idx="4493">
                  <c:v>2.49</c:v>
                </c:pt>
                <c:pt idx="4494">
                  <c:v>2.51</c:v>
                </c:pt>
                <c:pt idx="4495">
                  <c:v>2.5</c:v>
                </c:pt>
                <c:pt idx="4496">
                  <c:v>2.51</c:v>
                </c:pt>
                <c:pt idx="4497">
                  <c:v>2.51</c:v>
                </c:pt>
                <c:pt idx="4498">
                  <c:v>2.5</c:v>
                </c:pt>
                <c:pt idx="4499">
                  <c:v>2.49</c:v>
                </c:pt>
                <c:pt idx="4500">
                  <c:v>2.49</c:v>
                </c:pt>
                <c:pt idx="4501">
                  <c:v>2.44</c:v>
                </c:pt>
                <c:pt idx="4502">
                  <c:v>2.42</c:v>
                </c:pt>
                <c:pt idx="4503">
                  <c:v>2.42</c:v>
                </c:pt>
                <c:pt idx="4504">
                  <c:v>2.42</c:v>
                </c:pt>
                <c:pt idx="4505">
                  <c:v>2.42</c:v>
                </c:pt>
                <c:pt idx="4506">
                  <c:v>2.4</c:v>
                </c:pt>
                <c:pt idx="4507">
                  <c:v>2.4</c:v>
                </c:pt>
                <c:pt idx="4508">
                  <c:v>2.41</c:v>
                </c:pt>
                <c:pt idx="4509">
                  <c:v>2.41</c:v>
                </c:pt>
                <c:pt idx="4510">
                  <c:v>2.42</c:v>
                </c:pt>
                <c:pt idx="4511">
                  <c:v>2.43</c:v>
                </c:pt>
                <c:pt idx="4512">
                  <c:v>2.46</c:v>
                </c:pt>
                <c:pt idx="4513">
                  <c:v>2.46</c:v>
                </c:pt>
                <c:pt idx="4514">
                  <c:v>2.46</c:v>
                </c:pt>
                <c:pt idx="4515">
                  <c:v>2.47</c:v>
                </c:pt>
                <c:pt idx="4516">
                  <c:v>2.48</c:v>
                </c:pt>
                <c:pt idx="4517">
                  <c:v>2.46</c:v>
                </c:pt>
                <c:pt idx="4518">
                  <c:v>2.45</c:v>
                </c:pt>
                <c:pt idx="4519">
                  <c:v>2.43</c:v>
                </c:pt>
                <c:pt idx="4520">
                  <c:v>2.42</c:v>
                </c:pt>
                <c:pt idx="4521">
                  <c:v>2.44</c:v>
                </c:pt>
                <c:pt idx="4522">
                  <c:v>2.45</c:v>
                </c:pt>
                <c:pt idx="4523">
                  <c:v>2.5</c:v>
                </c:pt>
                <c:pt idx="4524">
                  <c:v>2.53</c:v>
                </c:pt>
                <c:pt idx="4525">
                  <c:v>2.56</c:v>
                </c:pt>
                <c:pt idx="4526">
                  <c:v>2.56</c:v>
                </c:pt>
                <c:pt idx="4527">
                  <c:v>2.56</c:v>
                </c:pt>
                <c:pt idx="4528">
                  <c:v>2.55</c:v>
                </c:pt>
                <c:pt idx="4529">
                  <c:v>2.57</c:v>
                </c:pt>
                <c:pt idx="4530">
                  <c:v>2.54</c:v>
                </c:pt>
                <c:pt idx="4531">
                  <c:v>2.55</c:v>
                </c:pt>
                <c:pt idx="4532">
                  <c:v>2.54</c:v>
                </c:pt>
                <c:pt idx="4533">
                  <c:v>2.54</c:v>
                </c:pt>
                <c:pt idx="4534">
                  <c:v>2.53</c:v>
                </c:pt>
                <c:pt idx="4535">
                  <c:v>2.53</c:v>
                </c:pt>
                <c:pt idx="4536">
                  <c:v>2.54</c:v>
                </c:pt>
                <c:pt idx="4537">
                  <c:v>2.54</c:v>
                </c:pt>
                <c:pt idx="4538">
                  <c:v>2.54</c:v>
                </c:pt>
                <c:pt idx="4539">
                  <c:v>2.54</c:v>
                </c:pt>
                <c:pt idx="4540">
                  <c:v>2.53</c:v>
                </c:pt>
                <c:pt idx="4541">
                  <c:v>2.53</c:v>
                </c:pt>
                <c:pt idx="4542">
                  <c:v>2.54</c:v>
                </c:pt>
                <c:pt idx="4543">
                  <c:v>2.54</c:v>
                </c:pt>
                <c:pt idx="4544">
                  <c:v>2.52</c:v>
                </c:pt>
                <c:pt idx="4545">
                  <c:v>2.52</c:v>
                </c:pt>
                <c:pt idx="4546">
                  <c:v>2.5</c:v>
                </c:pt>
                <c:pt idx="4547">
                  <c:v>2.49</c:v>
                </c:pt>
                <c:pt idx="4548">
                  <c:v>2.46</c:v>
                </c:pt>
                <c:pt idx="4549">
                  <c:v>2.46</c:v>
                </c:pt>
                <c:pt idx="4550">
                  <c:v>2.45</c:v>
                </c:pt>
                <c:pt idx="4551">
                  <c:v>2.43</c:v>
                </c:pt>
                <c:pt idx="4552">
                  <c:v>2.43</c:v>
                </c:pt>
                <c:pt idx="4553">
                  <c:v>2.43</c:v>
                </c:pt>
                <c:pt idx="4554">
                  <c:v>2.42</c:v>
                </c:pt>
                <c:pt idx="4555">
                  <c:v>2.39</c:v>
                </c:pt>
                <c:pt idx="4556">
                  <c:v>2.36</c:v>
                </c:pt>
                <c:pt idx="4557">
                  <c:v>2.34</c:v>
                </c:pt>
                <c:pt idx="4558">
                  <c:v>2.33</c:v>
                </c:pt>
                <c:pt idx="4559">
                  <c:v>2.33</c:v>
                </c:pt>
                <c:pt idx="4560">
                  <c:v>2.34</c:v>
                </c:pt>
                <c:pt idx="4561">
                  <c:v>2.37</c:v>
                </c:pt>
                <c:pt idx="4562">
                  <c:v>2.35</c:v>
                </c:pt>
                <c:pt idx="4563">
                  <c:v>2.36</c:v>
                </c:pt>
                <c:pt idx="4564">
                  <c:v>2.36</c:v>
                </c:pt>
                <c:pt idx="4565">
                  <c:v>2.37</c:v>
                </c:pt>
                <c:pt idx="4566">
                  <c:v>2.4</c:v>
                </c:pt>
                <c:pt idx="4567">
                  <c:v>2.41</c:v>
                </c:pt>
                <c:pt idx="4568">
                  <c:v>2.43</c:v>
                </c:pt>
                <c:pt idx="4569">
                  <c:v>2.46</c:v>
                </c:pt>
                <c:pt idx="4570">
                  <c:v>2.46</c:v>
                </c:pt>
                <c:pt idx="4571">
                  <c:v>2.45</c:v>
                </c:pt>
                <c:pt idx="4572">
                  <c:v>2.47</c:v>
                </c:pt>
                <c:pt idx="4573">
                  <c:v>2.51</c:v>
                </c:pt>
                <c:pt idx="4574">
                  <c:v>2.52</c:v>
                </c:pt>
                <c:pt idx="4575">
                  <c:v>2.54</c:v>
                </c:pt>
                <c:pt idx="4576">
                  <c:v>2.54</c:v>
                </c:pt>
                <c:pt idx="4577">
                  <c:v>2.54</c:v>
                </c:pt>
                <c:pt idx="4578">
                  <c:v>2.52</c:v>
                </c:pt>
                <c:pt idx="4579">
                  <c:v>2.49</c:v>
                </c:pt>
                <c:pt idx="4580">
                  <c:v>2.47</c:v>
                </c:pt>
                <c:pt idx="4581">
                  <c:v>2.46</c:v>
                </c:pt>
                <c:pt idx="4582">
                  <c:v>2.43</c:v>
                </c:pt>
                <c:pt idx="4583">
                  <c:v>2.43</c:v>
                </c:pt>
                <c:pt idx="4584">
                  <c:v>2.43</c:v>
                </c:pt>
                <c:pt idx="4585">
                  <c:v>2.42</c:v>
                </c:pt>
                <c:pt idx="4586">
                  <c:v>2.41</c:v>
                </c:pt>
                <c:pt idx="4587">
                  <c:v>2.42</c:v>
                </c:pt>
                <c:pt idx="4588">
                  <c:v>2.42</c:v>
                </c:pt>
                <c:pt idx="4589">
                  <c:v>2.45</c:v>
                </c:pt>
                <c:pt idx="4590">
                  <c:v>2.47</c:v>
                </c:pt>
                <c:pt idx="4591">
                  <c:v>2.48</c:v>
                </c:pt>
                <c:pt idx="4592">
                  <c:v>2.48</c:v>
                </c:pt>
                <c:pt idx="4593">
                  <c:v>2.47</c:v>
                </c:pt>
                <c:pt idx="4594">
                  <c:v>2.51</c:v>
                </c:pt>
                <c:pt idx="4595">
                  <c:v>2.54</c:v>
                </c:pt>
                <c:pt idx="4596">
                  <c:v>2.57</c:v>
                </c:pt>
                <c:pt idx="4597">
                  <c:v>2.54</c:v>
                </c:pt>
                <c:pt idx="4598">
                  <c:v>2.52</c:v>
                </c:pt>
                <c:pt idx="4599">
                  <c:v>2.48</c:v>
                </c:pt>
                <c:pt idx="4600">
                  <c:v>2.47</c:v>
                </c:pt>
                <c:pt idx="4601">
                  <c:v>2.47</c:v>
                </c:pt>
                <c:pt idx="4602">
                  <c:v>2.44</c:v>
                </c:pt>
                <c:pt idx="4603">
                  <c:v>2.43</c:v>
                </c:pt>
                <c:pt idx="4604">
                  <c:v>2.41</c:v>
                </c:pt>
                <c:pt idx="4605">
                  <c:v>2.39</c:v>
                </c:pt>
                <c:pt idx="4606">
                  <c:v>2.35</c:v>
                </c:pt>
                <c:pt idx="4607">
                  <c:v>2.33</c:v>
                </c:pt>
                <c:pt idx="4608">
                  <c:v>2.33</c:v>
                </c:pt>
                <c:pt idx="4609">
                  <c:v>2.33</c:v>
                </c:pt>
                <c:pt idx="4610">
                  <c:v>2.34</c:v>
                </c:pt>
                <c:pt idx="4611">
                  <c:v>2.33</c:v>
                </c:pt>
                <c:pt idx="4612">
                  <c:v>2.34</c:v>
                </c:pt>
                <c:pt idx="4613">
                  <c:v>2.35</c:v>
                </c:pt>
                <c:pt idx="4614">
                  <c:v>2.36</c:v>
                </c:pt>
                <c:pt idx="4615">
                  <c:v>2.38</c:v>
                </c:pt>
                <c:pt idx="4616">
                  <c:v>2.37</c:v>
                </c:pt>
                <c:pt idx="4617">
                  <c:v>2.37</c:v>
                </c:pt>
                <c:pt idx="4618">
                  <c:v>2.37</c:v>
                </c:pt>
                <c:pt idx="4619">
                  <c:v>2.38</c:v>
                </c:pt>
                <c:pt idx="4620">
                  <c:v>2.39</c:v>
                </c:pt>
                <c:pt idx="4621">
                  <c:v>2.38</c:v>
                </c:pt>
                <c:pt idx="4622">
                  <c:v>2.37</c:v>
                </c:pt>
                <c:pt idx="4623">
                  <c:v>2.38</c:v>
                </c:pt>
                <c:pt idx="4624">
                  <c:v>2.36</c:v>
                </c:pt>
                <c:pt idx="4625">
                  <c:v>2.36</c:v>
                </c:pt>
                <c:pt idx="4626">
                  <c:v>2.36</c:v>
                </c:pt>
                <c:pt idx="4627">
                  <c:v>2.36</c:v>
                </c:pt>
                <c:pt idx="4628">
                  <c:v>2.37</c:v>
                </c:pt>
                <c:pt idx="4629">
                  <c:v>2.4</c:v>
                </c:pt>
                <c:pt idx="4630">
                  <c:v>2.36</c:v>
                </c:pt>
                <c:pt idx="4631">
                  <c:v>2.36</c:v>
                </c:pt>
                <c:pt idx="4632">
                  <c:v>2.33</c:v>
                </c:pt>
                <c:pt idx="4633">
                  <c:v>2.33</c:v>
                </c:pt>
                <c:pt idx="4634">
                  <c:v>2.28</c:v>
                </c:pt>
                <c:pt idx="4635">
                  <c:v>2.25</c:v>
                </c:pt>
                <c:pt idx="4636">
                  <c:v>2.24</c:v>
                </c:pt>
                <c:pt idx="4637">
                  <c:v>2.18</c:v>
                </c:pt>
                <c:pt idx="4638">
                  <c:v>2.15</c:v>
                </c:pt>
                <c:pt idx="4639">
                  <c:v>2.15</c:v>
                </c:pt>
                <c:pt idx="4640">
                  <c:v>2.13</c:v>
                </c:pt>
                <c:pt idx="4641">
                  <c:v>2.13</c:v>
                </c:pt>
                <c:pt idx="4642">
                  <c:v>2.12</c:v>
                </c:pt>
                <c:pt idx="4643">
                  <c:v>2.14</c:v>
                </c:pt>
                <c:pt idx="4644">
                  <c:v>2.14</c:v>
                </c:pt>
                <c:pt idx="4645">
                  <c:v>2.1</c:v>
                </c:pt>
                <c:pt idx="4646">
                  <c:v>2.12</c:v>
                </c:pt>
                <c:pt idx="4647">
                  <c:v>2.12</c:v>
                </c:pt>
                <c:pt idx="4648">
                  <c:v>2.11</c:v>
                </c:pt>
                <c:pt idx="4649">
                  <c:v>2.11</c:v>
                </c:pt>
                <c:pt idx="4650">
                  <c:v>2.11</c:v>
                </c:pt>
                <c:pt idx="4651">
                  <c:v>2.12</c:v>
                </c:pt>
                <c:pt idx="4652">
                  <c:v>2.12</c:v>
                </c:pt>
                <c:pt idx="4653">
                  <c:v>2.13</c:v>
                </c:pt>
                <c:pt idx="4654">
                  <c:v>2.13</c:v>
                </c:pt>
                <c:pt idx="4655">
                  <c:v>2.14</c:v>
                </c:pt>
                <c:pt idx="4656">
                  <c:v>2.18</c:v>
                </c:pt>
                <c:pt idx="4657">
                  <c:v>2.18</c:v>
                </c:pt>
                <c:pt idx="4658">
                  <c:v>2.22</c:v>
                </c:pt>
                <c:pt idx="4659">
                  <c:v>2.29</c:v>
                </c:pt>
                <c:pt idx="4660">
                  <c:v>2.29</c:v>
                </c:pt>
                <c:pt idx="4661">
                  <c:v>2.36</c:v>
                </c:pt>
                <c:pt idx="4662">
                  <c:v>2.42</c:v>
                </c:pt>
                <c:pt idx="4663">
                  <c:v>2.41</c:v>
                </c:pt>
                <c:pt idx="4664">
                  <c:v>2.41</c:v>
                </c:pt>
                <c:pt idx="4665">
                  <c:v>2.41</c:v>
                </c:pt>
                <c:pt idx="4666">
                  <c:v>2.41</c:v>
                </c:pt>
                <c:pt idx="4667">
                  <c:v>2.41</c:v>
                </c:pt>
                <c:pt idx="4668">
                  <c:v>2.41</c:v>
                </c:pt>
                <c:pt idx="4669">
                  <c:v>2.41</c:v>
                </c:pt>
                <c:pt idx="4670">
                  <c:v>2.36</c:v>
                </c:pt>
                <c:pt idx="4671">
                  <c:v>2.37</c:v>
                </c:pt>
                <c:pt idx="4672">
                  <c:v>2.37</c:v>
                </c:pt>
                <c:pt idx="4673">
                  <c:v>2.36</c:v>
                </c:pt>
                <c:pt idx="4674">
                  <c:v>2.35</c:v>
                </c:pt>
                <c:pt idx="4675">
                  <c:v>2.34</c:v>
                </c:pt>
                <c:pt idx="4676">
                  <c:v>2.319999999999999</c:v>
                </c:pt>
                <c:pt idx="4677">
                  <c:v>2.31</c:v>
                </c:pt>
                <c:pt idx="4678">
                  <c:v>2.31</c:v>
                </c:pt>
                <c:pt idx="4679">
                  <c:v>2.31</c:v>
                </c:pt>
                <c:pt idx="4680">
                  <c:v>2.29</c:v>
                </c:pt>
                <c:pt idx="4681">
                  <c:v>2.28</c:v>
                </c:pt>
                <c:pt idx="4682">
                  <c:v>2.28</c:v>
                </c:pt>
                <c:pt idx="4683">
                  <c:v>2.28</c:v>
                </c:pt>
                <c:pt idx="4684">
                  <c:v>2.29</c:v>
                </c:pt>
                <c:pt idx="4685">
                  <c:v>2.28</c:v>
                </c:pt>
                <c:pt idx="4686">
                  <c:v>2.28</c:v>
                </c:pt>
                <c:pt idx="4687">
                  <c:v>2.28</c:v>
                </c:pt>
                <c:pt idx="4688">
                  <c:v>2.28</c:v>
                </c:pt>
                <c:pt idx="4689">
                  <c:v>2.31</c:v>
                </c:pt>
                <c:pt idx="4690">
                  <c:v>2.319999999999999</c:v>
                </c:pt>
                <c:pt idx="4691">
                  <c:v>2.33</c:v>
                </c:pt>
                <c:pt idx="4692">
                  <c:v>2.35</c:v>
                </c:pt>
                <c:pt idx="4693">
                  <c:v>2.36</c:v>
                </c:pt>
                <c:pt idx="4694">
                  <c:v>2.37</c:v>
                </c:pt>
                <c:pt idx="4695">
                  <c:v>2.39</c:v>
                </c:pt>
                <c:pt idx="4696">
                  <c:v>2.37</c:v>
                </c:pt>
                <c:pt idx="4697">
                  <c:v>2.35</c:v>
                </c:pt>
                <c:pt idx="4698">
                  <c:v>2.36</c:v>
                </c:pt>
                <c:pt idx="4699">
                  <c:v>2.36</c:v>
                </c:pt>
                <c:pt idx="4700">
                  <c:v>2.37</c:v>
                </c:pt>
                <c:pt idx="4701">
                  <c:v>2.39</c:v>
                </c:pt>
                <c:pt idx="4702">
                  <c:v>2.39</c:v>
                </c:pt>
                <c:pt idx="4703">
                  <c:v>2.39</c:v>
                </c:pt>
                <c:pt idx="4704">
                  <c:v>2.39</c:v>
                </c:pt>
                <c:pt idx="4705">
                  <c:v>2.4</c:v>
                </c:pt>
                <c:pt idx="4706">
                  <c:v>2.39</c:v>
                </c:pt>
                <c:pt idx="4707">
                  <c:v>2.4</c:v>
                </c:pt>
                <c:pt idx="4708">
                  <c:v>2.4</c:v>
                </c:pt>
                <c:pt idx="4709">
                  <c:v>2.44</c:v>
                </c:pt>
                <c:pt idx="4710">
                  <c:v>2.42</c:v>
                </c:pt>
                <c:pt idx="4711">
                  <c:v>2.41</c:v>
                </c:pt>
                <c:pt idx="4712">
                  <c:v>2.42</c:v>
                </c:pt>
                <c:pt idx="4713">
                  <c:v>2.4</c:v>
                </c:pt>
                <c:pt idx="4714">
                  <c:v>2.4</c:v>
                </c:pt>
                <c:pt idx="4715">
                  <c:v>2.42</c:v>
                </c:pt>
                <c:pt idx="4716">
                  <c:v>2.44</c:v>
                </c:pt>
                <c:pt idx="4717">
                  <c:v>2.46</c:v>
                </c:pt>
                <c:pt idx="4718">
                  <c:v>2.47</c:v>
                </c:pt>
                <c:pt idx="4719">
                  <c:v>2.48</c:v>
                </c:pt>
                <c:pt idx="4720">
                  <c:v>2.48</c:v>
                </c:pt>
                <c:pt idx="4721">
                  <c:v>2.5</c:v>
                </c:pt>
                <c:pt idx="4722">
                  <c:v>2.5</c:v>
                </c:pt>
                <c:pt idx="4723">
                  <c:v>2.51</c:v>
                </c:pt>
                <c:pt idx="4724">
                  <c:v>2.5</c:v>
                </c:pt>
                <c:pt idx="4725">
                  <c:v>2.51</c:v>
                </c:pt>
                <c:pt idx="4726">
                  <c:v>2.52</c:v>
                </c:pt>
                <c:pt idx="4727">
                  <c:v>2.53</c:v>
                </c:pt>
                <c:pt idx="4728">
                  <c:v>2.51</c:v>
                </c:pt>
                <c:pt idx="4729">
                  <c:v>2.51</c:v>
                </c:pt>
                <c:pt idx="4730">
                  <c:v>2.52</c:v>
                </c:pt>
                <c:pt idx="4731">
                  <c:v>2.51</c:v>
                </c:pt>
                <c:pt idx="4732">
                  <c:v>2.51</c:v>
                </c:pt>
                <c:pt idx="4733">
                  <c:v>2.51</c:v>
                </c:pt>
                <c:pt idx="4734">
                  <c:v>2.52</c:v>
                </c:pt>
                <c:pt idx="4735">
                  <c:v>2.52</c:v>
                </c:pt>
                <c:pt idx="4736">
                  <c:v>2.52</c:v>
                </c:pt>
                <c:pt idx="4737">
                  <c:v>2.48</c:v>
                </c:pt>
                <c:pt idx="4738">
                  <c:v>2.48</c:v>
                </c:pt>
                <c:pt idx="4739">
                  <c:v>2.47</c:v>
                </c:pt>
                <c:pt idx="4740">
                  <c:v>2.46</c:v>
                </c:pt>
                <c:pt idx="4741">
                  <c:v>2.42</c:v>
                </c:pt>
                <c:pt idx="4742">
                  <c:v>2.42</c:v>
                </c:pt>
                <c:pt idx="4743">
                  <c:v>2.39</c:v>
                </c:pt>
                <c:pt idx="4744">
                  <c:v>2.38</c:v>
                </c:pt>
                <c:pt idx="4745">
                  <c:v>2.37</c:v>
                </c:pt>
                <c:pt idx="4746">
                  <c:v>2.37</c:v>
                </c:pt>
                <c:pt idx="4747">
                  <c:v>2.34</c:v>
                </c:pt>
                <c:pt idx="4748">
                  <c:v>2.33</c:v>
                </c:pt>
                <c:pt idx="4749">
                  <c:v>2.33</c:v>
                </c:pt>
                <c:pt idx="4750">
                  <c:v>2.33</c:v>
                </c:pt>
                <c:pt idx="4751">
                  <c:v>2.319999999999999</c:v>
                </c:pt>
                <c:pt idx="4752">
                  <c:v>2.319999999999999</c:v>
                </c:pt>
                <c:pt idx="4753">
                  <c:v>2.319999999999999</c:v>
                </c:pt>
                <c:pt idx="4754">
                  <c:v>2.31</c:v>
                </c:pt>
                <c:pt idx="4755">
                  <c:v>2.3</c:v>
                </c:pt>
                <c:pt idx="4756">
                  <c:v>2.28</c:v>
                </c:pt>
                <c:pt idx="4757">
                  <c:v>2.27</c:v>
                </c:pt>
                <c:pt idx="4758">
                  <c:v>2.28</c:v>
                </c:pt>
                <c:pt idx="4759">
                  <c:v>2.3</c:v>
                </c:pt>
                <c:pt idx="4760">
                  <c:v>2.31</c:v>
                </c:pt>
                <c:pt idx="4761">
                  <c:v>2.319999999999999</c:v>
                </c:pt>
                <c:pt idx="4762">
                  <c:v>2.319999999999999</c:v>
                </c:pt>
                <c:pt idx="4763">
                  <c:v>2.35</c:v>
                </c:pt>
                <c:pt idx="4764">
                  <c:v>2.36</c:v>
                </c:pt>
                <c:pt idx="4765">
                  <c:v>2.37</c:v>
                </c:pt>
                <c:pt idx="4766">
                  <c:v>2.38</c:v>
                </c:pt>
                <c:pt idx="4767">
                  <c:v>2.4</c:v>
                </c:pt>
                <c:pt idx="4768">
                  <c:v>2.42</c:v>
                </c:pt>
                <c:pt idx="4769">
                  <c:v>2.43</c:v>
                </c:pt>
                <c:pt idx="4770">
                  <c:v>2.45</c:v>
                </c:pt>
                <c:pt idx="4771">
                  <c:v>2.46</c:v>
                </c:pt>
                <c:pt idx="4772">
                  <c:v>2.48</c:v>
                </c:pt>
                <c:pt idx="4773">
                  <c:v>2.48</c:v>
                </c:pt>
                <c:pt idx="4774">
                  <c:v>2.49</c:v>
                </c:pt>
                <c:pt idx="4775">
                  <c:v>2.51</c:v>
                </c:pt>
                <c:pt idx="4776">
                  <c:v>2.52</c:v>
                </c:pt>
                <c:pt idx="4777">
                  <c:v>2.53</c:v>
                </c:pt>
                <c:pt idx="4778">
                  <c:v>2.54</c:v>
                </c:pt>
                <c:pt idx="4779">
                  <c:v>2.56</c:v>
                </c:pt>
                <c:pt idx="4780">
                  <c:v>2.58</c:v>
                </c:pt>
                <c:pt idx="4781">
                  <c:v>2.61</c:v>
                </c:pt>
                <c:pt idx="4782">
                  <c:v>2.62</c:v>
                </c:pt>
                <c:pt idx="4783">
                  <c:v>2.62</c:v>
                </c:pt>
                <c:pt idx="4784">
                  <c:v>2.66</c:v>
                </c:pt>
                <c:pt idx="4785">
                  <c:v>2.7</c:v>
                </c:pt>
                <c:pt idx="4786">
                  <c:v>2.73</c:v>
                </c:pt>
                <c:pt idx="4787">
                  <c:v>2.75</c:v>
                </c:pt>
                <c:pt idx="4788">
                  <c:v>2.74</c:v>
                </c:pt>
                <c:pt idx="4789">
                  <c:v>2.75</c:v>
                </c:pt>
                <c:pt idx="4790">
                  <c:v>2.76</c:v>
                </c:pt>
                <c:pt idx="4791">
                  <c:v>2.78</c:v>
                </c:pt>
                <c:pt idx="4792">
                  <c:v>2.79</c:v>
                </c:pt>
                <c:pt idx="4793">
                  <c:v>2.91</c:v>
                </c:pt>
                <c:pt idx="4794">
                  <c:v>3.06</c:v>
                </c:pt>
                <c:pt idx="4795">
                  <c:v>3.26</c:v>
                </c:pt>
                <c:pt idx="4796">
                  <c:v>3.23</c:v>
                </c:pt>
                <c:pt idx="4797">
                  <c:v>3.23</c:v>
                </c:pt>
                <c:pt idx="4798">
                  <c:v>3.23</c:v>
                </c:pt>
                <c:pt idx="4799">
                  <c:v>3.31</c:v>
                </c:pt>
                <c:pt idx="4800">
                  <c:v>3.27</c:v>
                </c:pt>
                <c:pt idx="4801">
                  <c:v>3.27</c:v>
                </c:pt>
                <c:pt idx="4802">
                  <c:v>3.24</c:v>
                </c:pt>
                <c:pt idx="4803">
                  <c:v>3.26</c:v>
                </c:pt>
                <c:pt idx="4804">
                  <c:v>3.28</c:v>
                </c:pt>
                <c:pt idx="4805">
                  <c:v>3.31</c:v>
                </c:pt>
                <c:pt idx="4806">
                  <c:v>3.31</c:v>
                </c:pt>
                <c:pt idx="4807">
                  <c:v>3.28</c:v>
                </c:pt>
                <c:pt idx="4808">
                  <c:v>3.26</c:v>
                </c:pt>
                <c:pt idx="4809">
                  <c:v>3.24</c:v>
                </c:pt>
                <c:pt idx="4810">
                  <c:v>3.23</c:v>
                </c:pt>
                <c:pt idx="4811">
                  <c:v>3.21</c:v>
                </c:pt>
                <c:pt idx="4812">
                  <c:v>3.2</c:v>
                </c:pt>
                <c:pt idx="4813">
                  <c:v>3.22</c:v>
                </c:pt>
                <c:pt idx="4814">
                  <c:v>3.24</c:v>
                </c:pt>
                <c:pt idx="4815">
                  <c:v>3.25</c:v>
                </c:pt>
                <c:pt idx="4816">
                  <c:v>3.27</c:v>
                </c:pt>
                <c:pt idx="4817">
                  <c:v>3.31</c:v>
                </c:pt>
                <c:pt idx="4818">
                  <c:v>3.3</c:v>
                </c:pt>
                <c:pt idx="4819">
                  <c:v>3.32</c:v>
                </c:pt>
                <c:pt idx="4820">
                  <c:v>3.31</c:v>
                </c:pt>
                <c:pt idx="4821">
                  <c:v>3.3</c:v>
                </c:pt>
                <c:pt idx="4822">
                  <c:v>3.3</c:v>
                </c:pt>
                <c:pt idx="4823">
                  <c:v>3.31</c:v>
                </c:pt>
                <c:pt idx="4824">
                  <c:v>3.32</c:v>
                </c:pt>
                <c:pt idx="4825">
                  <c:v>3.32</c:v>
                </c:pt>
                <c:pt idx="4826">
                  <c:v>3.32</c:v>
                </c:pt>
                <c:pt idx="4827">
                  <c:v>3.31</c:v>
                </c:pt>
                <c:pt idx="4828">
                  <c:v>3.31</c:v>
                </c:pt>
                <c:pt idx="4829">
                  <c:v>3.3</c:v>
                </c:pt>
                <c:pt idx="4830">
                  <c:v>3.32</c:v>
                </c:pt>
                <c:pt idx="4831">
                  <c:v>3.33</c:v>
                </c:pt>
                <c:pt idx="4832">
                  <c:v>3.33</c:v>
                </c:pt>
                <c:pt idx="4833">
                  <c:v>3.34</c:v>
                </c:pt>
                <c:pt idx="4834">
                  <c:v>3.37</c:v>
                </c:pt>
                <c:pt idx="4835">
                  <c:v>3.39</c:v>
                </c:pt>
                <c:pt idx="4836">
                  <c:v>3.42</c:v>
                </c:pt>
                <c:pt idx="4837">
                  <c:v>3.44</c:v>
                </c:pt>
                <c:pt idx="4838">
                  <c:v>3.45</c:v>
                </c:pt>
                <c:pt idx="4839">
                  <c:v>3.46</c:v>
                </c:pt>
                <c:pt idx="4840">
                  <c:v>3.45</c:v>
                </c:pt>
                <c:pt idx="4841">
                  <c:v>3.47</c:v>
                </c:pt>
                <c:pt idx="4842">
                  <c:v>3.47</c:v>
                </c:pt>
                <c:pt idx="4843">
                  <c:v>3.47</c:v>
                </c:pt>
                <c:pt idx="4844">
                  <c:v>3.48</c:v>
                </c:pt>
                <c:pt idx="4845">
                  <c:v>3.51</c:v>
                </c:pt>
                <c:pt idx="4846">
                  <c:v>3.51</c:v>
                </c:pt>
                <c:pt idx="4847">
                  <c:v>3.53</c:v>
                </c:pt>
                <c:pt idx="4848">
                  <c:v>3.53</c:v>
                </c:pt>
                <c:pt idx="4849">
                  <c:v>3.52</c:v>
                </c:pt>
                <c:pt idx="4850">
                  <c:v>3.51</c:v>
                </c:pt>
                <c:pt idx="4851">
                  <c:v>3.5</c:v>
                </c:pt>
                <c:pt idx="4852">
                  <c:v>3.46</c:v>
                </c:pt>
                <c:pt idx="4853">
                  <c:v>3.43</c:v>
                </c:pt>
                <c:pt idx="4854">
                  <c:v>3.38</c:v>
                </c:pt>
                <c:pt idx="4855">
                  <c:v>3.36</c:v>
                </c:pt>
                <c:pt idx="4856">
                  <c:v>3.29</c:v>
                </c:pt>
                <c:pt idx="4857">
                  <c:v>3.26</c:v>
                </c:pt>
                <c:pt idx="4858">
                  <c:v>3.22</c:v>
                </c:pt>
                <c:pt idx="4859">
                  <c:v>3.2</c:v>
                </c:pt>
                <c:pt idx="4860">
                  <c:v>3.17</c:v>
                </c:pt>
                <c:pt idx="4861">
                  <c:v>3.13</c:v>
                </c:pt>
                <c:pt idx="4862">
                  <c:v>3.11</c:v>
                </c:pt>
                <c:pt idx="4863">
                  <c:v>3.1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Sheet1!$E$2</c:f>
              <c:strCache>
                <c:ptCount val="1"/>
                <c:pt idx="0">
                  <c:v>Florida</c:v>
                </c:pt>
              </c:strCache>
            </c:strRef>
          </c:tx>
          <c:marker>
            <c:symbol val="none"/>
          </c:marker>
          <c:cat>
            <c:numRef>
              <c:f>Sheet1!$A$3:$A$4866</c:f>
              <c:numCache>
                <c:formatCode>m/d/yyyy</c:formatCode>
                <c:ptCount val="4864"/>
                <c:pt idx="0">
                  <c:v>34702.0</c:v>
                </c:pt>
                <c:pt idx="1">
                  <c:v>34703.0</c:v>
                </c:pt>
                <c:pt idx="2">
                  <c:v>34704.0</c:v>
                </c:pt>
                <c:pt idx="3">
                  <c:v>34705.0</c:v>
                </c:pt>
                <c:pt idx="4">
                  <c:v>34708.0</c:v>
                </c:pt>
                <c:pt idx="5">
                  <c:v>34709.0</c:v>
                </c:pt>
                <c:pt idx="6">
                  <c:v>34710.0</c:v>
                </c:pt>
                <c:pt idx="7">
                  <c:v>34711.0</c:v>
                </c:pt>
                <c:pt idx="8">
                  <c:v>34712.0</c:v>
                </c:pt>
                <c:pt idx="9">
                  <c:v>34716.0</c:v>
                </c:pt>
                <c:pt idx="10">
                  <c:v>34717.0</c:v>
                </c:pt>
                <c:pt idx="11">
                  <c:v>34718.0</c:v>
                </c:pt>
                <c:pt idx="12">
                  <c:v>34719.0</c:v>
                </c:pt>
                <c:pt idx="13">
                  <c:v>34722.0</c:v>
                </c:pt>
                <c:pt idx="14">
                  <c:v>34723.0</c:v>
                </c:pt>
                <c:pt idx="15">
                  <c:v>34724.0</c:v>
                </c:pt>
                <c:pt idx="16">
                  <c:v>34725.0</c:v>
                </c:pt>
                <c:pt idx="17">
                  <c:v>34726.0</c:v>
                </c:pt>
                <c:pt idx="18">
                  <c:v>34729.0</c:v>
                </c:pt>
                <c:pt idx="19">
                  <c:v>34730.0</c:v>
                </c:pt>
                <c:pt idx="20">
                  <c:v>34731.0</c:v>
                </c:pt>
                <c:pt idx="21">
                  <c:v>34732.0</c:v>
                </c:pt>
                <c:pt idx="22">
                  <c:v>34733.0</c:v>
                </c:pt>
                <c:pt idx="23">
                  <c:v>34736.0</c:v>
                </c:pt>
                <c:pt idx="24">
                  <c:v>34737.0</c:v>
                </c:pt>
                <c:pt idx="25">
                  <c:v>34738.0</c:v>
                </c:pt>
                <c:pt idx="26">
                  <c:v>34739.0</c:v>
                </c:pt>
                <c:pt idx="27">
                  <c:v>34740.0</c:v>
                </c:pt>
                <c:pt idx="28">
                  <c:v>34743.0</c:v>
                </c:pt>
                <c:pt idx="29">
                  <c:v>34744.0</c:v>
                </c:pt>
                <c:pt idx="30">
                  <c:v>34745.0</c:v>
                </c:pt>
                <c:pt idx="31">
                  <c:v>34746.0</c:v>
                </c:pt>
                <c:pt idx="32">
                  <c:v>34747.0</c:v>
                </c:pt>
                <c:pt idx="33">
                  <c:v>34751.0</c:v>
                </c:pt>
                <c:pt idx="34">
                  <c:v>34752.0</c:v>
                </c:pt>
                <c:pt idx="35">
                  <c:v>34753.0</c:v>
                </c:pt>
                <c:pt idx="36">
                  <c:v>34754.0</c:v>
                </c:pt>
                <c:pt idx="37">
                  <c:v>34757.0</c:v>
                </c:pt>
                <c:pt idx="38">
                  <c:v>34758.0</c:v>
                </c:pt>
                <c:pt idx="39">
                  <c:v>34759.0</c:v>
                </c:pt>
                <c:pt idx="40">
                  <c:v>34760.0</c:v>
                </c:pt>
                <c:pt idx="41">
                  <c:v>34761.0</c:v>
                </c:pt>
                <c:pt idx="42">
                  <c:v>34764.0</c:v>
                </c:pt>
                <c:pt idx="43">
                  <c:v>34765.0</c:v>
                </c:pt>
                <c:pt idx="44">
                  <c:v>34766.0</c:v>
                </c:pt>
                <c:pt idx="45">
                  <c:v>34767.0</c:v>
                </c:pt>
                <c:pt idx="46">
                  <c:v>34768.0</c:v>
                </c:pt>
                <c:pt idx="47">
                  <c:v>34771.0</c:v>
                </c:pt>
                <c:pt idx="48">
                  <c:v>34772.0</c:v>
                </c:pt>
                <c:pt idx="49">
                  <c:v>34773.0</c:v>
                </c:pt>
                <c:pt idx="50">
                  <c:v>34774.0</c:v>
                </c:pt>
                <c:pt idx="51">
                  <c:v>34775.0</c:v>
                </c:pt>
                <c:pt idx="52">
                  <c:v>34778.0</c:v>
                </c:pt>
                <c:pt idx="53">
                  <c:v>34779.0</c:v>
                </c:pt>
                <c:pt idx="54">
                  <c:v>34780.0</c:v>
                </c:pt>
                <c:pt idx="55">
                  <c:v>34781.0</c:v>
                </c:pt>
                <c:pt idx="56">
                  <c:v>34782.0</c:v>
                </c:pt>
                <c:pt idx="57">
                  <c:v>34785.0</c:v>
                </c:pt>
                <c:pt idx="58">
                  <c:v>34786.0</c:v>
                </c:pt>
                <c:pt idx="59">
                  <c:v>34787.0</c:v>
                </c:pt>
                <c:pt idx="60">
                  <c:v>34788.0</c:v>
                </c:pt>
                <c:pt idx="61">
                  <c:v>34789.0</c:v>
                </c:pt>
                <c:pt idx="62">
                  <c:v>34792.0</c:v>
                </c:pt>
                <c:pt idx="63">
                  <c:v>34793.0</c:v>
                </c:pt>
                <c:pt idx="64">
                  <c:v>34794.0</c:v>
                </c:pt>
                <c:pt idx="65">
                  <c:v>34795.0</c:v>
                </c:pt>
                <c:pt idx="66">
                  <c:v>34796.0</c:v>
                </c:pt>
                <c:pt idx="67">
                  <c:v>34799.0</c:v>
                </c:pt>
                <c:pt idx="68">
                  <c:v>34800.0</c:v>
                </c:pt>
                <c:pt idx="69">
                  <c:v>34801.0</c:v>
                </c:pt>
                <c:pt idx="70">
                  <c:v>34802.0</c:v>
                </c:pt>
                <c:pt idx="71">
                  <c:v>34803.0</c:v>
                </c:pt>
                <c:pt idx="72">
                  <c:v>34806.0</c:v>
                </c:pt>
                <c:pt idx="73">
                  <c:v>34807.0</c:v>
                </c:pt>
                <c:pt idx="74">
                  <c:v>34808.0</c:v>
                </c:pt>
                <c:pt idx="75">
                  <c:v>34809.0</c:v>
                </c:pt>
                <c:pt idx="76">
                  <c:v>34810.0</c:v>
                </c:pt>
                <c:pt idx="77">
                  <c:v>34813.0</c:v>
                </c:pt>
                <c:pt idx="78">
                  <c:v>34814.0</c:v>
                </c:pt>
                <c:pt idx="79">
                  <c:v>34815.0</c:v>
                </c:pt>
                <c:pt idx="80">
                  <c:v>34816.0</c:v>
                </c:pt>
                <c:pt idx="81">
                  <c:v>34817.0</c:v>
                </c:pt>
                <c:pt idx="82">
                  <c:v>34820.0</c:v>
                </c:pt>
                <c:pt idx="83">
                  <c:v>34821.0</c:v>
                </c:pt>
                <c:pt idx="84">
                  <c:v>34822.0</c:v>
                </c:pt>
                <c:pt idx="85">
                  <c:v>34823.0</c:v>
                </c:pt>
                <c:pt idx="86">
                  <c:v>34824.0</c:v>
                </c:pt>
                <c:pt idx="87">
                  <c:v>34827.0</c:v>
                </c:pt>
                <c:pt idx="88">
                  <c:v>34828.0</c:v>
                </c:pt>
                <c:pt idx="89">
                  <c:v>34829.0</c:v>
                </c:pt>
                <c:pt idx="90">
                  <c:v>34830.0</c:v>
                </c:pt>
                <c:pt idx="91">
                  <c:v>34831.0</c:v>
                </c:pt>
                <c:pt idx="92">
                  <c:v>34834.0</c:v>
                </c:pt>
                <c:pt idx="93">
                  <c:v>34835.0</c:v>
                </c:pt>
                <c:pt idx="94">
                  <c:v>34836.0</c:v>
                </c:pt>
                <c:pt idx="95">
                  <c:v>34837.0</c:v>
                </c:pt>
                <c:pt idx="96">
                  <c:v>34838.0</c:v>
                </c:pt>
                <c:pt idx="97">
                  <c:v>34841.0</c:v>
                </c:pt>
                <c:pt idx="98">
                  <c:v>34842.0</c:v>
                </c:pt>
                <c:pt idx="99">
                  <c:v>34843.0</c:v>
                </c:pt>
                <c:pt idx="100">
                  <c:v>34844.0</c:v>
                </c:pt>
                <c:pt idx="101">
                  <c:v>34845.0</c:v>
                </c:pt>
                <c:pt idx="102">
                  <c:v>34848.0</c:v>
                </c:pt>
                <c:pt idx="103">
                  <c:v>34849.0</c:v>
                </c:pt>
                <c:pt idx="104">
                  <c:v>34850.0</c:v>
                </c:pt>
                <c:pt idx="105">
                  <c:v>34851.0</c:v>
                </c:pt>
                <c:pt idx="106">
                  <c:v>34852.0</c:v>
                </c:pt>
                <c:pt idx="107">
                  <c:v>34855.0</c:v>
                </c:pt>
                <c:pt idx="108">
                  <c:v>34856.0</c:v>
                </c:pt>
                <c:pt idx="109">
                  <c:v>34857.0</c:v>
                </c:pt>
                <c:pt idx="110">
                  <c:v>34858.0</c:v>
                </c:pt>
                <c:pt idx="111">
                  <c:v>34859.0</c:v>
                </c:pt>
                <c:pt idx="112">
                  <c:v>34862.0</c:v>
                </c:pt>
                <c:pt idx="113">
                  <c:v>34863.0</c:v>
                </c:pt>
                <c:pt idx="114">
                  <c:v>34864.0</c:v>
                </c:pt>
                <c:pt idx="115">
                  <c:v>34865.0</c:v>
                </c:pt>
                <c:pt idx="116">
                  <c:v>34866.0</c:v>
                </c:pt>
                <c:pt idx="117">
                  <c:v>34869.0</c:v>
                </c:pt>
                <c:pt idx="118">
                  <c:v>34870.0</c:v>
                </c:pt>
                <c:pt idx="119">
                  <c:v>34871.0</c:v>
                </c:pt>
                <c:pt idx="120">
                  <c:v>34872.0</c:v>
                </c:pt>
                <c:pt idx="121">
                  <c:v>34873.0</c:v>
                </c:pt>
                <c:pt idx="122">
                  <c:v>34876.0</c:v>
                </c:pt>
                <c:pt idx="123">
                  <c:v>34877.0</c:v>
                </c:pt>
                <c:pt idx="124">
                  <c:v>34878.0</c:v>
                </c:pt>
                <c:pt idx="125">
                  <c:v>34879.0</c:v>
                </c:pt>
                <c:pt idx="126">
                  <c:v>34880.0</c:v>
                </c:pt>
                <c:pt idx="127">
                  <c:v>34883.0</c:v>
                </c:pt>
                <c:pt idx="128">
                  <c:v>34884.0</c:v>
                </c:pt>
                <c:pt idx="129">
                  <c:v>34885.0</c:v>
                </c:pt>
                <c:pt idx="130">
                  <c:v>34886.0</c:v>
                </c:pt>
                <c:pt idx="131">
                  <c:v>34887.0</c:v>
                </c:pt>
                <c:pt idx="132">
                  <c:v>34890.0</c:v>
                </c:pt>
                <c:pt idx="133">
                  <c:v>34891.0</c:v>
                </c:pt>
                <c:pt idx="134">
                  <c:v>34892.0</c:v>
                </c:pt>
                <c:pt idx="135">
                  <c:v>34893.0</c:v>
                </c:pt>
                <c:pt idx="136">
                  <c:v>34894.0</c:v>
                </c:pt>
                <c:pt idx="137">
                  <c:v>34897.0</c:v>
                </c:pt>
                <c:pt idx="138">
                  <c:v>34898.0</c:v>
                </c:pt>
                <c:pt idx="139">
                  <c:v>34899.0</c:v>
                </c:pt>
                <c:pt idx="140">
                  <c:v>34900.0</c:v>
                </c:pt>
                <c:pt idx="141">
                  <c:v>34901.0</c:v>
                </c:pt>
                <c:pt idx="142">
                  <c:v>34904.0</c:v>
                </c:pt>
                <c:pt idx="143">
                  <c:v>34905.0</c:v>
                </c:pt>
                <c:pt idx="144">
                  <c:v>34906.0</c:v>
                </c:pt>
                <c:pt idx="145">
                  <c:v>34907.0</c:v>
                </c:pt>
                <c:pt idx="146">
                  <c:v>34908.0</c:v>
                </c:pt>
                <c:pt idx="147">
                  <c:v>34911.0</c:v>
                </c:pt>
                <c:pt idx="148">
                  <c:v>34912.0</c:v>
                </c:pt>
                <c:pt idx="149">
                  <c:v>34913.0</c:v>
                </c:pt>
                <c:pt idx="150">
                  <c:v>34914.0</c:v>
                </c:pt>
                <c:pt idx="151">
                  <c:v>34915.0</c:v>
                </c:pt>
                <c:pt idx="152">
                  <c:v>34918.0</c:v>
                </c:pt>
                <c:pt idx="153">
                  <c:v>34919.0</c:v>
                </c:pt>
                <c:pt idx="154">
                  <c:v>34920.0</c:v>
                </c:pt>
                <c:pt idx="155">
                  <c:v>34921.0</c:v>
                </c:pt>
                <c:pt idx="156">
                  <c:v>34922.0</c:v>
                </c:pt>
                <c:pt idx="157">
                  <c:v>34925.0</c:v>
                </c:pt>
                <c:pt idx="158">
                  <c:v>34926.0</c:v>
                </c:pt>
                <c:pt idx="159">
                  <c:v>34927.0</c:v>
                </c:pt>
                <c:pt idx="160">
                  <c:v>34928.0</c:v>
                </c:pt>
                <c:pt idx="161">
                  <c:v>34929.0</c:v>
                </c:pt>
                <c:pt idx="162">
                  <c:v>34932.0</c:v>
                </c:pt>
                <c:pt idx="163">
                  <c:v>34933.0</c:v>
                </c:pt>
                <c:pt idx="164">
                  <c:v>34934.0</c:v>
                </c:pt>
                <c:pt idx="165">
                  <c:v>34935.0</c:v>
                </c:pt>
                <c:pt idx="166">
                  <c:v>34936.0</c:v>
                </c:pt>
                <c:pt idx="167">
                  <c:v>34939.0</c:v>
                </c:pt>
                <c:pt idx="168">
                  <c:v>34940.0</c:v>
                </c:pt>
                <c:pt idx="169">
                  <c:v>34941.0</c:v>
                </c:pt>
                <c:pt idx="170">
                  <c:v>34942.0</c:v>
                </c:pt>
                <c:pt idx="171">
                  <c:v>34943.0</c:v>
                </c:pt>
                <c:pt idx="172">
                  <c:v>34947.0</c:v>
                </c:pt>
                <c:pt idx="173">
                  <c:v>34948.0</c:v>
                </c:pt>
                <c:pt idx="174">
                  <c:v>34949.0</c:v>
                </c:pt>
                <c:pt idx="175">
                  <c:v>34950.0</c:v>
                </c:pt>
                <c:pt idx="176">
                  <c:v>34953.0</c:v>
                </c:pt>
                <c:pt idx="177">
                  <c:v>34954.0</c:v>
                </c:pt>
                <c:pt idx="178">
                  <c:v>34955.0</c:v>
                </c:pt>
                <c:pt idx="179">
                  <c:v>34956.0</c:v>
                </c:pt>
                <c:pt idx="180">
                  <c:v>34957.0</c:v>
                </c:pt>
                <c:pt idx="181">
                  <c:v>34960.0</c:v>
                </c:pt>
                <c:pt idx="182">
                  <c:v>34961.0</c:v>
                </c:pt>
                <c:pt idx="183">
                  <c:v>34962.0</c:v>
                </c:pt>
                <c:pt idx="184">
                  <c:v>34963.0</c:v>
                </c:pt>
                <c:pt idx="185">
                  <c:v>34964.0</c:v>
                </c:pt>
                <c:pt idx="186">
                  <c:v>34967.0</c:v>
                </c:pt>
                <c:pt idx="187">
                  <c:v>34968.0</c:v>
                </c:pt>
                <c:pt idx="188">
                  <c:v>34969.0</c:v>
                </c:pt>
                <c:pt idx="189">
                  <c:v>34970.0</c:v>
                </c:pt>
                <c:pt idx="190">
                  <c:v>34971.0</c:v>
                </c:pt>
                <c:pt idx="191">
                  <c:v>34974.0</c:v>
                </c:pt>
                <c:pt idx="192">
                  <c:v>34975.0</c:v>
                </c:pt>
                <c:pt idx="193">
                  <c:v>34976.0</c:v>
                </c:pt>
                <c:pt idx="194">
                  <c:v>34977.0</c:v>
                </c:pt>
                <c:pt idx="195">
                  <c:v>34978.0</c:v>
                </c:pt>
                <c:pt idx="196">
                  <c:v>34981.0</c:v>
                </c:pt>
                <c:pt idx="197">
                  <c:v>34982.0</c:v>
                </c:pt>
                <c:pt idx="198">
                  <c:v>34983.0</c:v>
                </c:pt>
                <c:pt idx="199">
                  <c:v>34984.0</c:v>
                </c:pt>
                <c:pt idx="200">
                  <c:v>34985.0</c:v>
                </c:pt>
                <c:pt idx="201">
                  <c:v>34988.0</c:v>
                </c:pt>
                <c:pt idx="202">
                  <c:v>34989.0</c:v>
                </c:pt>
                <c:pt idx="203">
                  <c:v>34990.0</c:v>
                </c:pt>
                <c:pt idx="204">
                  <c:v>34991.0</c:v>
                </c:pt>
                <c:pt idx="205">
                  <c:v>34992.0</c:v>
                </c:pt>
                <c:pt idx="206">
                  <c:v>34995.0</c:v>
                </c:pt>
                <c:pt idx="207">
                  <c:v>34996.0</c:v>
                </c:pt>
                <c:pt idx="208">
                  <c:v>34997.0</c:v>
                </c:pt>
                <c:pt idx="209">
                  <c:v>34998.0</c:v>
                </c:pt>
                <c:pt idx="210">
                  <c:v>34999.0</c:v>
                </c:pt>
                <c:pt idx="211">
                  <c:v>35002.0</c:v>
                </c:pt>
                <c:pt idx="212">
                  <c:v>35003.0</c:v>
                </c:pt>
                <c:pt idx="213">
                  <c:v>35004.0</c:v>
                </c:pt>
                <c:pt idx="214">
                  <c:v>35005.0</c:v>
                </c:pt>
                <c:pt idx="215">
                  <c:v>35006.0</c:v>
                </c:pt>
                <c:pt idx="216">
                  <c:v>35009.0</c:v>
                </c:pt>
                <c:pt idx="217">
                  <c:v>35010.0</c:v>
                </c:pt>
                <c:pt idx="218">
                  <c:v>35011.0</c:v>
                </c:pt>
                <c:pt idx="219">
                  <c:v>35012.0</c:v>
                </c:pt>
                <c:pt idx="220">
                  <c:v>35013.0</c:v>
                </c:pt>
                <c:pt idx="221">
                  <c:v>35016.0</c:v>
                </c:pt>
                <c:pt idx="222">
                  <c:v>35017.0</c:v>
                </c:pt>
                <c:pt idx="223">
                  <c:v>35018.0</c:v>
                </c:pt>
                <c:pt idx="224">
                  <c:v>35019.0</c:v>
                </c:pt>
                <c:pt idx="225">
                  <c:v>35020.0</c:v>
                </c:pt>
                <c:pt idx="226">
                  <c:v>35023.0</c:v>
                </c:pt>
                <c:pt idx="227">
                  <c:v>35024.0</c:v>
                </c:pt>
                <c:pt idx="228">
                  <c:v>35025.0</c:v>
                </c:pt>
                <c:pt idx="229">
                  <c:v>35026.0</c:v>
                </c:pt>
                <c:pt idx="230">
                  <c:v>35027.0</c:v>
                </c:pt>
                <c:pt idx="231">
                  <c:v>35030.0</c:v>
                </c:pt>
                <c:pt idx="232">
                  <c:v>35031.0</c:v>
                </c:pt>
                <c:pt idx="233">
                  <c:v>35032.0</c:v>
                </c:pt>
                <c:pt idx="234">
                  <c:v>35033.0</c:v>
                </c:pt>
                <c:pt idx="235">
                  <c:v>35034.0</c:v>
                </c:pt>
                <c:pt idx="236">
                  <c:v>35037.0</c:v>
                </c:pt>
                <c:pt idx="237">
                  <c:v>35038.0</c:v>
                </c:pt>
                <c:pt idx="238">
                  <c:v>35039.0</c:v>
                </c:pt>
                <c:pt idx="239">
                  <c:v>35040.0</c:v>
                </c:pt>
                <c:pt idx="240">
                  <c:v>35041.0</c:v>
                </c:pt>
                <c:pt idx="241">
                  <c:v>35044.0</c:v>
                </c:pt>
                <c:pt idx="242">
                  <c:v>35045.0</c:v>
                </c:pt>
                <c:pt idx="243">
                  <c:v>35046.0</c:v>
                </c:pt>
                <c:pt idx="244">
                  <c:v>35047.0</c:v>
                </c:pt>
                <c:pt idx="245">
                  <c:v>35048.0</c:v>
                </c:pt>
                <c:pt idx="246">
                  <c:v>35051.0</c:v>
                </c:pt>
                <c:pt idx="247">
                  <c:v>35052.0</c:v>
                </c:pt>
                <c:pt idx="248">
                  <c:v>35053.0</c:v>
                </c:pt>
                <c:pt idx="249">
                  <c:v>35054.0</c:v>
                </c:pt>
                <c:pt idx="250">
                  <c:v>35055.0</c:v>
                </c:pt>
                <c:pt idx="251">
                  <c:v>35058.0</c:v>
                </c:pt>
                <c:pt idx="252">
                  <c:v>35059.0</c:v>
                </c:pt>
                <c:pt idx="253">
                  <c:v>35060.0</c:v>
                </c:pt>
                <c:pt idx="254">
                  <c:v>35061.0</c:v>
                </c:pt>
                <c:pt idx="255">
                  <c:v>35062.0</c:v>
                </c:pt>
                <c:pt idx="256">
                  <c:v>35065.0</c:v>
                </c:pt>
                <c:pt idx="257">
                  <c:v>35066.0</c:v>
                </c:pt>
                <c:pt idx="258">
                  <c:v>35067.0</c:v>
                </c:pt>
                <c:pt idx="259">
                  <c:v>35068.0</c:v>
                </c:pt>
                <c:pt idx="260">
                  <c:v>35069.0</c:v>
                </c:pt>
                <c:pt idx="261">
                  <c:v>35072.0</c:v>
                </c:pt>
                <c:pt idx="262">
                  <c:v>35073.0</c:v>
                </c:pt>
                <c:pt idx="263">
                  <c:v>35074.0</c:v>
                </c:pt>
                <c:pt idx="264">
                  <c:v>35075.0</c:v>
                </c:pt>
                <c:pt idx="265">
                  <c:v>35076.0</c:v>
                </c:pt>
                <c:pt idx="266">
                  <c:v>35079.0</c:v>
                </c:pt>
                <c:pt idx="267">
                  <c:v>35080.0</c:v>
                </c:pt>
                <c:pt idx="268">
                  <c:v>35081.0</c:v>
                </c:pt>
                <c:pt idx="269">
                  <c:v>35082.0</c:v>
                </c:pt>
                <c:pt idx="270">
                  <c:v>35083.0</c:v>
                </c:pt>
                <c:pt idx="271">
                  <c:v>35086.0</c:v>
                </c:pt>
                <c:pt idx="272">
                  <c:v>35087.0</c:v>
                </c:pt>
                <c:pt idx="273">
                  <c:v>35088.0</c:v>
                </c:pt>
                <c:pt idx="274">
                  <c:v>35089.0</c:v>
                </c:pt>
                <c:pt idx="275">
                  <c:v>35090.0</c:v>
                </c:pt>
                <c:pt idx="276">
                  <c:v>35093.0</c:v>
                </c:pt>
                <c:pt idx="277">
                  <c:v>35094.0</c:v>
                </c:pt>
                <c:pt idx="278">
                  <c:v>35095.0</c:v>
                </c:pt>
                <c:pt idx="279">
                  <c:v>35096.0</c:v>
                </c:pt>
                <c:pt idx="280">
                  <c:v>35097.0</c:v>
                </c:pt>
                <c:pt idx="281">
                  <c:v>35100.0</c:v>
                </c:pt>
                <c:pt idx="282">
                  <c:v>35101.0</c:v>
                </c:pt>
                <c:pt idx="283">
                  <c:v>35102.0</c:v>
                </c:pt>
                <c:pt idx="284">
                  <c:v>35103.0</c:v>
                </c:pt>
                <c:pt idx="285">
                  <c:v>35104.0</c:v>
                </c:pt>
                <c:pt idx="286">
                  <c:v>35107.0</c:v>
                </c:pt>
                <c:pt idx="287">
                  <c:v>35108.0</c:v>
                </c:pt>
                <c:pt idx="288">
                  <c:v>35109.0</c:v>
                </c:pt>
                <c:pt idx="289">
                  <c:v>35110.0</c:v>
                </c:pt>
                <c:pt idx="290">
                  <c:v>35111.0</c:v>
                </c:pt>
                <c:pt idx="291">
                  <c:v>35114.0</c:v>
                </c:pt>
                <c:pt idx="292">
                  <c:v>35115.0</c:v>
                </c:pt>
                <c:pt idx="293">
                  <c:v>35116.0</c:v>
                </c:pt>
                <c:pt idx="294">
                  <c:v>35117.0</c:v>
                </c:pt>
                <c:pt idx="295">
                  <c:v>35118.0</c:v>
                </c:pt>
                <c:pt idx="296">
                  <c:v>35121.0</c:v>
                </c:pt>
                <c:pt idx="297">
                  <c:v>35122.0</c:v>
                </c:pt>
                <c:pt idx="298">
                  <c:v>35123.0</c:v>
                </c:pt>
                <c:pt idx="299">
                  <c:v>35124.0</c:v>
                </c:pt>
                <c:pt idx="300">
                  <c:v>35125.0</c:v>
                </c:pt>
                <c:pt idx="301">
                  <c:v>35128.0</c:v>
                </c:pt>
                <c:pt idx="302">
                  <c:v>35129.0</c:v>
                </c:pt>
                <c:pt idx="303">
                  <c:v>35130.0</c:v>
                </c:pt>
                <c:pt idx="304">
                  <c:v>35131.0</c:v>
                </c:pt>
                <c:pt idx="305">
                  <c:v>35132.0</c:v>
                </c:pt>
                <c:pt idx="306">
                  <c:v>35135.0</c:v>
                </c:pt>
                <c:pt idx="307">
                  <c:v>35136.0</c:v>
                </c:pt>
                <c:pt idx="308">
                  <c:v>35137.0</c:v>
                </c:pt>
                <c:pt idx="309">
                  <c:v>35138.0</c:v>
                </c:pt>
                <c:pt idx="310">
                  <c:v>35139.0</c:v>
                </c:pt>
                <c:pt idx="311">
                  <c:v>35142.0</c:v>
                </c:pt>
                <c:pt idx="312">
                  <c:v>35143.0</c:v>
                </c:pt>
                <c:pt idx="313">
                  <c:v>35144.0</c:v>
                </c:pt>
                <c:pt idx="314">
                  <c:v>35145.0</c:v>
                </c:pt>
                <c:pt idx="315">
                  <c:v>35146.0</c:v>
                </c:pt>
                <c:pt idx="316">
                  <c:v>35149.0</c:v>
                </c:pt>
                <c:pt idx="317">
                  <c:v>35150.0</c:v>
                </c:pt>
                <c:pt idx="318">
                  <c:v>35151.0</c:v>
                </c:pt>
                <c:pt idx="319">
                  <c:v>35152.0</c:v>
                </c:pt>
                <c:pt idx="320">
                  <c:v>35153.0</c:v>
                </c:pt>
                <c:pt idx="321">
                  <c:v>35156.0</c:v>
                </c:pt>
                <c:pt idx="322">
                  <c:v>35157.0</c:v>
                </c:pt>
                <c:pt idx="323">
                  <c:v>35158.0</c:v>
                </c:pt>
                <c:pt idx="324">
                  <c:v>35159.0</c:v>
                </c:pt>
                <c:pt idx="325">
                  <c:v>35160.0</c:v>
                </c:pt>
                <c:pt idx="326">
                  <c:v>35163.0</c:v>
                </c:pt>
                <c:pt idx="327">
                  <c:v>35164.0</c:v>
                </c:pt>
                <c:pt idx="328">
                  <c:v>35165.0</c:v>
                </c:pt>
                <c:pt idx="329">
                  <c:v>35166.0</c:v>
                </c:pt>
                <c:pt idx="330">
                  <c:v>35167.0</c:v>
                </c:pt>
                <c:pt idx="331">
                  <c:v>35170.0</c:v>
                </c:pt>
                <c:pt idx="332">
                  <c:v>35171.0</c:v>
                </c:pt>
                <c:pt idx="333">
                  <c:v>35172.0</c:v>
                </c:pt>
                <c:pt idx="334">
                  <c:v>35173.0</c:v>
                </c:pt>
                <c:pt idx="335">
                  <c:v>35174.0</c:v>
                </c:pt>
                <c:pt idx="336">
                  <c:v>35177.0</c:v>
                </c:pt>
                <c:pt idx="337">
                  <c:v>35178.0</c:v>
                </c:pt>
                <c:pt idx="338">
                  <c:v>35179.0</c:v>
                </c:pt>
                <c:pt idx="339">
                  <c:v>35180.0</c:v>
                </c:pt>
                <c:pt idx="340">
                  <c:v>35181.0</c:v>
                </c:pt>
                <c:pt idx="341">
                  <c:v>35184.0</c:v>
                </c:pt>
                <c:pt idx="342">
                  <c:v>35185.0</c:v>
                </c:pt>
                <c:pt idx="343">
                  <c:v>35186.0</c:v>
                </c:pt>
                <c:pt idx="344">
                  <c:v>35187.0</c:v>
                </c:pt>
                <c:pt idx="345">
                  <c:v>35188.0</c:v>
                </c:pt>
                <c:pt idx="346">
                  <c:v>35191.0</c:v>
                </c:pt>
                <c:pt idx="347">
                  <c:v>35192.0</c:v>
                </c:pt>
                <c:pt idx="348">
                  <c:v>35193.0</c:v>
                </c:pt>
                <c:pt idx="349">
                  <c:v>35194.0</c:v>
                </c:pt>
                <c:pt idx="350">
                  <c:v>35195.0</c:v>
                </c:pt>
                <c:pt idx="351">
                  <c:v>35198.0</c:v>
                </c:pt>
                <c:pt idx="352">
                  <c:v>35199.0</c:v>
                </c:pt>
                <c:pt idx="353">
                  <c:v>35200.0</c:v>
                </c:pt>
                <c:pt idx="354">
                  <c:v>35201.0</c:v>
                </c:pt>
                <c:pt idx="355">
                  <c:v>35202.0</c:v>
                </c:pt>
                <c:pt idx="356">
                  <c:v>35205.0</c:v>
                </c:pt>
                <c:pt idx="357">
                  <c:v>35206.0</c:v>
                </c:pt>
                <c:pt idx="358">
                  <c:v>35207.0</c:v>
                </c:pt>
                <c:pt idx="359">
                  <c:v>35208.0</c:v>
                </c:pt>
                <c:pt idx="360">
                  <c:v>35209.0</c:v>
                </c:pt>
                <c:pt idx="361">
                  <c:v>35212.0</c:v>
                </c:pt>
                <c:pt idx="362">
                  <c:v>35213.0</c:v>
                </c:pt>
                <c:pt idx="363">
                  <c:v>35214.0</c:v>
                </c:pt>
                <c:pt idx="364">
                  <c:v>35215.0</c:v>
                </c:pt>
                <c:pt idx="365">
                  <c:v>35216.0</c:v>
                </c:pt>
                <c:pt idx="366">
                  <c:v>35219.0</c:v>
                </c:pt>
                <c:pt idx="367">
                  <c:v>35220.0</c:v>
                </c:pt>
                <c:pt idx="368">
                  <c:v>35221.0</c:v>
                </c:pt>
                <c:pt idx="369">
                  <c:v>35222.0</c:v>
                </c:pt>
                <c:pt idx="370">
                  <c:v>35223.0</c:v>
                </c:pt>
                <c:pt idx="371">
                  <c:v>35226.0</c:v>
                </c:pt>
                <c:pt idx="372">
                  <c:v>35227.0</c:v>
                </c:pt>
                <c:pt idx="373">
                  <c:v>35228.0</c:v>
                </c:pt>
                <c:pt idx="374">
                  <c:v>35229.0</c:v>
                </c:pt>
                <c:pt idx="375">
                  <c:v>35230.0</c:v>
                </c:pt>
                <c:pt idx="376">
                  <c:v>35233.0</c:v>
                </c:pt>
                <c:pt idx="377">
                  <c:v>35234.0</c:v>
                </c:pt>
                <c:pt idx="378">
                  <c:v>35235.0</c:v>
                </c:pt>
                <c:pt idx="379">
                  <c:v>35236.0</c:v>
                </c:pt>
                <c:pt idx="380">
                  <c:v>35237.0</c:v>
                </c:pt>
                <c:pt idx="381">
                  <c:v>35240.0</c:v>
                </c:pt>
                <c:pt idx="382">
                  <c:v>35241.0</c:v>
                </c:pt>
                <c:pt idx="383">
                  <c:v>35242.0</c:v>
                </c:pt>
                <c:pt idx="384">
                  <c:v>35243.0</c:v>
                </c:pt>
                <c:pt idx="385">
                  <c:v>35244.0</c:v>
                </c:pt>
                <c:pt idx="386">
                  <c:v>35247.0</c:v>
                </c:pt>
                <c:pt idx="387">
                  <c:v>35248.0</c:v>
                </c:pt>
                <c:pt idx="388">
                  <c:v>35249.0</c:v>
                </c:pt>
                <c:pt idx="389">
                  <c:v>35250.0</c:v>
                </c:pt>
                <c:pt idx="390">
                  <c:v>35251.0</c:v>
                </c:pt>
                <c:pt idx="391">
                  <c:v>35254.0</c:v>
                </c:pt>
                <c:pt idx="392">
                  <c:v>35255.0</c:v>
                </c:pt>
                <c:pt idx="393">
                  <c:v>35256.0</c:v>
                </c:pt>
                <c:pt idx="394">
                  <c:v>35257.0</c:v>
                </c:pt>
                <c:pt idx="395">
                  <c:v>35258.0</c:v>
                </c:pt>
                <c:pt idx="396">
                  <c:v>35261.0</c:v>
                </c:pt>
                <c:pt idx="397">
                  <c:v>35262.0</c:v>
                </c:pt>
                <c:pt idx="398">
                  <c:v>35263.0</c:v>
                </c:pt>
                <c:pt idx="399">
                  <c:v>35264.0</c:v>
                </c:pt>
                <c:pt idx="400">
                  <c:v>35265.0</c:v>
                </c:pt>
                <c:pt idx="401">
                  <c:v>35268.0</c:v>
                </c:pt>
                <c:pt idx="402">
                  <c:v>35269.0</c:v>
                </c:pt>
                <c:pt idx="403">
                  <c:v>35270.0</c:v>
                </c:pt>
                <c:pt idx="404">
                  <c:v>35271.0</c:v>
                </c:pt>
                <c:pt idx="405">
                  <c:v>35272.0</c:v>
                </c:pt>
                <c:pt idx="406">
                  <c:v>35275.0</c:v>
                </c:pt>
                <c:pt idx="407">
                  <c:v>35276.0</c:v>
                </c:pt>
                <c:pt idx="408">
                  <c:v>35277.0</c:v>
                </c:pt>
                <c:pt idx="409">
                  <c:v>35278.0</c:v>
                </c:pt>
                <c:pt idx="410">
                  <c:v>35279.0</c:v>
                </c:pt>
                <c:pt idx="411">
                  <c:v>35282.0</c:v>
                </c:pt>
                <c:pt idx="412">
                  <c:v>35283.0</c:v>
                </c:pt>
                <c:pt idx="413">
                  <c:v>35284.0</c:v>
                </c:pt>
                <c:pt idx="414">
                  <c:v>35285.0</c:v>
                </c:pt>
                <c:pt idx="415">
                  <c:v>35286.0</c:v>
                </c:pt>
                <c:pt idx="416">
                  <c:v>35289.0</c:v>
                </c:pt>
                <c:pt idx="417">
                  <c:v>35290.0</c:v>
                </c:pt>
                <c:pt idx="418">
                  <c:v>35291.0</c:v>
                </c:pt>
                <c:pt idx="419">
                  <c:v>35292.0</c:v>
                </c:pt>
                <c:pt idx="420">
                  <c:v>35293.0</c:v>
                </c:pt>
                <c:pt idx="421">
                  <c:v>35296.0</c:v>
                </c:pt>
                <c:pt idx="422">
                  <c:v>35297.0</c:v>
                </c:pt>
                <c:pt idx="423">
                  <c:v>35298.0</c:v>
                </c:pt>
                <c:pt idx="424">
                  <c:v>35299.0</c:v>
                </c:pt>
                <c:pt idx="425">
                  <c:v>35300.0</c:v>
                </c:pt>
                <c:pt idx="426">
                  <c:v>35303.0</c:v>
                </c:pt>
                <c:pt idx="427">
                  <c:v>35304.0</c:v>
                </c:pt>
                <c:pt idx="428">
                  <c:v>35305.0</c:v>
                </c:pt>
                <c:pt idx="429">
                  <c:v>35306.0</c:v>
                </c:pt>
                <c:pt idx="430">
                  <c:v>35307.0</c:v>
                </c:pt>
                <c:pt idx="431">
                  <c:v>35310.0</c:v>
                </c:pt>
                <c:pt idx="432">
                  <c:v>35311.0</c:v>
                </c:pt>
                <c:pt idx="433">
                  <c:v>35312.0</c:v>
                </c:pt>
                <c:pt idx="434">
                  <c:v>35313.0</c:v>
                </c:pt>
                <c:pt idx="435">
                  <c:v>35314.0</c:v>
                </c:pt>
                <c:pt idx="436">
                  <c:v>35317.0</c:v>
                </c:pt>
                <c:pt idx="437">
                  <c:v>35318.0</c:v>
                </c:pt>
                <c:pt idx="438">
                  <c:v>35319.0</c:v>
                </c:pt>
                <c:pt idx="439">
                  <c:v>35320.0</c:v>
                </c:pt>
                <c:pt idx="440">
                  <c:v>35321.0</c:v>
                </c:pt>
                <c:pt idx="441">
                  <c:v>35324.0</c:v>
                </c:pt>
                <c:pt idx="442">
                  <c:v>35325.0</c:v>
                </c:pt>
                <c:pt idx="443">
                  <c:v>35326.0</c:v>
                </c:pt>
                <c:pt idx="444">
                  <c:v>35327.0</c:v>
                </c:pt>
                <c:pt idx="445">
                  <c:v>35328.0</c:v>
                </c:pt>
                <c:pt idx="446">
                  <c:v>35331.0</c:v>
                </c:pt>
                <c:pt idx="447">
                  <c:v>35332.0</c:v>
                </c:pt>
                <c:pt idx="448">
                  <c:v>35333.0</c:v>
                </c:pt>
                <c:pt idx="449">
                  <c:v>35334.0</c:v>
                </c:pt>
                <c:pt idx="450">
                  <c:v>35335.0</c:v>
                </c:pt>
                <c:pt idx="451">
                  <c:v>35338.0</c:v>
                </c:pt>
                <c:pt idx="452">
                  <c:v>35339.0</c:v>
                </c:pt>
                <c:pt idx="453">
                  <c:v>35340.0</c:v>
                </c:pt>
                <c:pt idx="454">
                  <c:v>35341.0</c:v>
                </c:pt>
                <c:pt idx="455">
                  <c:v>35342.0</c:v>
                </c:pt>
                <c:pt idx="456">
                  <c:v>35345.0</c:v>
                </c:pt>
                <c:pt idx="457">
                  <c:v>35346.0</c:v>
                </c:pt>
                <c:pt idx="458">
                  <c:v>35347.0</c:v>
                </c:pt>
                <c:pt idx="459">
                  <c:v>35348.0</c:v>
                </c:pt>
                <c:pt idx="460">
                  <c:v>35349.0</c:v>
                </c:pt>
                <c:pt idx="461">
                  <c:v>35352.0</c:v>
                </c:pt>
                <c:pt idx="462">
                  <c:v>35353.0</c:v>
                </c:pt>
                <c:pt idx="463">
                  <c:v>35354.0</c:v>
                </c:pt>
                <c:pt idx="464">
                  <c:v>35355.0</c:v>
                </c:pt>
                <c:pt idx="465">
                  <c:v>35356.0</c:v>
                </c:pt>
                <c:pt idx="466">
                  <c:v>35359.0</c:v>
                </c:pt>
                <c:pt idx="467">
                  <c:v>35360.0</c:v>
                </c:pt>
                <c:pt idx="468">
                  <c:v>35361.0</c:v>
                </c:pt>
                <c:pt idx="469">
                  <c:v>35362.0</c:v>
                </c:pt>
                <c:pt idx="470">
                  <c:v>35363.0</c:v>
                </c:pt>
                <c:pt idx="471">
                  <c:v>35366.0</c:v>
                </c:pt>
                <c:pt idx="472">
                  <c:v>35367.0</c:v>
                </c:pt>
                <c:pt idx="473">
                  <c:v>35368.0</c:v>
                </c:pt>
                <c:pt idx="474">
                  <c:v>35369.0</c:v>
                </c:pt>
                <c:pt idx="475">
                  <c:v>35370.0</c:v>
                </c:pt>
                <c:pt idx="476">
                  <c:v>35373.0</c:v>
                </c:pt>
                <c:pt idx="477">
                  <c:v>35374.0</c:v>
                </c:pt>
                <c:pt idx="478">
                  <c:v>35375.0</c:v>
                </c:pt>
                <c:pt idx="479">
                  <c:v>35376.0</c:v>
                </c:pt>
                <c:pt idx="480">
                  <c:v>35377.0</c:v>
                </c:pt>
                <c:pt idx="481">
                  <c:v>35380.0</c:v>
                </c:pt>
                <c:pt idx="482">
                  <c:v>35381.0</c:v>
                </c:pt>
                <c:pt idx="483">
                  <c:v>35382.0</c:v>
                </c:pt>
                <c:pt idx="484">
                  <c:v>35383.0</c:v>
                </c:pt>
                <c:pt idx="485">
                  <c:v>35384.0</c:v>
                </c:pt>
                <c:pt idx="486">
                  <c:v>35387.0</c:v>
                </c:pt>
                <c:pt idx="487">
                  <c:v>35388.0</c:v>
                </c:pt>
                <c:pt idx="488">
                  <c:v>35389.0</c:v>
                </c:pt>
                <c:pt idx="489">
                  <c:v>35390.0</c:v>
                </c:pt>
                <c:pt idx="490">
                  <c:v>35394.0</c:v>
                </c:pt>
                <c:pt idx="491">
                  <c:v>35395.0</c:v>
                </c:pt>
                <c:pt idx="492">
                  <c:v>35396.0</c:v>
                </c:pt>
                <c:pt idx="493">
                  <c:v>35397.0</c:v>
                </c:pt>
                <c:pt idx="494">
                  <c:v>35398.0</c:v>
                </c:pt>
                <c:pt idx="495">
                  <c:v>35401.0</c:v>
                </c:pt>
                <c:pt idx="496">
                  <c:v>35402.0</c:v>
                </c:pt>
                <c:pt idx="497">
                  <c:v>35403.0</c:v>
                </c:pt>
                <c:pt idx="498">
                  <c:v>35404.0</c:v>
                </c:pt>
                <c:pt idx="499">
                  <c:v>35405.0</c:v>
                </c:pt>
                <c:pt idx="500">
                  <c:v>35408.0</c:v>
                </c:pt>
                <c:pt idx="501">
                  <c:v>35409.0</c:v>
                </c:pt>
                <c:pt idx="502">
                  <c:v>35410.0</c:v>
                </c:pt>
                <c:pt idx="503">
                  <c:v>35411.0</c:v>
                </c:pt>
                <c:pt idx="504">
                  <c:v>35412.0</c:v>
                </c:pt>
                <c:pt idx="505">
                  <c:v>35415.0</c:v>
                </c:pt>
                <c:pt idx="506">
                  <c:v>35416.0</c:v>
                </c:pt>
                <c:pt idx="507">
                  <c:v>35417.0</c:v>
                </c:pt>
                <c:pt idx="508">
                  <c:v>35418.0</c:v>
                </c:pt>
                <c:pt idx="509">
                  <c:v>35419.0</c:v>
                </c:pt>
                <c:pt idx="510">
                  <c:v>35422.0</c:v>
                </c:pt>
                <c:pt idx="511">
                  <c:v>35423.0</c:v>
                </c:pt>
                <c:pt idx="512">
                  <c:v>35424.0</c:v>
                </c:pt>
                <c:pt idx="513">
                  <c:v>35425.0</c:v>
                </c:pt>
                <c:pt idx="514">
                  <c:v>35426.0</c:v>
                </c:pt>
                <c:pt idx="515">
                  <c:v>35429.0</c:v>
                </c:pt>
                <c:pt idx="516">
                  <c:v>35430.0</c:v>
                </c:pt>
                <c:pt idx="517">
                  <c:v>35431.0</c:v>
                </c:pt>
                <c:pt idx="518">
                  <c:v>35432.0</c:v>
                </c:pt>
                <c:pt idx="519">
                  <c:v>35433.0</c:v>
                </c:pt>
                <c:pt idx="520">
                  <c:v>35436.0</c:v>
                </c:pt>
                <c:pt idx="521">
                  <c:v>35437.0</c:v>
                </c:pt>
                <c:pt idx="522">
                  <c:v>35438.0</c:v>
                </c:pt>
                <c:pt idx="523">
                  <c:v>35439.0</c:v>
                </c:pt>
                <c:pt idx="524">
                  <c:v>35440.0</c:v>
                </c:pt>
                <c:pt idx="525">
                  <c:v>35443.0</c:v>
                </c:pt>
                <c:pt idx="526">
                  <c:v>35444.0</c:v>
                </c:pt>
                <c:pt idx="527">
                  <c:v>35445.0</c:v>
                </c:pt>
                <c:pt idx="528">
                  <c:v>35446.0</c:v>
                </c:pt>
                <c:pt idx="529">
                  <c:v>35447.0</c:v>
                </c:pt>
                <c:pt idx="530">
                  <c:v>35450.0</c:v>
                </c:pt>
                <c:pt idx="531">
                  <c:v>35451.0</c:v>
                </c:pt>
                <c:pt idx="532">
                  <c:v>35452.0</c:v>
                </c:pt>
                <c:pt idx="533">
                  <c:v>35453.0</c:v>
                </c:pt>
                <c:pt idx="534">
                  <c:v>35454.0</c:v>
                </c:pt>
                <c:pt idx="535">
                  <c:v>35457.0</c:v>
                </c:pt>
                <c:pt idx="536">
                  <c:v>35458.0</c:v>
                </c:pt>
                <c:pt idx="537">
                  <c:v>35459.0</c:v>
                </c:pt>
                <c:pt idx="538">
                  <c:v>35460.0</c:v>
                </c:pt>
                <c:pt idx="539">
                  <c:v>35461.0</c:v>
                </c:pt>
                <c:pt idx="540">
                  <c:v>35464.0</c:v>
                </c:pt>
                <c:pt idx="541">
                  <c:v>35465.0</c:v>
                </c:pt>
                <c:pt idx="542">
                  <c:v>35466.0</c:v>
                </c:pt>
                <c:pt idx="543">
                  <c:v>35467.0</c:v>
                </c:pt>
                <c:pt idx="544">
                  <c:v>35468.0</c:v>
                </c:pt>
                <c:pt idx="545">
                  <c:v>35471.0</c:v>
                </c:pt>
                <c:pt idx="546">
                  <c:v>35472.0</c:v>
                </c:pt>
                <c:pt idx="547">
                  <c:v>35473.0</c:v>
                </c:pt>
                <c:pt idx="548">
                  <c:v>35474.0</c:v>
                </c:pt>
                <c:pt idx="549">
                  <c:v>35475.0</c:v>
                </c:pt>
                <c:pt idx="550">
                  <c:v>35478.0</c:v>
                </c:pt>
                <c:pt idx="551">
                  <c:v>35479.0</c:v>
                </c:pt>
                <c:pt idx="552">
                  <c:v>35480.0</c:v>
                </c:pt>
                <c:pt idx="553">
                  <c:v>35481.0</c:v>
                </c:pt>
                <c:pt idx="554">
                  <c:v>35482.0</c:v>
                </c:pt>
                <c:pt idx="555">
                  <c:v>35485.0</c:v>
                </c:pt>
                <c:pt idx="556">
                  <c:v>35486.0</c:v>
                </c:pt>
                <c:pt idx="557">
                  <c:v>35487.0</c:v>
                </c:pt>
                <c:pt idx="558">
                  <c:v>35488.0</c:v>
                </c:pt>
                <c:pt idx="559">
                  <c:v>35489.0</c:v>
                </c:pt>
                <c:pt idx="560">
                  <c:v>35492.0</c:v>
                </c:pt>
                <c:pt idx="561">
                  <c:v>35493.0</c:v>
                </c:pt>
                <c:pt idx="562">
                  <c:v>35494.0</c:v>
                </c:pt>
                <c:pt idx="563">
                  <c:v>35495.0</c:v>
                </c:pt>
                <c:pt idx="564">
                  <c:v>35496.0</c:v>
                </c:pt>
                <c:pt idx="565">
                  <c:v>35499.0</c:v>
                </c:pt>
                <c:pt idx="566">
                  <c:v>35500.0</c:v>
                </c:pt>
                <c:pt idx="567">
                  <c:v>35501.0</c:v>
                </c:pt>
                <c:pt idx="568">
                  <c:v>35502.0</c:v>
                </c:pt>
                <c:pt idx="569">
                  <c:v>35503.0</c:v>
                </c:pt>
                <c:pt idx="570">
                  <c:v>35506.0</c:v>
                </c:pt>
                <c:pt idx="571">
                  <c:v>35507.0</c:v>
                </c:pt>
                <c:pt idx="572">
                  <c:v>35508.0</c:v>
                </c:pt>
                <c:pt idx="573">
                  <c:v>35509.0</c:v>
                </c:pt>
                <c:pt idx="574">
                  <c:v>35510.0</c:v>
                </c:pt>
                <c:pt idx="575">
                  <c:v>35513.0</c:v>
                </c:pt>
                <c:pt idx="576">
                  <c:v>35514.0</c:v>
                </c:pt>
                <c:pt idx="577">
                  <c:v>35515.0</c:v>
                </c:pt>
                <c:pt idx="578">
                  <c:v>35516.0</c:v>
                </c:pt>
                <c:pt idx="579">
                  <c:v>35517.0</c:v>
                </c:pt>
                <c:pt idx="580">
                  <c:v>35520.0</c:v>
                </c:pt>
                <c:pt idx="581">
                  <c:v>35521.0</c:v>
                </c:pt>
                <c:pt idx="582">
                  <c:v>35522.0</c:v>
                </c:pt>
                <c:pt idx="583">
                  <c:v>35523.0</c:v>
                </c:pt>
                <c:pt idx="584">
                  <c:v>35524.0</c:v>
                </c:pt>
                <c:pt idx="585">
                  <c:v>35527.0</c:v>
                </c:pt>
                <c:pt idx="586">
                  <c:v>35528.0</c:v>
                </c:pt>
                <c:pt idx="587">
                  <c:v>35529.0</c:v>
                </c:pt>
                <c:pt idx="588">
                  <c:v>35530.0</c:v>
                </c:pt>
                <c:pt idx="589">
                  <c:v>35531.0</c:v>
                </c:pt>
                <c:pt idx="590">
                  <c:v>35534.0</c:v>
                </c:pt>
                <c:pt idx="591">
                  <c:v>35535.0</c:v>
                </c:pt>
                <c:pt idx="592">
                  <c:v>35536.0</c:v>
                </c:pt>
                <c:pt idx="593">
                  <c:v>35537.0</c:v>
                </c:pt>
                <c:pt idx="594">
                  <c:v>35538.0</c:v>
                </c:pt>
                <c:pt idx="595">
                  <c:v>35541.0</c:v>
                </c:pt>
                <c:pt idx="596">
                  <c:v>35542.0</c:v>
                </c:pt>
                <c:pt idx="597">
                  <c:v>35543.0</c:v>
                </c:pt>
                <c:pt idx="598">
                  <c:v>35544.0</c:v>
                </c:pt>
                <c:pt idx="599">
                  <c:v>35545.0</c:v>
                </c:pt>
                <c:pt idx="600">
                  <c:v>35548.0</c:v>
                </c:pt>
                <c:pt idx="601">
                  <c:v>35549.0</c:v>
                </c:pt>
                <c:pt idx="602">
                  <c:v>35550.0</c:v>
                </c:pt>
                <c:pt idx="603">
                  <c:v>35551.0</c:v>
                </c:pt>
                <c:pt idx="604">
                  <c:v>35552.0</c:v>
                </c:pt>
                <c:pt idx="605">
                  <c:v>35555.0</c:v>
                </c:pt>
                <c:pt idx="606">
                  <c:v>35556.0</c:v>
                </c:pt>
                <c:pt idx="607">
                  <c:v>35557.0</c:v>
                </c:pt>
                <c:pt idx="608">
                  <c:v>35558.0</c:v>
                </c:pt>
                <c:pt idx="609">
                  <c:v>35559.0</c:v>
                </c:pt>
                <c:pt idx="610">
                  <c:v>35562.0</c:v>
                </c:pt>
                <c:pt idx="611">
                  <c:v>35563.0</c:v>
                </c:pt>
                <c:pt idx="612">
                  <c:v>35564.0</c:v>
                </c:pt>
                <c:pt idx="613">
                  <c:v>35565.0</c:v>
                </c:pt>
                <c:pt idx="614">
                  <c:v>35566.0</c:v>
                </c:pt>
                <c:pt idx="615">
                  <c:v>35569.0</c:v>
                </c:pt>
                <c:pt idx="616">
                  <c:v>35570.0</c:v>
                </c:pt>
                <c:pt idx="617">
                  <c:v>35571.0</c:v>
                </c:pt>
                <c:pt idx="618">
                  <c:v>35572.0</c:v>
                </c:pt>
                <c:pt idx="619">
                  <c:v>35573.0</c:v>
                </c:pt>
                <c:pt idx="620">
                  <c:v>35576.0</c:v>
                </c:pt>
                <c:pt idx="621">
                  <c:v>35577.0</c:v>
                </c:pt>
                <c:pt idx="622">
                  <c:v>35578.0</c:v>
                </c:pt>
                <c:pt idx="623">
                  <c:v>35579.0</c:v>
                </c:pt>
                <c:pt idx="624">
                  <c:v>35580.0</c:v>
                </c:pt>
                <c:pt idx="625">
                  <c:v>35583.0</c:v>
                </c:pt>
                <c:pt idx="626">
                  <c:v>35584.0</c:v>
                </c:pt>
                <c:pt idx="627">
                  <c:v>35585.0</c:v>
                </c:pt>
                <c:pt idx="628">
                  <c:v>35586.0</c:v>
                </c:pt>
                <c:pt idx="629">
                  <c:v>35587.0</c:v>
                </c:pt>
                <c:pt idx="630">
                  <c:v>35590.0</c:v>
                </c:pt>
                <c:pt idx="631">
                  <c:v>35591.0</c:v>
                </c:pt>
                <c:pt idx="632">
                  <c:v>35592.0</c:v>
                </c:pt>
                <c:pt idx="633">
                  <c:v>35593.0</c:v>
                </c:pt>
                <c:pt idx="634">
                  <c:v>35594.0</c:v>
                </c:pt>
                <c:pt idx="635">
                  <c:v>35597.0</c:v>
                </c:pt>
                <c:pt idx="636">
                  <c:v>35598.0</c:v>
                </c:pt>
                <c:pt idx="637">
                  <c:v>35599.0</c:v>
                </c:pt>
                <c:pt idx="638">
                  <c:v>35600.0</c:v>
                </c:pt>
                <c:pt idx="639">
                  <c:v>35601.0</c:v>
                </c:pt>
                <c:pt idx="640">
                  <c:v>35604.0</c:v>
                </c:pt>
                <c:pt idx="641">
                  <c:v>35605.0</c:v>
                </c:pt>
                <c:pt idx="642">
                  <c:v>35606.0</c:v>
                </c:pt>
                <c:pt idx="643">
                  <c:v>35607.0</c:v>
                </c:pt>
                <c:pt idx="644">
                  <c:v>35608.0</c:v>
                </c:pt>
                <c:pt idx="645">
                  <c:v>35611.0</c:v>
                </c:pt>
                <c:pt idx="646">
                  <c:v>35612.0</c:v>
                </c:pt>
                <c:pt idx="647">
                  <c:v>35613.0</c:v>
                </c:pt>
                <c:pt idx="648">
                  <c:v>35614.0</c:v>
                </c:pt>
                <c:pt idx="649">
                  <c:v>35615.0</c:v>
                </c:pt>
                <c:pt idx="650">
                  <c:v>35618.0</c:v>
                </c:pt>
                <c:pt idx="651">
                  <c:v>35619.0</c:v>
                </c:pt>
                <c:pt idx="652">
                  <c:v>35620.0</c:v>
                </c:pt>
                <c:pt idx="653">
                  <c:v>35621.0</c:v>
                </c:pt>
                <c:pt idx="654">
                  <c:v>35622.0</c:v>
                </c:pt>
                <c:pt idx="655">
                  <c:v>35625.0</c:v>
                </c:pt>
                <c:pt idx="656">
                  <c:v>35626.0</c:v>
                </c:pt>
                <c:pt idx="657">
                  <c:v>35627.0</c:v>
                </c:pt>
                <c:pt idx="658">
                  <c:v>35628.0</c:v>
                </c:pt>
                <c:pt idx="659">
                  <c:v>35629.0</c:v>
                </c:pt>
                <c:pt idx="660">
                  <c:v>35632.0</c:v>
                </c:pt>
                <c:pt idx="661">
                  <c:v>35633.0</c:v>
                </c:pt>
                <c:pt idx="662">
                  <c:v>35634.0</c:v>
                </c:pt>
                <c:pt idx="663">
                  <c:v>35635.0</c:v>
                </c:pt>
                <c:pt idx="664">
                  <c:v>35636.0</c:v>
                </c:pt>
                <c:pt idx="665">
                  <c:v>35639.0</c:v>
                </c:pt>
                <c:pt idx="666">
                  <c:v>35640.0</c:v>
                </c:pt>
                <c:pt idx="667">
                  <c:v>35641.0</c:v>
                </c:pt>
                <c:pt idx="668">
                  <c:v>35642.0</c:v>
                </c:pt>
                <c:pt idx="669">
                  <c:v>35643.0</c:v>
                </c:pt>
                <c:pt idx="670">
                  <c:v>35646.0</c:v>
                </c:pt>
                <c:pt idx="671">
                  <c:v>35647.0</c:v>
                </c:pt>
                <c:pt idx="672">
                  <c:v>35648.0</c:v>
                </c:pt>
                <c:pt idx="673">
                  <c:v>35649.0</c:v>
                </c:pt>
                <c:pt idx="674">
                  <c:v>35650.0</c:v>
                </c:pt>
                <c:pt idx="675">
                  <c:v>35653.0</c:v>
                </c:pt>
                <c:pt idx="676">
                  <c:v>35654.0</c:v>
                </c:pt>
                <c:pt idx="677">
                  <c:v>35655.0</c:v>
                </c:pt>
                <c:pt idx="678">
                  <c:v>35656.0</c:v>
                </c:pt>
                <c:pt idx="679">
                  <c:v>35657.0</c:v>
                </c:pt>
                <c:pt idx="680">
                  <c:v>35660.0</c:v>
                </c:pt>
                <c:pt idx="681">
                  <c:v>35661.0</c:v>
                </c:pt>
                <c:pt idx="682">
                  <c:v>35662.0</c:v>
                </c:pt>
                <c:pt idx="683">
                  <c:v>35663.0</c:v>
                </c:pt>
                <c:pt idx="684">
                  <c:v>35664.0</c:v>
                </c:pt>
                <c:pt idx="685">
                  <c:v>35667.0</c:v>
                </c:pt>
                <c:pt idx="686">
                  <c:v>35668.0</c:v>
                </c:pt>
                <c:pt idx="687">
                  <c:v>35669.0</c:v>
                </c:pt>
                <c:pt idx="688">
                  <c:v>35670.0</c:v>
                </c:pt>
                <c:pt idx="689">
                  <c:v>35671.0</c:v>
                </c:pt>
                <c:pt idx="690">
                  <c:v>35674.0</c:v>
                </c:pt>
                <c:pt idx="691">
                  <c:v>35675.0</c:v>
                </c:pt>
                <c:pt idx="692">
                  <c:v>35676.0</c:v>
                </c:pt>
                <c:pt idx="693">
                  <c:v>35677.0</c:v>
                </c:pt>
                <c:pt idx="694">
                  <c:v>35678.0</c:v>
                </c:pt>
                <c:pt idx="695">
                  <c:v>35681.0</c:v>
                </c:pt>
                <c:pt idx="696">
                  <c:v>35682.0</c:v>
                </c:pt>
                <c:pt idx="697">
                  <c:v>35683.0</c:v>
                </c:pt>
                <c:pt idx="698">
                  <c:v>35684.0</c:v>
                </c:pt>
                <c:pt idx="699">
                  <c:v>35685.0</c:v>
                </c:pt>
                <c:pt idx="700">
                  <c:v>35688.0</c:v>
                </c:pt>
                <c:pt idx="701">
                  <c:v>35689.0</c:v>
                </c:pt>
                <c:pt idx="702">
                  <c:v>35690.0</c:v>
                </c:pt>
                <c:pt idx="703">
                  <c:v>35691.0</c:v>
                </c:pt>
                <c:pt idx="704">
                  <c:v>35692.0</c:v>
                </c:pt>
                <c:pt idx="705">
                  <c:v>35695.0</c:v>
                </c:pt>
                <c:pt idx="706">
                  <c:v>35696.0</c:v>
                </c:pt>
                <c:pt idx="707">
                  <c:v>35697.0</c:v>
                </c:pt>
                <c:pt idx="708">
                  <c:v>35698.0</c:v>
                </c:pt>
                <c:pt idx="709">
                  <c:v>35699.0</c:v>
                </c:pt>
                <c:pt idx="710">
                  <c:v>35702.0</c:v>
                </c:pt>
                <c:pt idx="711">
                  <c:v>35703.0</c:v>
                </c:pt>
                <c:pt idx="712">
                  <c:v>35704.0</c:v>
                </c:pt>
                <c:pt idx="713">
                  <c:v>35705.0</c:v>
                </c:pt>
                <c:pt idx="714">
                  <c:v>35706.0</c:v>
                </c:pt>
                <c:pt idx="715">
                  <c:v>35709.0</c:v>
                </c:pt>
                <c:pt idx="716">
                  <c:v>35710.0</c:v>
                </c:pt>
                <c:pt idx="717">
                  <c:v>35711.0</c:v>
                </c:pt>
                <c:pt idx="718">
                  <c:v>35712.0</c:v>
                </c:pt>
                <c:pt idx="719">
                  <c:v>35713.0</c:v>
                </c:pt>
                <c:pt idx="720">
                  <c:v>35716.0</c:v>
                </c:pt>
                <c:pt idx="721">
                  <c:v>35717.0</c:v>
                </c:pt>
                <c:pt idx="722">
                  <c:v>35718.0</c:v>
                </c:pt>
                <c:pt idx="723">
                  <c:v>35719.0</c:v>
                </c:pt>
                <c:pt idx="724">
                  <c:v>35720.0</c:v>
                </c:pt>
                <c:pt idx="725">
                  <c:v>35723.0</c:v>
                </c:pt>
                <c:pt idx="726">
                  <c:v>35724.0</c:v>
                </c:pt>
                <c:pt idx="727">
                  <c:v>35725.0</c:v>
                </c:pt>
                <c:pt idx="728">
                  <c:v>35726.0</c:v>
                </c:pt>
                <c:pt idx="729">
                  <c:v>35727.0</c:v>
                </c:pt>
                <c:pt idx="730">
                  <c:v>35730.0</c:v>
                </c:pt>
                <c:pt idx="731">
                  <c:v>35731.0</c:v>
                </c:pt>
                <c:pt idx="732">
                  <c:v>35732.0</c:v>
                </c:pt>
                <c:pt idx="733">
                  <c:v>35733.0</c:v>
                </c:pt>
                <c:pt idx="734">
                  <c:v>35734.0</c:v>
                </c:pt>
                <c:pt idx="735">
                  <c:v>35737.0</c:v>
                </c:pt>
                <c:pt idx="736">
                  <c:v>35738.0</c:v>
                </c:pt>
                <c:pt idx="737">
                  <c:v>35739.0</c:v>
                </c:pt>
                <c:pt idx="738">
                  <c:v>35740.0</c:v>
                </c:pt>
                <c:pt idx="739">
                  <c:v>35741.0</c:v>
                </c:pt>
                <c:pt idx="740">
                  <c:v>35744.0</c:v>
                </c:pt>
                <c:pt idx="741">
                  <c:v>35745.0</c:v>
                </c:pt>
                <c:pt idx="742">
                  <c:v>35746.0</c:v>
                </c:pt>
                <c:pt idx="743">
                  <c:v>35747.0</c:v>
                </c:pt>
                <c:pt idx="744">
                  <c:v>35748.0</c:v>
                </c:pt>
                <c:pt idx="745">
                  <c:v>35751.0</c:v>
                </c:pt>
                <c:pt idx="746">
                  <c:v>35752.0</c:v>
                </c:pt>
                <c:pt idx="747">
                  <c:v>35753.0</c:v>
                </c:pt>
                <c:pt idx="748">
                  <c:v>35754.0</c:v>
                </c:pt>
                <c:pt idx="749">
                  <c:v>35755.0</c:v>
                </c:pt>
                <c:pt idx="750">
                  <c:v>35758.0</c:v>
                </c:pt>
                <c:pt idx="751">
                  <c:v>35759.0</c:v>
                </c:pt>
                <c:pt idx="752">
                  <c:v>35760.0</c:v>
                </c:pt>
                <c:pt idx="753">
                  <c:v>35761.0</c:v>
                </c:pt>
                <c:pt idx="754">
                  <c:v>35762.0</c:v>
                </c:pt>
                <c:pt idx="755">
                  <c:v>35765.0</c:v>
                </c:pt>
                <c:pt idx="756">
                  <c:v>35766.0</c:v>
                </c:pt>
                <c:pt idx="757">
                  <c:v>35767.0</c:v>
                </c:pt>
                <c:pt idx="758">
                  <c:v>35768.0</c:v>
                </c:pt>
                <c:pt idx="759">
                  <c:v>35769.0</c:v>
                </c:pt>
                <c:pt idx="760">
                  <c:v>35772.0</c:v>
                </c:pt>
                <c:pt idx="761">
                  <c:v>35773.0</c:v>
                </c:pt>
                <c:pt idx="762">
                  <c:v>35774.0</c:v>
                </c:pt>
                <c:pt idx="763">
                  <c:v>35775.0</c:v>
                </c:pt>
                <c:pt idx="764">
                  <c:v>35776.0</c:v>
                </c:pt>
                <c:pt idx="765">
                  <c:v>35779.0</c:v>
                </c:pt>
                <c:pt idx="766">
                  <c:v>35780.0</c:v>
                </c:pt>
                <c:pt idx="767">
                  <c:v>35781.0</c:v>
                </c:pt>
                <c:pt idx="768">
                  <c:v>35782.0</c:v>
                </c:pt>
                <c:pt idx="769">
                  <c:v>35783.0</c:v>
                </c:pt>
                <c:pt idx="770">
                  <c:v>35786.0</c:v>
                </c:pt>
                <c:pt idx="771">
                  <c:v>35787.0</c:v>
                </c:pt>
                <c:pt idx="772">
                  <c:v>35788.0</c:v>
                </c:pt>
                <c:pt idx="773">
                  <c:v>35789.0</c:v>
                </c:pt>
                <c:pt idx="774">
                  <c:v>35790.0</c:v>
                </c:pt>
                <c:pt idx="775">
                  <c:v>35793.0</c:v>
                </c:pt>
                <c:pt idx="776">
                  <c:v>35794.0</c:v>
                </c:pt>
                <c:pt idx="777">
                  <c:v>35795.0</c:v>
                </c:pt>
                <c:pt idx="778">
                  <c:v>35796.0</c:v>
                </c:pt>
                <c:pt idx="779">
                  <c:v>35797.0</c:v>
                </c:pt>
                <c:pt idx="780">
                  <c:v>35800.0</c:v>
                </c:pt>
                <c:pt idx="781">
                  <c:v>35801.0</c:v>
                </c:pt>
                <c:pt idx="782">
                  <c:v>35802.0</c:v>
                </c:pt>
                <c:pt idx="783">
                  <c:v>35803.0</c:v>
                </c:pt>
                <c:pt idx="784">
                  <c:v>35804.0</c:v>
                </c:pt>
                <c:pt idx="785">
                  <c:v>35807.0</c:v>
                </c:pt>
                <c:pt idx="786">
                  <c:v>35808.0</c:v>
                </c:pt>
                <c:pt idx="787">
                  <c:v>35809.0</c:v>
                </c:pt>
                <c:pt idx="788">
                  <c:v>35810.0</c:v>
                </c:pt>
                <c:pt idx="789">
                  <c:v>35811.0</c:v>
                </c:pt>
                <c:pt idx="790">
                  <c:v>35814.0</c:v>
                </c:pt>
                <c:pt idx="791">
                  <c:v>35815.0</c:v>
                </c:pt>
                <c:pt idx="792">
                  <c:v>35816.0</c:v>
                </c:pt>
                <c:pt idx="793">
                  <c:v>35817.0</c:v>
                </c:pt>
                <c:pt idx="794">
                  <c:v>35818.0</c:v>
                </c:pt>
                <c:pt idx="795">
                  <c:v>35821.0</c:v>
                </c:pt>
                <c:pt idx="796">
                  <c:v>35822.0</c:v>
                </c:pt>
                <c:pt idx="797">
                  <c:v>35823.0</c:v>
                </c:pt>
                <c:pt idx="798">
                  <c:v>35824.0</c:v>
                </c:pt>
                <c:pt idx="799">
                  <c:v>35825.0</c:v>
                </c:pt>
                <c:pt idx="800">
                  <c:v>35828.0</c:v>
                </c:pt>
                <c:pt idx="801">
                  <c:v>35829.0</c:v>
                </c:pt>
                <c:pt idx="802">
                  <c:v>35830.0</c:v>
                </c:pt>
                <c:pt idx="803">
                  <c:v>35831.0</c:v>
                </c:pt>
                <c:pt idx="804">
                  <c:v>35832.0</c:v>
                </c:pt>
                <c:pt idx="805">
                  <c:v>35835.0</c:v>
                </c:pt>
                <c:pt idx="806">
                  <c:v>35836.0</c:v>
                </c:pt>
                <c:pt idx="807">
                  <c:v>35837.0</c:v>
                </c:pt>
                <c:pt idx="808">
                  <c:v>35838.0</c:v>
                </c:pt>
                <c:pt idx="809">
                  <c:v>35839.0</c:v>
                </c:pt>
                <c:pt idx="810">
                  <c:v>35842.0</c:v>
                </c:pt>
                <c:pt idx="811">
                  <c:v>35843.0</c:v>
                </c:pt>
                <c:pt idx="812">
                  <c:v>35844.0</c:v>
                </c:pt>
                <c:pt idx="813">
                  <c:v>35845.0</c:v>
                </c:pt>
                <c:pt idx="814">
                  <c:v>35846.0</c:v>
                </c:pt>
                <c:pt idx="815">
                  <c:v>35849.0</c:v>
                </c:pt>
                <c:pt idx="816">
                  <c:v>35850.0</c:v>
                </c:pt>
                <c:pt idx="817">
                  <c:v>35851.0</c:v>
                </c:pt>
                <c:pt idx="818">
                  <c:v>35852.0</c:v>
                </c:pt>
                <c:pt idx="819">
                  <c:v>35853.0</c:v>
                </c:pt>
                <c:pt idx="820">
                  <c:v>35856.0</c:v>
                </c:pt>
                <c:pt idx="821">
                  <c:v>35857.0</c:v>
                </c:pt>
                <c:pt idx="822">
                  <c:v>35858.0</c:v>
                </c:pt>
                <c:pt idx="823">
                  <c:v>35859.0</c:v>
                </c:pt>
                <c:pt idx="824">
                  <c:v>35860.0</c:v>
                </c:pt>
                <c:pt idx="825">
                  <c:v>35863.0</c:v>
                </c:pt>
                <c:pt idx="826">
                  <c:v>35864.0</c:v>
                </c:pt>
                <c:pt idx="827">
                  <c:v>35865.0</c:v>
                </c:pt>
                <c:pt idx="828">
                  <c:v>35866.0</c:v>
                </c:pt>
                <c:pt idx="829">
                  <c:v>35867.0</c:v>
                </c:pt>
                <c:pt idx="830">
                  <c:v>35870.0</c:v>
                </c:pt>
                <c:pt idx="831">
                  <c:v>35871.0</c:v>
                </c:pt>
                <c:pt idx="832">
                  <c:v>35872.0</c:v>
                </c:pt>
                <c:pt idx="833">
                  <c:v>35873.0</c:v>
                </c:pt>
                <c:pt idx="834">
                  <c:v>35874.0</c:v>
                </c:pt>
                <c:pt idx="835">
                  <c:v>35877.0</c:v>
                </c:pt>
                <c:pt idx="836">
                  <c:v>35878.0</c:v>
                </c:pt>
                <c:pt idx="837">
                  <c:v>35879.0</c:v>
                </c:pt>
                <c:pt idx="838">
                  <c:v>35880.0</c:v>
                </c:pt>
                <c:pt idx="839">
                  <c:v>35881.0</c:v>
                </c:pt>
                <c:pt idx="840">
                  <c:v>35884.0</c:v>
                </c:pt>
                <c:pt idx="841">
                  <c:v>35885.0</c:v>
                </c:pt>
                <c:pt idx="842">
                  <c:v>35886.0</c:v>
                </c:pt>
                <c:pt idx="843">
                  <c:v>35887.0</c:v>
                </c:pt>
                <c:pt idx="844">
                  <c:v>35888.0</c:v>
                </c:pt>
                <c:pt idx="845">
                  <c:v>35891.0</c:v>
                </c:pt>
                <c:pt idx="846">
                  <c:v>35892.0</c:v>
                </c:pt>
                <c:pt idx="847">
                  <c:v>35893.0</c:v>
                </c:pt>
                <c:pt idx="848">
                  <c:v>35894.0</c:v>
                </c:pt>
                <c:pt idx="849">
                  <c:v>35895.0</c:v>
                </c:pt>
                <c:pt idx="850">
                  <c:v>35898.0</c:v>
                </c:pt>
                <c:pt idx="851">
                  <c:v>35899.0</c:v>
                </c:pt>
                <c:pt idx="852">
                  <c:v>35900.0</c:v>
                </c:pt>
                <c:pt idx="853">
                  <c:v>35901.0</c:v>
                </c:pt>
                <c:pt idx="854">
                  <c:v>35902.0</c:v>
                </c:pt>
                <c:pt idx="855">
                  <c:v>35905.0</c:v>
                </c:pt>
                <c:pt idx="856">
                  <c:v>35906.0</c:v>
                </c:pt>
                <c:pt idx="857">
                  <c:v>35907.0</c:v>
                </c:pt>
                <c:pt idx="858">
                  <c:v>35908.0</c:v>
                </c:pt>
                <c:pt idx="859">
                  <c:v>35909.0</c:v>
                </c:pt>
                <c:pt idx="860">
                  <c:v>35912.0</c:v>
                </c:pt>
                <c:pt idx="861">
                  <c:v>35913.0</c:v>
                </c:pt>
                <c:pt idx="862">
                  <c:v>35914.0</c:v>
                </c:pt>
                <c:pt idx="863">
                  <c:v>35915.0</c:v>
                </c:pt>
                <c:pt idx="864">
                  <c:v>35916.0</c:v>
                </c:pt>
                <c:pt idx="865">
                  <c:v>35919.0</c:v>
                </c:pt>
                <c:pt idx="866">
                  <c:v>35920.0</c:v>
                </c:pt>
                <c:pt idx="867">
                  <c:v>35921.0</c:v>
                </c:pt>
                <c:pt idx="868">
                  <c:v>35922.0</c:v>
                </c:pt>
                <c:pt idx="869">
                  <c:v>35926.0</c:v>
                </c:pt>
                <c:pt idx="870">
                  <c:v>35927.0</c:v>
                </c:pt>
                <c:pt idx="871">
                  <c:v>35928.0</c:v>
                </c:pt>
                <c:pt idx="872">
                  <c:v>35929.0</c:v>
                </c:pt>
                <c:pt idx="873">
                  <c:v>35930.0</c:v>
                </c:pt>
                <c:pt idx="874">
                  <c:v>35933.0</c:v>
                </c:pt>
                <c:pt idx="875">
                  <c:v>35934.0</c:v>
                </c:pt>
                <c:pt idx="876">
                  <c:v>35935.0</c:v>
                </c:pt>
                <c:pt idx="877">
                  <c:v>35936.0</c:v>
                </c:pt>
                <c:pt idx="878">
                  <c:v>35937.0</c:v>
                </c:pt>
                <c:pt idx="879">
                  <c:v>35940.0</c:v>
                </c:pt>
                <c:pt idx="880">
                  <c:v>35941.0</c:v>
                </c:pt>
                <c:pt idx="881">
                  <c:v>35942.0</c:v>
                </c:pt>
                <c:pt idx="882">
                  <c:v>35943.0</c:v>
                </c:pt>
                <c:pt idx="883">
                  <c:v>35944.0</c:v>
                </c:pt>
                <c:pt idx="884">
                  <c:v>35947.0</c:v>
                </c:pt>
                <c:pt idx="885">
                  <c:v>35948.0</c:v>
                </c:pt>
                <c:pt idx="886">
                  <c:v>35949.0</c:v>
                </c:pt>
                <c:pt idx="887">
                  <c:v>35950.0</c:v>
                </c:pt>
                <c:pt idx="888">
                  <c:v>35951.0</c:v>
                </c:pt>
                <c:pt idx="889">
                  <c:v>35954.0</c:v>
                </c:pt>
                <c:pt idx="890">
                  <c:v>35955.0</c:v>
                </c:pt>
                <c:pt idx="891">
                  <c:v>35956.0</c:v>
                </c:pt>
                <c:pt idx="892">
                  <c:v>35957.0</c:v>
                </c:pt>
                <c:pt idx="893">
                  <c:v>35958.0</c:v>
                </c:pt>
                <c:pt idx="894">
                  <c:v>35961.0</c:v>
                </c:pt>
                <c:pt idx="895">
                  <c:v>35962.0</c:v>
                </c:pt>
                <c:pt idx="896">
                  <c:v>35963.0</c:v>
                </c:pt>
                <c:pt idx="897">
                  <c:v>35964.0</c:v>
                </c:pt>
                <c:pt idx="898">
                  <c:v>35965.0</c:v>
                </c:pt>
                <c:pt idx="899">
                  <c:v>35968.0</c:v>
                </c:pt>
                <c:pt idx="900">
                  <c:v>35969.0</c:v>
                </c:pt>
                <c:pt idx="901">
                  <c:v>35970.0</c:v>
                </c:pt>
                <c:pt idx="902">
                  <c:v>35971.0</c:v>
                </c:pt>
                <c:pt idx="903">
                  <c:v>35972.0</c:v>
                </c:pt>
                <c:pt idx="904">
                  <c:v>35975.0</c:v>
                </c:pt>
                <c:pt idx="905">
                  <c:v>35976.0</c:v>
                </c:pt>
                <c:pt idx="906">
                  <c:v>35977.0</c:v>
                </c:pt>
                <c:pt idx="907">
                  <c:v>35978.0</c:v>
                </c:pt>
                <c:pt idx="908">
                  <c:v>35979.0</c:v>
                </c:pt>
                <c:pt idx="909">
                  <c:v>35982.0</c:v>
                </c:pt>
                <c:pt idx="910">
                  <c:v>35983.0</c:v>
                </c:pt>
                <c:pt idx="911">
                  <c:v>35984.0</c:v>
                </c:pt>
                <c:pt idx="912">
                  <c:v>35985.0</c:v>
                </c:pt>
                <c:pt idx="913">
                  <c:v>35986.0</c:v>
                </c:pt>
                <c:pt idx="914">
                  <c:v>35989.0</c:v>
                </c:pt>
                <c:pt idx="915">
                  <c:v>35990.0</c:v>
                </c:pt>
                <c:pt idx="916">
                  <c:v>35991.0</c:v>
                </c:pt>
                <c:pt idx="917">
                  <c:v>35992.0</c:v>
                </c:pt>
                <c:pt idx="918">
                  <c:v>35993.0</c:v>
                </c:pt>
                <c:pt idx="919">
                  <c:v>35996.0</c:v>
                </c:pt>
                <c:pt idx="920">
                  <c:v>35997.0</c:v>
                </c:pt>
                <c:pt idx="921">
                  <c:v>35998.0</c:v>
                </c:pt>
                <c:pt idx="922">
                  <c:v>35999.0</c:v>
                </c:pt>
                <c:pt idx="923">
                  <c:v>36000.0</c:v>
                </c:pt>
                <c:pt idx="924">
                  <c:v>36003.0</c:v>
                </c:pt>
                <c:pt idx="925">
                  <c:v>36004.0</c:v>
                </c:pt>
                <c:pt idx="926">
                  <c:v>36005.0</c:v>
                </c:pt>
                <c:pt idx="927">
                  <c:v>36006.0</c:v>
                </c:pt>
                <c:pt idx="928">
                  <c:v>36007.0</c:v>
                </c:pt>
                <c:pt idx="929">
                  <c:v>36010.0</c:v>
                </c:pt>
                <c:pt idx="930">
                  <c:v>36011.0</c:v>
                </c:pt>
                <c:pt idx="931">
                  <c:v>36012.0</c:v>
                </c:pt>
                <c:pt idx="932">
                  <c:v>36013.0</c:v>
                </c:pt>
                <c:pt idx="933">
                  <c:v>36014.0</c:v>
                </c:pt>
                <c:pt idx="934">
                  <c:v>36017.0</c:v>
                </c:pt>
                <c:pt idx="935">
                  <c:v>36018.0</c:v>
                </c:pt>
                <c:pt idx="936">
                  <c:v>36019.0</c:v>
                </c:pt>
                <c:pt idx="937">
                  <c:v>36020.0</c:v>
                </c:pt>
                <c:pt idx="938">
                  <c:v>36021.0</c:v>
                </c:pt>
                <c:pt idx="939">
                  <c:v>36024.0</c:v>
                </c:pt>
                <c:pt idx="940">
                  <c:v>36025.0</c:v>
                </c:pt>
                <c:pt idx="941">
                  <c:v>36026.0</c:v>
                </c:pt>
                <c:pt idx="942">
                  <c:v>36027.0</c:v>
                </c:pt>
                <c:pt idx="943">
                  <c:v>36028.0</c:v>
                </c:pt>
                <c:pt idx="944">
                  <c:v>36031.0</c:v>
                </c:pt>
                <c:pt idx="945">
                  <c:v>36032.0</c:v>
                </c:pt>
                <c:pt idx="946">
                  <c:v>36033.0</c:v>
                </c:pt>
                <c:pt idx="947">
                  <c:v>36034.0</c:v>
                </c:pt>
                <c:pt idx="948">
                  <c:v>36035.0</c:v>
                </c:pt>
                <c:pt idx="949">
                  <c:v>36038.0</c:v>
                </c:pt>
                <c:pt idx="950">
                  <c:v>36039.0</c:v>
                </c:pt>
                <c:pt idx="951">
                  <c:v>36040.0</c:v>
                </c:pt>
                <c:pt idx="952">
                  <c:v>36041.0</c:v>
                </c:pt>
                <c:pt idx="953">
                  <c:v>36042.0</c:v>
                </c:pt>
                <c:pt idx="954">
                  <c:v>36045.0</c:v>
                </c:pt>
                <c:pt idx="955">
                  <c:v>36046.0</c:v>
                </c:pt>
                <c:pt idx="956">
                  <c:v>36047.0</c:v>
                </c:pt>
                <c:pt idx="957">
                  <c:v>36048.0</c:v>
                </c:pt>
                <c:pt idx="958">
                  <c:v>36049.0</c:v>
                </c:pt>
                <c:pt idx="959">
                  <c:v>36052.0</c:v>
                </c:pt>
                <c:pt idx="960">
                  <c:v>36053.0</c:v>
                </c:pt>
                <c:pt idx="961">
                  <c:v>36054.0</c:v>
                </c:pt>
                <c:pt idx="962">
                  <c:v>36055.0</c:v>
                </c:pt>
                <c:pt idx="963">
                  <c:v>36056.0</c:v>
                </c:pt>
                <c:pt idx="964">
                  <c:v>36059.0</c:v>
                </c:pt>
                <c:pt idx="965">
                  <c:v>36060.0</c:v>
                </c:pt>
                <c:pt idx="966">
                  <c:v>36061.0</c:v>
                </c:pt>
                <c:pt idx="967">
                  <c:v>36062.0</c:v>
                </c:pt>
                <c:pt idx="968">
                  <c:v>36063.0</c:v>
                </c:pt>
                <c:pt idx="969">
                  <c:v>36066.0</c:v>
                </c:pt>
                <c:pt idx="970">
                  <c:v>36067.0</c:v>
                </c:pt>
                <c:pt idx="971">
                  <c:v>36068.0</c:v>
                </c:pt>
                <c:pt idx="972">
                  <c:v>36069.0</c:v>
                </c:pt>
                <c:pt idx="973">
                  <c:v>36070.0</c:v>
                </c:pt>
                <c:pt idx="974">
                  <c:v>36073.0</c:v>
                </c:pt>
                <c:pt idx="975">
                  <c:v>36074.0</c:v>
                </c:pt>
                <c:pt idx="976">
                  <c:v>36075.0</c:v>
                </c:pt>
                <c:pt idx="977">
                  <c:v>36076.0</c:v>
                </c:pt>
                <c:pt idx="978">
                  <c:v>36077.0</c:v>
                </c:pt>
                <c:pt idx="979">
                  <c:v>36080.0</c:v>
                </c:pt>
                <c:pt idx="980">
                  <c:v>36081.0</c:v>
                </c:pt>
                <c:pt idx="981">
                  <c:v>36082.0</c:v>
                </c:pt>
                <c:pt idx="982">
                  <c:v>36083.0</c:v>
                </c:pt>
                <c:pt idx="983">
                  <c:v>36084.0</c:v>
                </c:pt>
                <c:pt idx="984">
                  <c:v>36087.0</c:v>
                </c:pt>
                <c:pt idx="985">
                  <c:v>36088.0</c:v>
                </c:pt>
                <c:pt idx="986">
                  <c:v>36089.0</c:v>
                </c:pt>
                <c:pt idx="987">
                  <c:v>36090.0</c:v>
                </c:pt>
                <c:pt idx="988">
                  <c:v>36091.0</c:v>
                </c:pt>
                <c:pt idx="989">
                  <c:v>36094.0</c:v>
                </c:pt>
                <c:pt idx="990">
                  <c:v>36095.0</c:v>
                </c:pt>
                <c:pt idx="991">
                  <c:v>36096.0</c:v>
                </c:pt>
                <c:pt idx="992">
                  <c:v>36097.0</c:v>
                </c:pt>
                <c:pt idx="993">
                  <c:v>36098.0</c:v>
                </c:pt>
                <c:pt idx="994">
                  <c:v>36101.0</c:v>
                </c:pt>
                <c:pt idx="995">
                  <c:v>36102.0</c:v>
                </c:pt>
                <c:pt idx="996">
                  <c:v>36103.0</c:v>
                </c:pt>
                <c:pt idx="997">
                  <c:v>36104.0</c:v>
                </c:pt>
                <c:pt idx="998">
                  <c:v>36105.0</c:v>
                </c:pt>
                <c:pt idx="999">
                  <c:v>36108.0</c:v>
                </c:pt>
                <c:pt idx="1000">
                  <c:v>36109.0</c:v>
                </c:pt>
                <c:pt idx="1001">
                  <c:v>36110.0</c:v>
                </c:pt>
                <c:pt idx="1002">
                  <c:v>36111.0</c:v>
                </c:pt>
                <c:pt idx="1003">
                  <c:v>36112.0</c:v>
                </c:pt>
                <c:pt idx="1004">
                  <c:v>36115.0</c:v>
                </c:pt>
                <c:pt idx="1005">
                  <c:v>36116.0</c:v>
                </c:pt>
                <c:pt idx="1006">
                  <c:v>36117.0</c:v>
                </c:pt>
                <c:pt idx="1007">
                  <c:v>36118.0</c:v>
                </c:pt>
                <c:pt idx="1008">
                  <c:v>36119.0</c:v>
                </c:pt>
                <c:pt idx="1009">
                  <c:v>36122.0</c:v>
                </c:pt>
                <c:pt idx="1010">
                  <c:v>36123.0</c:v>
                </c:pt>
                <c:pt idx="1011">
                  <c:v>36124.0</c:v>
                </c:pt>
                <c:pt idx="1012">
                  <c:v>36125.0</c:v>
                </c:pt>
                <c:pt idx="1013">
                  <c:v>36126.0</c:v>
                </c:pt>
                <c:pt idx="1014">
                  <c:v>36129.0</c:v>
                </c:pt>
                <c:pt idx="1015">
                  <c:v>36130.0</c:v>
                </c:pt>
                <c:pt idx="1016">
                  <c:v>36131.0</c:v>
                </c:pt>
                <c:pt idx="1017">
                  <c:v>36132.0</c:v>
                </c:pt>
                <c:pt idx="1018">
                  <c:v>36133.0</c:v>
                </c:pt>
                <c:pt idx="1019">
                  <c:v>36136.0</c:v>
                </c:pt>
                <c:pt idx="1020">
                  <c:v>36137.0</c:v>
                </c:pt>
                <c:pt idx="1021">
                  <c:v>36138.0</c:v>
                </c:pt>
                <c:pt idx="1022">
                  <c:v>36139.0</c:v>
                </c:pt>
                <c:pt idx="1023">
                  <c:v>36140.0</c:v>
                </c:pt>
                <c:pt idx="1024">
                  <c:v>36143.0</c:v>
                </c:pt>
                <c:pt idx="1025">
                  <c:v>36144.0</c:v>
                </c:pt>
                <c:pt idx="1026">
                  <c:v>36145.0</c:v>
                </c:pt>
                <c:pt idx="1027">
                  <c:v>36146.0</c:v>
                </c:pt>
                <c:pt idx="1028">
                  <c:v>36147.0</c:v>
                </c:pt>
                <c:pt idx="1029">
                  <c:v>36150.0</c:v>
                </c:pt>
                <c:pt idx="1030">
                  <c:v>36151.0</c:v>
                </c:pt>
                <c:pt idx="1031">
                  <c:v>36152.0</c:v>
                </c:pt>
                <c:pt idx="1032">
                  <c:v>36153.0</c:v>
                </c:pt>
                <c:pt idx="1033">
                  <c:v>36154.0</c:v>
                </c:pt>
                <c:pt idx="1034">
                  <c:v>36157.0</c:v>
                </c:pt>
                <c:pt idx="1035">
                  <c:v>36158.0</c:v>
                </c:pt>
                <c:pt idx="1036">
                  <c:v>36159.0</c:v>
                </c:pt>
                <c:pt idx="1037">
                  <c:v>36160.0</c:v>
                </c:pt>
                <c:pt idx="1038">
                  <c:v>36161.0</c:v>
                </c:pt>
                <c:pt idx="1039">
                  <c:v>36164.0</c:v>
                </c:pt>
                <c:pt idx="1040">
                  <c:v>36165.0</c:v>
                </c:pt>
                <c:pt idx="1041">
                  <c:v>36166.0</c:v>
                </c:pt>
                <c:pt idx="1042">
                  <c:v>36167.0</c:v>
                </c:pt>
                <c:pt idx="1043">
                  <c:v>36168.0</c:v>
                </c:pt>
                <c:pt idx="1044">
                  <c:v>36171.0</c:v>
                </c:pt>
                <c:pt idx="1045">
                  <c:v>36172.0</c:v>
                </c:pt>
                <c:pt idx="1046">
                  <c:v>36173.0</c:v>
                </c:pt>
                <c:pt idx="1047">
                  <c:v>36174.0</c:v>
                </c:pt>
                <c:pt idx="1048">
                  <c:v>36175.0</c:v>
                </c:pt>
                <c:pt idx="1049">
                  <c:v>36178.0</c:v>
                </c:pt>
                <c:pt idx="1050">
                  <c:v>36179.0</c:v>
                </c:pt>
                <c:pt idx="1051">
                  <c:v>36180.0</c:v>
                </c:pt>
                <c:pt idx="1052">
                  <c:v>36181.0</c:v>
                </c:pt>
                <c:pt idx="1053">
                  <c:v>36182.0</c:v>
                </c:pt>
                <c:pt idx="1054">
                  <c:v>36185.0</c:v>
                </c:pt>
                <c:pt idx="1055">
                  <c:v>36187.0</c:v>
                </c:pt>
                <c:pt idx="1056">
                  <c:v>36188.0</c:v>
                </c:pt>
                <c:pt idx="1057">
                  <c:v>36189.0</c:v>
                </c:pt>
                <c:pt idx="1058">
                  <c:v>36192.0</c:v>
                </c:pt>
                <c:pt idx="1059">
                  <c:v>36194.0</c:v>
                </c:pt>
                <c:pt idx="1060">
                  <c:v>36195.0</c:v>
                </c:pt>
                <c:pt idx="1061">
                  <c:v>36196.0</c:v>
                </c:pt>
                <c:pt idx="1062">
                  <c:v>36199.0</c:v>
                </c:pt>
                <c:pt idx="1063">
                  <c:v>36200.0</c:v>
                </c:pt>
                <c:pt idx="1064">
                  <c:v>36201.0</c:v>
                </c:pt>
                <c:pt idx="1065">
                  <c:v>36202.0</c:v>
                </c:pt>
                <c:pt idx="1066">
                  <c:v>36203.0</c:v>
                </c:pt>
                <c:pt idx="1067">
                  <c:v>36206.0</c:v>
                </c:pt>
                <c:pt idx="1068">
                  <c:v>36207.0</c:v>
                </c:pt>
                <c:pt idx="1069">
                  <c:v>36208.0</c:v>
                </c:pt>
                <c:pt idx="1070">
                  <c:v>36209.0</c:v>
                </c:pt>
                <c:pt idx="1071">
                  <c:v>36210.0</c:v>
                </c:pt>
                <c:pt idx="1072">
                  <c:v>36213.0</c:v>
                </c:pt>
                <c:pt idx="1073">
                  <c:v>36214.0</c:v>
                </c:pt>
                <c:pt idx="1074">
                  <c:v>36215.0</c:v>
                </c:pt>
                <c:pt idx="1075">
                  <c:v>36216.0</c:v>
                </c:pt>
                <c:pt idx="1076">
                  <c:v>36217.0</c:v>
                </c:pt>
                <c:pt idx="1077">
                  <c:v>36220.0</c:v>
                </c:pt>
                <c:pt idx="1078">
                  <c:v>36221.0</c:v>
                </c:pt>
                <c:pt idx="1079">
                  <c:v>36222.0</c:v>
                </c:pt>
                <c:pt idx="1080">
                  <c:v>36223.0</c:v>
                </c:pt>
                <c:pt idx="1081">
                  <c:v>36224.0</c:v>
                </c:pt>
                <c:pt idx="1082">
                  <c:v>36227.0</c:v>
                </c:pt>
                <c:pt idx="1083">
                  <c:v>36228.0</c:v>
                </c:pt>
                <c:pt idx="1084">
                  <c:v>36229.0</c:v>
                </c:pt>
                <c:pt idx="1085">
                  <c:v>36230.0</c:v>
                </c:pt>
                <c:pt idx="1086">
                  <c:v>36231.0</c:v>
                </c:pt>
                <c:pt idx="1087">
                  <c:v>36234.0</c:v>
                </c:pt>
                <c:pt idx="1088">
                  <c:v>36235.0</c:v>
                </c:pt>
                <c:pt idx="1089">
                  <c:v>36236.0</c:v>
                </c:pt>
                <c:pt idx="1090">
                  <c:v>36237.0</c:v>
                </c:pt>
                <c:pt idx="1091">
                  <c:v>36238.0</c:v>
                </c:pt>
                <c:pt idx="1092">
                  <c:v>36241.0</c:v>
                </c:pt>
                <c:pt idx="1093">
                  <c:v>36242.0</c:v>
                </c:pt>
                <c:pt idx="1094">
                  <c:v>36243.0</c:v>
                </c:pt>
                <c:pt idx="1095">
                  <c:v>36244.0</c:v>
                </c:pt>
                <c:pt idx="1096">
                  <c:v>36245.0</c:v>
                </c:pt>
                <c:pt idx="1097">
                  <c:v>36248.0</c:v>
                </c:pt>
                <c:pt idx="1098">
                  <c:v>36249.0</c:v>
                </c:pt>
                <c:pt idx="1099">
                  <c:v>36250.0</c:v>
                </c:pt>
                <c:pt idx="1100">
                  <c:v>36251.0</c:v>
                </c:pt>
                <c:pt idx="1101">
                  <c:v>36252.0</c:v>
                </c:pt>
                <c:pt idx="1102">
                  <c:v>36255.0</c:v>
                </c:pt>
                <c:pt idx="1103">
                  <c:v>36256.0</c:v>
                </c:pt>
                <c:pt idx="1104">
                  <c:v>36257.0</c:v>
                </c:pt>
                <c:pt idx="1105">
                  <c:v>36258.0</c:v>
                </c:pt>
                <c:pt idx="1106">
                  <c:v>36259.0</c:v>
                </c:pt>
                <c:pt idx="1107">
                  <c:v>36262.0</c:v>
                </c:pt>
                <c:pt idx="1108">
                  <c:v>36263.0</c:v>
                </c:pt>
                <c:pt idx="1109">
                  <c:v>36264.0</c:v>
                </c:pt>
                <c:pt idx="1110">
                  <c:v>36265.0</c:v>
                </c:pt>
                <c:pt idx="1111">
                  <c:v>36266.0</c:v>
                </c:pt>
                <c:pt idx="1112">
                  <c:v>36269.0</c:v>
                </c:pt>
                <c:pt idx="1113">
                  <c:v>36270.0</c:v>
                </c:pt>
                <c:pt idx="1114">
                  <c:v>36271.0</c:v>
                </c:pt>
                <c:pt idx="1115">
                  <c:v>36272.0</c:v>
                </c:pt>
                <c:pt idx="1116">
                  <c:v>36273.0</c:v>
                </c:pt>
                <c:pt idx="1117">
                  <c:v>36276.0</c:v>
                </c:pt>
                <c:pt idx="1118">
                  <c:v>36277.0</c:v>
                </c:pt>
                <c:pt idx="1119">
                  <c:v>36278.0</c:v>
                </c:pt>
                <c:pt idx="1120">
                  <c:v>36279.0</c:v>
                </c:pt>
                <c:pt idx="1121">
                  <c:v>36280.0</c:v>
                </c:pt>
                <c:pt idx="1122">
                  <c:v>36283.0</c:v>
                </c:pt>
                <c:pt idx="1123">
                  <c:v>36284.0</c:v>
                </c:pt>
                <c:pt idx="1124">
                  <c:v>36285.0</c:v>
                </c:pt>
                <c:pt idx="1125">
                  <c:v>36286.0</c:v>
                </c:pt>
                <c:pt idx="1126">
                  <c:v>36287.0</c:v>
                </c:pt>
                <c:pt idx="1127">
                  <c:v>36290.0</c:v>
                </c:pt>
                <c:pt idx="1128">
                  <c:v>36291.0</c:v>
                </c:pt>
                <c:pt idx="1129">
                  <c:v>36292.0</c:v>
                </c:pt>
                <c:pt idx="1130">
                  <c:v>36293.0</c:v>
                </c:pt>
                <c:pt idx="1131">
                  <c:v>36294.0</c:v>
                </c:pt>
                <c:pt idx="1132">
                  <c:v>36297.0</c:v>
                </c:pt>
                <c:pt idx="1133">
                  <c:v>36298.0</c:v>
                </c:pt>
                <c:pt idx="1134">
                  <c:v>36299.0</c:v>
                </c:pt>
                <c:pt idx="1135">
                  <c:v>36300.0</c:v>
                </c:pt>
                <c:pt idx="1136">
                  <c:v>36301.0</c:v>
                </c:pt>
                <c:pt idx="1137">
                  <c:v>36304.0</c:v>
                </c:pt>
                <c:pt idx="1138">
                  <c:v>36305.0</c:v>
                </c:pt>
                <c:pt idx="1139">
                  <c:v>36306.0</c:v>
                </c:pt>
                <c:pt idx="1140">
                  <c:v>36307.0</c:v>
                </c:pt>
                <c:pt idx="1141">
                  <c:v>36311.0</c:v>
                </c:pt>
                <c:pt idx="1142">
                  <c:v>36312.0</c:v>
                </c:pt>
                <c:pt idx="1143">
                  <c:v>36313.0</c:v>
                </c:pt>
                <c:pt idx="1144">
                  <c:v>36314.0</c:v>
                </c:pt>
                <c:pt idx="1145">
                  <c:v>36315.0</c:v>
                </c:pt>
                <c:pt idx="1146">
                  <c:v>36318.0</c:v>
                </c:pt>
                <c:pt idx="1147">
                  <c:v>36319.0</c:v>
                </c:pt>
                <c:pt idx="1148">
                  <c:v>36320.0</c:v>
                </c:pt>
                <c:pt idx="1149">
                  <c:v>36321.0</c:v>
                </c:pt>
                <c:pt idx="1150">
                  <c:v>36322.0</c:v>
                </c:pt>
                <c:pt idx="1151">
                  <c:v>36325.0</c:v>
                </c:pt>
                <c:pt idx="1152">
                  <c:v>36326.0</c:v>
                </c:pt>
                <c:pt idx="1153">
                  <c:v>36327.0</c:v>
                </c:pt>
                <c:pt idx="1154">
                  <c:v>36328.0</c:v>
                </c:pt>
                <c:pt idx="1155">
                  <c:v>36329.0</c:v>
                </c:pt>
                <c:pt idx="1156">
                  <c:v>36332.0</c:v>
                </c:pt>
                <c:pt idx="1157">
                  <c:v>36333.0</c:v>
                </c:pt>
                <c:pt idx="1158">
                  <c:v>36334.0</c:v>
                </c:pt>
                <c:pt idx="1159">
                  <c:v>36335.0</c:v>
                </c:pt>
                <c:pt idx="1160">
                  <c:v>36336.0</c:v>
                </c:pt>
                <c:pt idx="1161">
                  <c:v>36339.0</c:v>
                </c:pt>
                <c:pt idx="1162">
                  <c:v>36340.0</c:v>
                </c:pt>
                <c:pt idx="1163">
                  <c:v>36341.0</c:v>
                </c:pt>
                <c:pt idx="1164">
                  <c:v>36342.0</c:v>
                </c:pt>
                <c:pt idx="1165">
                  <c:v>36343.0</c:v>
                </c:pt>
                <c:pt idx="1166">
                  <c:v>36346.0</c:v>
                </c:pt>
                <c:pt idx="1167">
                  <c:v>36347.0</c:v>
                </c:pt>
                <c:pt idx="1168">
                  <c:v>36348.0</c:v>
                </c:pt>
                <c:pt idx="1169">
                  <c:v>36349.0</c:v>
                </c:pt>
                <c:pt idx="1170">
                  <c:v>36350.0</c:v>
                </c:pt>
                <c:pt idx="1171">
                  <c:v>36353.0</c:v>
                </c:pt>
                <c:pt idx="1172">
                  <c:v>36354.0</c:v>
                </c:pt>
                <c:pt idx="1173">
                  <c:v>36355.0</c:v>
                </c:pt>
                <c:pt idx="1174">
                  <c:v>36356.0</c:v>
                </c:pt>
                <c:pt idx="1175">
                  <c:v>36357.0</c:v>
                </c:pt>
                <c:pt idx="1176">
                  <c:v>36360.0</c:v>
                </c:pt>
                <c:pt idx="1177">
                  <c:v>36361.0</c:v>
                </c:pt>
                <c:pt idx="1178">
                  <c:v>36362.0</c:v>
                </c:pt>
                <c:pt idx="1179">
                  <c:v>36363.0</c:v>
                </c:pt>
                <c:pt idx="1180">
                  <c:v>36364.0</c:v>
                </c:pt>
                <c:pt idx="1181">
                  <c:v>36367.0</c:v>
                </c:pt>
                <c:pt idx="1182">
                  <c:v>36368.0</c:v>
                </c:pt>
                <c:pt idx="1183">
                  <c:v>36369.0</c:v>
                </c:pt>
                <c:pt idx="1184">
                  <c:v>36370.0</c:v>
                </c:pt>
                <c:pt idx="1185">
                  <c:v>36371.0</c:v>
                </c:pt>
                <c:pt idx="1186">
                  <c:v>36374.0</c:v>
                </c:pt>
                <c:pt idx="1187">
                  <c:v>36375.0</c:v>
                </c:pt>
                <c:pt idx="1188">
                  <c:v>36376.0</c:v>
                </c:pt>
                <c:pt idx="1189">
                  <c:v>36377.0</c:v>
                </c:pt>
                <c:pt idx="1190">
                  <c:v>36378.0</c:v>
                </c:pt>
                <c:pt idx="1191">
                  <c:v>36381.0</c:v>
                </c:pt>
                <c:pt idx="1192">
                  <c:v>36382.0</c:v>
                </c:pt>
                <c:pt idx="1193">
                  <c:v>36383.0</c:v>
                </c:pt>
                <c:pt idx="1194">
                  <c:v>36384.0</c:v>
                </c:pt>
                <c:pt idx="1195">
                  <c:v>36385.0</c:v>
                </c:pt>
                <c:pt idx="1196">
                  <c:v>36388.0</c:v>
                </c:pt>
                <c:pt idx="1197">
                  <c:v>36389.0</c:v>
                </c:pt>
                <c:pt idx="1198">
                  <c:v>36390.0</c:v>
                </c:pt>
                <c:pt idx="1199">
                  <c:v>36391.0</c:v>
                </c:pt>
                <c:pt idx="1200">
                  <c:v>36392.0</c:v>
                </c:pt>
                <c:pt idx="1201">
                  <c:v>36395.0</c:v>
                </c:pt>
                <c:pt idx="1202">
                  <c:v>36396.0</c:v>
                </c:pt>
                <c:pt idx="1203">
                  <c:v>36397.0</c:v>
                </c:pt>
                <c:pt idx="1204">
                  <c:v>36398.0</c:v>
                </c:pt>
                <c:pt idx="1205">
                  <c:v>36399.0</c:v>
                </c:pt>
                <c:pt idx="1206">
                  <c:v>36402.0</c:v>
                </c:pt>
                <c:pt idx="1207">
                  <c:v>36403.0</c:v>
                </c:pt>
                <c:pt idx="1208">
                  <c:v>36404.0</c:v>
                </c:pt>
                <c:pt idx="1209">
                  <c:v>36405.0</c:v>
                </c:pt>
                <c:pt idx="1210">
                  <c:v>36406.0</c:v>
                </c:pt>
                <c:pt idx="1211">
                  <c:v>36409.0</c:v>
                </c:pt>
                <c:pt idx="1212">
                  <c:v>36410.0</c:v>
                </c:pt>
                <c:pt idx="1213">
                  <c:v>36411.0</c:v>
                </c:pt>
                <c:pt idx="1214">
                  <c:v>36412.0</c:v>
                </c:pt>
                <c:pt idx="1215">
                  <c:v>36413.0</c:v>
                </c:pt>
                <c:pt idx="1216">
                  <c:v>36416.0</c:v>
                </c:pt>
                <c:pt idx="1217">
                  <c:v>36417.0</c:v>
                </c:pt>
                <c:pt idx="1218">
                  <c:v>36418.0</c:v>
                </c:pt>
                <c:pt idx="1219">
                  <c:v>36419.0</c:v>
                </c:pt>
                <c:pt idx="1220">
                  <c:v>36420.0</c:v>
                </c:pt>
                <c:pt idx="1221">
                  <c:v>36423.0</c:v>
                </c:pt>
                <c:pt idx="1222">
                  <c:v>36424.0</c:v>
                </c:pt>
                <c:pt idx="1223">
                  <c:v>36425.0</c:v>
                </c:pt>
                <c:pt idx="1224">
                  <c:v>36426.0</c:v>
                </c:pt>
                <c:pt idx="1225">
                  <c:v>36427.0</c:v>
                </c:pt>
                <c:pt idx="1226">
                  <c:v>36430.0</c:v>
                </c:pt>
                <c:pt idx="1227">
                  <c:v>36431.0</c:v>
                </c:pt>
                <c:pt idx="1228">
                  <c:v>36432.0</c:v>
                </c:pt>
                <c:pt idx="1229">
                  <c:v>36433.0</c:v>
                </c:pt>
                <c:pt idx="1230">
                  <c:v>36434.0</c:v>
                </c:pt>
                <c:pt idx="1231">
                  <c:v>36437.0</c:v>
                </c:pt>
                <c:pt idx="1232">
                  <c:v>36438.0</c:v>
                </c:pt>
                <c:pt idx="1233">
                  <c:v>36439.0</c:v>
                </c:pt>
                <c:pt idx="1234">
                  <c:v>36440.0</c:v>
                </c:pt>
                <c:pt idx="1235">
                  <c:v>36441.0</c:v>
                </c:pt>
                <c:pt idx="1236">
                  <c:v>36444.0</c:v>
                </c:pt>
                <c:pt idx="1237">
                  <c:v>36445.0</c:v>
                </c:pt>
                <c:pt idx="1238">
                  <c:v>36446.0</c:v>
                </c:pt>
                <c:pt idx="1239">
                  <c:v>36447.0</c:v>
                </c:pt>
                <c:pt idx="1240">
                  <c:v>36448.0</c:v>
                </c:pt>
                <c:pt idx="1241">
                  <c:v>36451.0</c:v>
                </c:pt>
                <c:pt idx="1242">
                  <c:v>36452.0</c:v>
                </c:pt>
                <c:pt idx="1243">
                  <c:v>36453.0</c:v>
                </c:pt>
                <c:pt idx="1244">
                  <c:v>36454.0</c:v>
                </c:pt>
                <c:pt idx="1245">
                  <c:v>36455.0</c:v>
                </c:pt>
                <c:pt idx="1246">
                  <c:v>36458.0</c:v>
                </c:pt>
                <c:pt idx="1247">
                  <c:v>36459.0</c:v>
                </c:pt>
                <c:pt idx="1248">
                  <c:v>36460.0</c:v>
                </c:pt>
                <c:pt idx="1249">
                  <c:v>36461.0</c:v>
                </c:pt>
                <c:pt idx="1250">
                  <c:v>36462.0</c:v>
                </c:pt>
                <c:pt idx="1251">
                  <c:v>36465.0</c:v>
                </c:pt>
                <c:pt idx="1252">
                  <c:v>36466.0</c:v>
                </c:pt>
                <c:pt idx="1253">
                  <c:v>36467.0</c:v>
                </c:pt>
                <c:pt idx="1254">
                  <c:v>36468.0</c:v>
                </c:pt>
                <c:pt idx="1255">
                  <c:v>36469.0</c:v>
                </c:pt>
                <c:pt idx="1256">
                  <c:v>36472.0</c:v>
                </c:pt>
                <c:pt idx="1257">
                  <c:v>36474.0</c:v>
                </c:pt>
                <c:pt idx="1258">
                  <c:v>36475.0</c:v>
                </c:pt>
                <c:pt idx="1259">
                  <c:v>36476.0</c:v>
                </c:pt>
                <c:pt idx="1260">
                  <c:v>36479.0</c:v>
                </c:pt>
                <c:pt idx="1261">
                  <c:v>36480.0</c:v>
                </c:pt>
                <c:pt idx="1262">
                  <c:v>36481.0</c:v>
                </c:pt>
                <c:pt idx="1263">
                  <c:v>36482.0</c:v>
                </c:pt>
                <c:pt idx="1264">
                  <c:v>36483.0</c:v>
                </c:pt>
                <c:pt idx="1265">
                  <c:v>36486.0</c:v>
                </c:pt>
                <c:pt idx="1266">
                  <c:v>36487.0</c:v>
                </c:pt>
                <c:pt idx="1267">
                  <c:v>36488.0</c:v>
                </c:pt>
                <c:pt idx="1268">
                  <c:v>36489.0</c:v>
                </c:pt>
                <c:pt idx="1269">
                  <c:v>36490.0</c:v>
                </c:pt>
                <c:pt idx="1270">
                  <c:v>36493.0</c:v>
                </c:pt>
                <c:pt idx="1271">
                  <c:v>36494.0</c:v>
                </c:pt>
                <c:pt idx="1272">
                  <c:v>36495.0</c:v>
                </c:pt>
                <c:pt idx="1273">
                  <c:v>36496.0</c:v>
                </c:pt>
                <c:pt idx="1274">
                  <c:v>36497.0</c:v>
                </c:pt>
                <c:pt idx="1275">
                  <c:v>36500.0</c:v>
                </c:pt>
                <c:pt idx="1276">
                  <c:v>36501.0</c:v>
                </c:pt>
                <c:pt idx="1277">
                  <c:v>36502.0</c:v>
                </c:pt>
                <c:pt idx="1278">
                  <c:v>36503.0</c:v>
                </c:pt>
                <c:pt idx="1279">
                  <c:v>36504.0</c:v>
                </c:pt>
                <c:pt idx="1280">
                  <c:v>36507.0</c:v>
                </c:pt>
                <c:pt idx="1281">
                  <c:v>36508.0</c:v>
                </c:pt>
                <c:pt idx="1282">
                  <c:v>36509.0</c:v>
                </c:pt>
                <c:pt idx="1283">
                  <c:v>36510.0</c:v>
                </c:pt>
                <c:pt idx="1284">
                  <c:v>36511.0</c:v>
                </c:pt>
                <c:pt idx="1285">
                  <c:v>36514.0</c:v>
                </c:pt>
                <c:pt idx="1286">
                  <c:v>36515.0</c:v>
                </c:pt>
                <c:pt idx="1287">
                  <c:v>36516.0</c:v>
                </c:pt>
                <c:pt idx="1288">
                  <c:v>36517.0</c:v>
                </c:pt>
                <c:pt idx="1289">
                  <c:v>36518.0</c:v>
                </c:pt>
                <c:pt idx="1290">
                  <c:v>36521.0</c:v>
                </c:pt>
                <c:pt idx="1291">
                  <c:v>36522.0</c:v>
                </c:pt>
                <c:pt idx="1292">
                  <c:v>36523.0</c:v>
                </c:pt>
                <c:pt idx="1293">
                  <c:v>36524.0</c:v>
                </c:pt>
                <c:pt idx="1294">
                  <c:v>36525.0</c:v>
                </c:pt>
                <c:pt idx="1295">
                  <c:v>36528.0</c:v>
                </c:pt>
                <c:pt idx="1296">
                  <c:v>36529.0</c:v>
                </c:pt>
                <c:pt idx="1297">
                  <c:v>36530.0</c:v>
                </c:pt>
                <c:pt idx="1298">
                  <c:v>36531.0</c:v>
                </c:pt>
                <c:pt idx="1299">
                  <c:v>36532.0</c:v>
                </c:pt>
                <c:pt idx="1300">
                  <c:v>36535.0</c:v>
                </c:pt>
                <c:pt idx="1301">
                  <c:v>36536.0</c:v>
                </c:pt>
                <c:pt idx="1302">
                  <c:v>36537.0</c:v>
                </c:pt>
                <c:pt idx="1303">
                  <c:v>36538.0</c:v>
                </c:pt>
                <c:pt idx="1304">
                  <c:v>36539.0</c:v>
                </c:pt>
                <c:pt idx="1305">
                  <c:v>36542.0</c:v>
                </c:pt>
                <c:pt idx="1306">
                  <c:v>36543.0</c:v>
                </c:pt>
                <c:pt idx="1307">
                  <c:v>36544.0</c:v>
                </c:pt>
                <c:pt idx="1308">
                  <c:v>36545.0</c:v>
                </c:pt>
                <c:pt idx="1309">
                  <c:v>36546.0</c:v>
                </c:pt>
                <c:pt idx="1310">
                  <c:v>36549.0</c:v>
                </c:pt>
                <c:pt idx="1311">
                  <c:v>36550.0</c:v>
                </c:pt>
                <c:pt idx="1312">
                  <c:v>36551.0</c:v>
                </c:pt>
                <c:pt idx="1313">
                  <c:v>36552.0</c:v>
                </c:pt>
                <c:pt idx="1314">
                  <c:v>36553.0</c:v>
                </c:pt>
                <c:pt idx="1315">
                  <c:v>36556.0</c:v>
                </c:pt>
                <c:pt idx="1316">
                  <c:v>36557.0</c:v>
                </c:pt>
                <c:pt idx="1317">
                  <c:v>36558.0</c:v>
                </c:pt>
                <c:pt idx="1318">
                  <c:v>36559.0</c:v>
                </c:pt>
                <c:pt idx="1319">
                  <c:v>36560.0</c:v>
                </c:pt>
                <c:pt idx="1320">
                  <c:v>36563.0</c:v>
                </c:pt>
                <c:pt idx="1321">
                  <c:v>36564.0</c:v>
                </c:pt>
                <c:pt idx="1322">
                  <c:v>36565.0</c:v>
                </c:pt>
                <c:pt idx="1323">
                  <c:v>36566.0</c:v>
                </c:pt>
                <c:pt idx="1324">
                  <c:v>36567.0</c:v>
                </c:pt>
                <c:pt idx="1325">
                  <c:v>36570.0</c:v>
                </c:pt>
                <c:pt idx="1326">
                  <c:v>36571.0</c:v>
                </c:pt>
                <c:pt idx="1327">
                  <c:v>36572.0</c:v>
                </c:pt>
                <c:pt idx="1328">
                  <c:v>36573.0</c:v>
                </c:pt>
                <c:pt idx="1329">
                  <c:v>36574.0</c:v>
                </c:pt>
                <c:pt idx="1330">
                  <c:v>36577.0</c:v>
                </c:pt>
                <c:pt idx="1331">
                  <c:v>36578.0</c:v>
                </c:pt>
                <c:pt idx="1332">
                  <c:v>36579.0</c:v>
                </c:pt>
                <c:pt idx="1333">
                  <c:v>36580.0</c:v>
                </c:pt>
                <c:pt idx="1334">
                  <c:v>36581.0</c:v>
                </c:pt>
                <c:pt idx="1335">
                  <c:v>36584.0</c:v>
                </c:pt>
                <c:pt idx="1336">
                  <c:v>36585.0</c:v>
                </c:pt>
                <c:pt idx="1337">
                  <c:v>36586.0</c:v>
                </c:pt>
                <c:pt idx="1338">
                  <c:v>36587.0</c:v>
                </c:pt>
                <c:pt idx="1339">
                  <c:v>36588.0</c:v>
                </c:pt>
                <c:pt idx="1340">
                  <c:v>36591.0</c:v>
                </c:pt>
                <c:pt idx="1341">
                  <c:v>36592.0</c:v>
                </c:pt>
                <c:pt idx="1342">
                  <c:v>36593.0</c:v>
                </c:pt>
                <c:pt idx="1343">
                  <c:v>36594.0</c:v>
                </c:pt>
                <c:pt idx="1344">
                  <c:v>36595.0</c:v>
                </c:pt>
                <c:pt idx="1345">
                  <c:v>36598.0</c:v>
                </c:pt>
                <c:pt idx="1346">
                  <c:v>36599.0</c:v>
                </c:pt>
                <c:pt idx="1347">
                  <c:v>36600.0</c:v>
                </c:pt>
                <c:pt idx="1348">
                  <c:v>36601.0</c:v>
                </c:pt>
                <c:pt idx="1349">
                  <c:v>36602.0</c:v>
                </c:pt>
                <c:pt idx="1350">
                  <c:v>36605.0</c:v>
                </c:pt>
                <c:pt idx="1351">
                  <c:v>36606.0</c:v>
                </c:pt>
                <c:pt idx="1352">
                  <c:v>36607.0</c:v>
                </c:pt>
                <c:pt idx="1353">
                  <c:v>36608.0</c:v>
                </c:pt>
                <c:pt idx="1354">
                  <c:v>36609.0</c:v>
                </c:pt>
                <c:pt idx="1355">
                  <c:v>36612.0</c:v>
                </c:pt>
                <c:pt idx="1356">
                  <c:v>36613.0</c:v>
                </c:pt>
                <c:pt idx="1357">
                  <c:v>36614.0</c:v>
                </c:pt>
                <c:pt idx="1358">
                  <c:v>36615.0</c:v>
                </c:pt>
                <c:pt idx="1359">
                  <c:v>36616.0</c:v>
                </c:pt>
                <c:pt idx="1360">
                  <c:v>36619.0</c:v>
                </c:pt>
                <c:pt idx="1361">
                  <c:v>36620.0</c:v>
                </c:pt>
                <c:pt idx="1362">
                  <c:v>36621.0</c:v>
                </c:pt>
                <c:pt idx="1363">
                  <c:v>36622.0</c:v>
                </c:pt>
                <c:pt idx="1364">
                  <c:v>36623.0</c:v>
                </c:pt>
                <c:pt idx="1365">
                  <c:v>36626.0</c:v>
                </c:pt>
                <c:pt idx="1366">
                  <c:v>36627.0</c:v>
                </c:pt>
                <c:pt idx="1367">
                  <c:v>36628.0</c:v>
                </c:pt>
                <c:pt idx="1368">
                  <c:v>36629.0</c:v>
                </c:pt>
                <c:pt idx="1369">
                  <c:v>36630.0</c:v>
                </c:pt>
                <c:pt idx="1370">
                  <c:v>36633.0</c:v>
                </c:pt>
                <c:pt idx="1371">
                  <c:v>36634.0</c:v>
                </c:pt>
                <c:pt idx="1372">
                  <c:v>36635.0</c:v>
                </c:pt>
                <c:pt idx="1373">
                  <c:v>36636.0</c:v>
                </c:pt>
                <c:pt idx="1374">
                  <c:v>36637.0</c:v>
                </c:pt>
                <c:pt idx="1375">
                  <c:v>36641.0</c:v>
                </c:pt>
                <c:pt idx="1376">
                  <c:v>36642.0</c:v>
                </c:pt>
                <c:pt idx="1377">
                  <c:v>36643.0</c:v>
                </c:pt>
                <c:pt idx="1378">
                  <c:v>36644.0</c:v>
                </c:pt>
                <c:pt idx="1379">
                  <c:v>36647.0</c:v>
                </c:pt>
                <c:pt idx="1380">
                  <c:v>36648.0</c:v>
                </c:pt>
                <c:pt idx="1381">
                  <c:v>36649.0</c:v>
                </c:pt>
                <c:pt idx="1382">
                  <c:v>36650.0</c:v>
                </c:pt>
                <c:pt idx="1383">
                  <c:v>36651.0</c:v>
                </c:pt>
                <c:pt idx="1384">
                  <c:v>36655.0</c:v>
                </c:pt>
                <c:pt idx="1385">
                  <c:v>36656.0</c:v>
                </c:pt>
                <c:pt idx="1386">
                  <c:v>36657.0</c:v>
                </c:pt>
                <c:pt idx="1387">
                  <c:v>36658.0</c:v>
                </c:pt>
                <c:pt idx="1388">
                  <c:v>36661.0</c:v>
                </c:pt>
                <c:pt idx="1389">
                  <c:v>36662.0</c:v>
                </c:pt>
                <c:pt idx="1390">
                  <c:v>36663.0</c:v>
                </c:pt>
                <c:pt idx="1391">
                  <c:v>36664.0</c:v>
                </c:pt>
                <c:pt idx="1392">
                  <c:v>36665.0</c:v>
                </c:pt>
                <c:pt idx="1393">
                  <c:v>36668.0</c:v>
                </c:pt>
                <c:pt idx="1394">
                  <c:v>36669.0</c:v>
                </c:pt>
                <c:pt idx="1395">
                  <c:v>36670.0</c:v>
                </c:pt>
                <c:pt idx="1396">
                  <c:v>36671.0</c:v>
                </c:pt>
                <c:pt idx="1397">
                  <c:v>36672.0</c:v>
                </c:pt>
                <c:pt idx="1398">
                  <c:v>36675.0</c:v>
                </c:pt>
                <c:pt idx="1399">
                  <c:v>36676.0</c:v>
                </c:pt>
                <c:pt idx="1400">
                  <c:v>36677.0</c:v>
                </c:pt>
                <c:pt idx="1401">
                  <c:v>36678.0</c:v>
                </c:pt>
                <c:pt idx="1402">
                  <c:v>36679.0</c:v>
                </c:pt>
                <c:pt idx="1403">
                  <c:v>36682.0</c:v>
                </c:pt>
                <c:pt idx="1404">
                  <c:v>36683.0</c:v>
                </c:pt>
                <c:pt idx="1405">
                  <c:v>36684.0</c:v>
                </c:pt>
                <c:pt idx="1406">
                  <c:v>36685.0</c:v>
                </c:pt>
                <c:pt idx="1407">
                  <c:v>36686.0</c:v>
                </c:pt>
                <c:pt idx="1408">
                  <c:v>36689.0</c:v>
                </c:pt>
                <c:pt idx="1409">
                  <c:v>36690.0</c:v>
                </c:pt>
                <c:pt idx="1410">
                  <c:v>36691.0</c:v>
                </c:pt>
                <c:pt idx="1411">
                  <c:v>36692.0</c:v>
                </c:pt>
                <c:pt idx="1412">
                  <c:v>36693.0</c:v>
                </c:pt>
                <c:pt idx="1413">
                  <c:v>36696.0</c:v>
                </c:pt>
                <c:pt idx="1414">
                  <c:v>36697.0</c:v>
                </c:pt>
                <c:pt idx="1415">
                  <c:v>36698.0</c:v>
                </c:pt>
                <c:pt idx="1416">
                  <c:v>36699.0</c:v>
                </c:pt>
                <c:pt idx="1417">
                  <c:v>36700.0</c:v>
                </c:pt>
                <c:pt idx="1418">
                  <c:v>36703.0</c:v>
                </c:pt>
                <c:pt idx="1419">
                  <c:v>36704.0</c:v>
                </c:pt>
                <c:pt idx="1420">
                  <c:v>36705.0</c:v>
                </c:pt>
                <c:pt idx="1421">
                  <c:v>36706.0</c:v>
                </c:pt>
                <c:pt idx="1422">
                  <c:v>36707.0</c:v>
                </c:pt>
                <c:pt idx="1423">
                  <c:v>36710.0</c:v>
                </c:pt>
                <c:pt idx="1424">
                  <c:v>36711.0</c:v>
                </c:pt>
                <c:pt idx="1425">
                  <c:v>36712.0</c:v>
                </c:pt>
                <c:pt idx="1426">
                  <c:v>36713.0</c:v>
                </c:pt>
                <c:pt idx="1427">
                  <c:v>36714.0</c:v>
                </c:pt>
                <c:pt idx="1428">
                  <c:v>36717.0</c:v>
                </c:pt>
                <c:pt idx="1429">
                  <c:v>36718.0</c:v>
                </c:pt>
                <c:pt idx="1430">
                  <c:v>36719.0</c:v>
                </c:pt>
                <c:pt idx="1431">
                  <c:v>36720.0</c:v>
                </c:pt>
                <c:pt idx="1432">
                  <c:v>36721.0</c:v>
                </c:pt>
                <c:pt idx="1433">
                  <c:v>36724.0</c:v>
                </c:pt>
                <c:pt idx="1434">
                  <c:v>36725.0</c:v>
                </c:pt>
                <c:pt idx="1435">
                  <c:v>36726.0</c:v>
                </c:pt>
                <c:pt idx="1436">
                  <c:v>36727.0</c:v>
                </c:pt>
                <c:pt idx="1437">
                  <c:v>36728.0</c:v>
                </c:pt>
                <c:pt idx="1438">
                  <c:v>36731.0</c:v>
                </c:pt>
                <c:pt idx="1439">
                  <c:v>36732.0</c:v>
                </c:pt>
                <c:pt idx="1440">
                  <c:v>36733.0</c:v>
                </c:pt>
                <c:pt idx="1441">
                  <c:v>36734.0</c:v>
                </c:pt>
                <c:pt idx="1442">
                  <c:v>36735.0</c:v>
                </c:pt>
                <c:pt idx="1443">
                  <c:v>36738.0</c:v>
                </c:pt>
                <c:pt idx="1444">
                  <c:v>36739.0</c:v>
                </c:pt>
                <c:pt idx="1445">
                  <c:v>36740.0</c:v>
                </c:pt>
                <c:pt idx="1446">
                  <c:v>36741.0</c:v>
                </c:pt>
                <c:pt idx="1447">
                  <c:v>36742.0</c:v>
                </c:pt>
                <c:pt idx="1448">
                  <c:v>36745.0</c:v>
                </c:pt>
                <c:pt idx="1449">
                  <c:v>36746.0</c:v>
                </c:pt>
                <c:pt idx="1450">
                  <c:v>36747.0</c:v>
                </c:pt>
                <c:pt idx="1451">
                  <c:v>36749.0</c:v>
                </c:pt>
                <c:pt idx="1452">
                  <c:v>36752.0</c:v>
                </c:pt>
                <c:pt idx="1453">
                  <c:v>36753.0</c:v>
                </c:pt>
                <c:pt idx="1454">
                  <c:v>36754.0</c:v>
                </c:pt>
                <c:pt idx="1455">
                  <c:v>36755.0</c:v>
                </c:pt>
                <c:pt idx="1456">
                  <c:v>36756.0</c:v>
                </c:pt>
                <c:pt idx="1457">
                  <c:v>36759.0</c:v>
                </c:pt>
                <c:pt idx="1458">
                  <c:v>36760.0</c:v>
                </c:pt>
                <c:pt idx="1459">
                  <c:v>36761.0</c:v>
                </c:pt>
                <c:pt idx="1460">
                  <c:v>36762.0</c:v>
                </c:pt>
                <c:pt idx="1461">
                  <c:v>36763.0</c:v>
                </c:pt>
                <c:pt idx="1462">
                  <c:v>36766.0</c:v>
                </c:pt>
                <c:pt idx="1463">
                  <c:v>36767.0</c:v>
                </c:pt>
                <c:pt idx="1464">
                  <c:v>36768.0</c:v>
                </c:pt>
                <c:pt idx="1465">
                  <c:v>36769.0</c:v>
                </c:pt>
                <c:pt idx="1466">
                  <c:v>36770.0</c:v>
                </c:pt>
                <c:pt idx="1467">
                  <c:v>36774.0</c:v>
                </c:pt>
                <c:pt idx="1468">
                  <c:v>36775.0</c:v>
                </c:pt>
                <c:pt idx="1469">
                  <c:v>36776.0</c:v>
                </c:pt>
                <c:pt idx="1470">
                  <c:v>36777.0</c:v>
                </c:pt>
                <c:pt idx="1471">
                  <c:v>36780.0</c:v>
                </c:pt>
                <c:pt idx="1472">
                  <c:v>36781.0</c:v>
                </c:pt>
                <c:pt idx="1473">
                  <c:v>36782.0</c:v>
                </c:pt>
                <c:pt idx="1474">
                  <c:v>36783.0</c:v>
                </c:pt>
                <c:pt idx="1475">
                  <c:v>36784.0</c:v>
                </c:pt>
                <c:pt idx="1476">
                  <c:v>36787.0</c:v>
                </c:pt>
                <c:pt idx="1477">
                  <c:v>36788.0</c:v>
                </c:pt>
                <c:pt idx="1478">
                  <c:v>36789.0</c:v>
                </c:pt>
                <c:pt idx="1479">
                  <c:v>36790.0</c:v>
                </c:pt>
                <c:pt idx="1480">
                  <c:v>36791.0</c:v>
                </c:pt>
                <c:pt idx="1481">
                  <c:v>36794.0</c:v>
                </c:pt>
                <c:pt idx="1482">
                  <c:v>36795.0</c:v>
                </c:pt>
                <c:pt idx="1483">
                  <c:v>36796.0</c:v>
                </c:pt>
                <c:pt idx="1484">
                  <c:v>36797.0</c:v>
                </c:pt>
                <c:pt idx="1485">
                  <c:v>36798.0</c:v>
                </c:pt>
                <c:pt idx="1486">
                  <c:v>36801.0</c:v>
                </c:pt>
                <c:pt idx="1487">
                  <c:v>36802.0</c:v>
                </c:pt>
                <c:pt idx="1488">
                  <c:v>36803.0</c:v>
                </c:pt>
                <c:pt idx="1489">
                  <c:v>36804.0</c:v>
                </c:pt>
                <c:pt idx="1490">
                  <c:v>36805.0</c:v>
                </c:pt>
                <c:pt idx="1491">
                  <c:v>36808.0</c:v>
                </c:pt>
                <c:pt idx="1492">
                  <c:v>36809.0</c:v>
                </c:pt>
                <c:pt idx="1493">
                  <c:v>36810.0</c:v>
                </c:pt>
                <c:pt idx="1494">
                  <c:v>36811.0</c:v>
                </c:pt>
                <c:pt idx="1495">
                  <c:v>36812.0</c:v>
                </c:pt>
                <c:pt idx="1496">
                  <c:v>36815.0</c:v>
                </c:pt>
                <c:pt idx="1497">
                  <c:v>36816.0</c:v>
                </c:pt>
                <c:pt idx="1498">
                  <c:v>36817.0</c:v>
                </c:pt>
                <c:pt idx="1499">
                  <c:v>36818.0</c:v>
                </c:pt>
                <c:pt idx="1500">
                  <c:v>36819.0</c:v>
                </c:pt>
                <c:pt idx="1501">
                  <c:v>36822.0</c:v>
                </c:pt>
                <c:pt idx="1502">
                  <c:v>36823.0</c:v>
                </c:pt>
                <c:pt idx="1503">
                  <c:v>36824.0</c:v>
                </c:pt>
                <c:pt idx="1504">
                  <c:v>36825.0</c:v>
                </c:pt>
                <c:pt idx="1505">
                  <c:v>36826.0</c:v>
                </c:pt>
                <c:pt idx="1506">
                  <c:v>36829.0</c:v>
                </c:pt>
                <c:pt idx="1507">
                  <c:v>36830.0</c:v>
                </c:pt>
                <c:pt idx="1508">
                  <c:v>36831.0</c:v>
                </c:pt>
                <c:pt idx="1509">
                  <c:v>36832.0</c:v>
                </c:pt>
                <c:pt idx="1510">
                  <c:v>36833.0</c:v>
                </c:pt>
                <c:pt idx="1511">
                  <c:v>36836.0</c:v>
                </c:pt>
                <c:pt idx="1512">
                  <c:v>36837.0</c:v>
                </c:pt>
                <c:pt idx="1513">
                  <c:v>36838.0</c:v>
                </c:pt>
                <c:pt idx="1514">
                  <c:v>36839.0</c:v>
                </c:pt>
                <c:pt idx="1515">
                  <c:v>36840.0</c:v>
                </c:pt>
                <c:pt idx="1516">
                  <c:v>36843.0</c:v>
                </c:pt>
                <c:pt idx="1517">
                  <c:v>36844.0</c:v>
                </c:pt>
                <c:pt idx="1518">
                  <c:v>36845.0</c:v>
                </c:pt>
                <c:pt idx="1519">
                  <c:v>36846.0</c:v>
                </c:pt>
                <c:pt idx="1520">
                  <c:v>36847.0</c:v>
                </c:pt>
                <c:pt idx="1521">
                  <c:v>36850.0</c:v>
                </c:pt>
                <c:pt idx="1522">
                  <c:v>36851.0</c:v>
                </c:pt>
                <c:pt idx="1523">
                  <c:v>36852.0</c:v>
                </c:pt>
                <c:pt idx="1524">
                  <c:v>36853.0</c:v>
                </c:pt>
                <c:pt idx="1525">
                  <c:v>36854.0</c:v>
                </c:pt>
                <c:pt idx="1526">
                  <c:v>36857.0</c:v>
                </c:pt>
                <c:pt idx="1527">
                  <c:v>36858.0</c:v>
                </c:pt>
                <c:pt idx="1528">
                  <c:v>36859.0</c:v>
                </c:pt>
                <c:pt idx="1529">
                  <c:v>36860.0</c:v>
                </c:pt>
                <c:pt idx="1530">
                  <c:v>36861.0</c:v>
                </c:pt>
                <c:pt idx="1531">
                  <c:v>36864.0</c:v>
                </c:pt>
                <c:pt idx="1532">
                  <c:v>36865.0</c:v>
                </c:pt>
                <c:pt idx="1533">
                  <c:v>36866.0</c:v>
                </c:pt>
                <c:pt idx="1534">
                  <c:v>36867.0</c:v>
                </c:pt>
                <c:pt idx="1535">
                  <c:v>36868.0</c:v>
                </c:pt>
                <c:pt idx="1536">
                  <c:v>36871.0</c:v>
                </c:pt>
                <c:pt idx="1537">
                  <c:v>36872.0</c:v>
                </c:pt>
                <c:pt idx="1538">
                  <c:v>36873.0</c:v>
                </c:pt>
                <c:pt idx="1539">
                  <c:v>36874.0</c:v>
                </c:pt>
                <c:pt idx="1540">
                  <c:v>36875.0</c:v>
                </c:pt>
                <c:pt idx="1541">
                  <c:v>36878.0</c:v>
                </c:pt>
                <c:pt idx="1542">
                  <c:v>36879.0</c:v>
                </c:pt>
                <c:pt idx="1543">
                  <c:v>36880.0</c:v>
                </c:pt>
                <c:pt idx="1544">
                  <c:v>36881.0</c:v>
                </c:pt>
                <c:pt idx="1545">
                  <c:v>36882.0</c:v>
                </c:pt>
                <c:pt idx="1546">
                  <c:v>36885.0</c:v>
                </c:pt>
                <c:pt idx="1547">
                  <c:v>36886.0</c:v>
                </c:pt>
                <c:pt idx="1548">
                  <c:v>36887.0</c:v>
                </c:pt>
                <c:pt idx="1549">
                  <c:v>36888.0</c:v>
                </c:pt>
                <c:pt idx="1550">
                  <c:v>36889.0</c:v>
                </c:pt>
                <c:pt idx="1551">
                  <c:v>36893.0</c:v>
                </c:pt>
                <c:pt idx="1552">
                  <c:v>36894.0</c:v>
                </c:pt>
                <c:pt idx="1553">
                  <c:v>36895.0</c:v>
                </c:pt>
                <c:pt idx="1554">
                  <c:v>36896.0</c:v>
                </c:pt>
                <c:pt idx="1555">
                  <c:v>36899.0</c:v>
                </c:pt>
                <c:pt idx="1556">
                  <c:v>36900.0</c:v>
                </c:pt>
                <c:pt idx="1557">
                  <c:v>36901.0</c:v>
                </c:pt>
                <c:pt idx="1558">
                  <c:v>36902.0</c:v>
                </c:pt>
                <c:pt idx="1559">
                  <c:v>36903.0</c:v>
                </c:pt>
                <c:pt idx="1560">
                  <c:v>36906.0</c:v>
                </c:pt>
                <c:pt idx="1561">
                  <c:v>36907.0</c:v>
                </c:pt>
                <c:pt idx="1562">
                  <c:v>36908.0</c:v>
                </c:pt>
                <c:pt idx="1563">
                  <c:v>36909.0</c:v>
                </c:pt>
                <c:pt idx="1564">
                  <c:v>36910.0</c:v>
                </c:pt>
                <c:pt idx="1565">
                  <c:v>36913.0</c:v>
                </c:pt>
                <c:pt idx="1566">
                  <c:v>36914.0</c:v>
                </c:pt>
                <c:pt idx="1567">
                  <c:v>36915.0</c:v>
                </c:pt>
                <c:pt idx="1568">
                  <c:v>36916.0</c:v>
                </c:pt>
                <c:pt idx="1569">
                  <c:v>36917.0</c:v>
                </c:pt>
                <c:pt idx="1570">
                  <c:v>36920.0</c:v>
                </c:pt>
                <c:pt idx="1571">
                  <c:v>36921.0</c:v>
                </c:pt>
                <c:pt idx="1572">
                  <c:v>36922.0</c:v>
                </c:pt>
                <c:pt idx="1573">
                  <c:v>36923.0</c:v>
                </c:pt>
                <c:pt idx="1574">
                  <c:v>36924.0</c:v>
                </c:pt>
                <c:pt idx="1575">
                  <c:v>36927.0</c:v>
                </c:pt>
                <c:pt idx="1576">
                  <c:v>36928.0</c:v>
                </c:pt>
                <c:pt idx="1577">
                  <c:v>36929.0</c:v>
                </c:pt>
                <c:pt idx="1578">
                  <c:v>36930.0</c:v>
                </c:pt>
                <c:pt idx="1579">
                  <c:v>36931.0</c:v>
                </c:pt>
                <c:pt idx="1580">
                  <c:v>36934.0</c:v>
                </c:pt>
                <c:pt idx="1581">
                  <c:v>36935.0</c:v>
                </c:pt>
                <c:pt idx="1582">
                  <c:v>36936.0</c:v>
                </c:pt>
                <c:pt idx="1583">
                  <c:v>36937.0</c:v>
                </c:pt>
                <c:pt idx="1584">
                  <c:v>36938.0</c:v>
                </c:pt>
                <c:pt idx="1585">
                  <c:v>36941.0</c:v>
                </c:pt>
                <c:pt idx="1586">
                  <c:v>36942.0</c:v>
                </c:pt>
                <c:pt idx="1587">
                  <c:v>36943.0</c:v>
                </c:pt>
                <c:pt idx="1588">
                  <c:v>36944.0</c:v>
                </c:pt>
                <c:pt idx="1589">
                  <c:v>36945.0</c:v>
                </c:pt>
                <c:pt idx="1590">
                  <c:v>36948.0</c:v>
                </c:pt>
                <c:pt idx="1591">
                  <c:v>36949.0</c:v>
                </c:pt>
                <c:pt idx="1592">
                  <c:v>36950.0</c:v>
                </c:pt>
                <c:pt idx="1593">
                  <c:v>36951.0</c:v>
                </c:pt>
                <c:pt idx="1594">
                  <c:v>36952.0</c:v>
                </c:pt>
                <c:pt idx="1595">
                  <c:v>36955.0</c:v>
                </c:pt>
                <c:pt idx="1596">
                  <c:v>36956.0</c:v>
                </c:pt>
                <c:pt idx="1597">
                  <c:v>36957.0</c:v>
                </c:pt>
                <c:pt idx="1598">
                  <c:v>36958.0</c:v>
                </c:pt>
                <c:pt idx="1599">
                  <c:v>36959.0</c:v>
                </c:pt>
                <c:pt idx="1600">
                  <c:v>36962.0</c:v>
                </c:pt>
                <c:pt idx="1601">
                  <c:v>36963.0</c:v>
                </c:pt>
                <c:pt idx="1602">
                  <c:v>36964.0</c:v>
                </c:pt>
                <c:pt idx="1603">
                  <c:v>36965.0</c:v>
                </c:pt>
                <c:pt idx="1604">
                  <c:v>36966.0</c:v>
                </c:pt>
                <c:pt idx="1605">
                  <c:v>36969.0</c:v>
                </c:pt>
                <c:pt idx="1606">
                  <c:v>36970.0</c:v>
                </c:pt>
                <c:pt idx="1607">
                  <c:v>36971.0</c:v>
                </c:pt>
                <c:pt idx="1608">
                  <c:v>36972.0</c:v>
                </c:pt>
                <c:pt idx="1609">
                  <c:v>36973.0</c:v>
                </c:pt>
                <c:pt idx="1610">
                  <c:v>36976.0</c:v>
                </c:pt>
                <c:pt idx="1611">
                  <c:v>36977.0</c:v>
                </c:pt>
                <c:pt idx="1612">
                  <c:v>36978.0</c:v>
                </c:pt>
                <c:pt idx="1613">
                  <c:v>36979.0</c:v>
                </c:pt>
                <c:pt idx="1614">
                  <c:v>36980.0</c:v>
                </c:pt>
                <c:pt idx="1615">
                  <c:v>36983.0</c:v>
                </c:pt>
                <c:pt idx="1616">
                  <c:v>36984.0</c:v>
                </c:pt>
                <c:pt idx="1617">
                  <c:v>36985.0</c:v>
                </c:pt>
                <c:pt idx="1618">
                  <c:v>36986.0</c:v>
                </c:pt>
                <c:pt idx="1619">
                  <c:v>36987.0</c:v>
                </c:pt>
                <c:pt idx="1620">
                  <c:v>36990.0</c:v>
                </c:pt>
                <c:pt idx="1621">
                  <c:v>36991.0</c:v>
                </c:pt>
                <c:pt idx="1622">
                  <c:v>36992.0</c:v>
                </c:pt>
                <c:pt idx="1623">
                  <c:v>36993.0</c:v>
                </c:pt>
                <c:pt idx="1624">
                  <c:v>36994.0</c:v>
                </c:pt>
                <c:pt idx="1625">
                  <c:v>36997.0</c:v>
                </c:pt>
                <c:pt idx="1626">
                  <c:v>36998.0</c:v>
                </c:pt>
                <c:pt idx="1627">
                  <c:v>36999.0</c:v>
                </c:pt>
                <c:pt idx="1628">
                  <c:v>37000.0</c:v>
                </c:pt>
                <c:pt idx="1629">
                  <c:v>37001.0</c:v>
                </c:pt>
                <c:pt idx="1630">
                  <c:v>37004.0</c:v>
                </c:pt>
                <c:pt idx="1631">
                  <c:v>37005.0</c:v>
                </c:pt>
                <c:pt idx="1632">
                  <c:v>37006.0</c:v>
                </c:pt>
                <c:pt idx="1633">
                  <c:v>37007.0</c:v>
                </c:pt>
                <c:pt idx="1634">
                  <c:v>37008.0</c:v>
                </c:pt>
                <c:pt idx="1635">
                  <c:v>37011.0</c:v>
                </c:pt>
                <c:pt idx="1636">
                  <c:v>37012.0</c:v>
                </c:pt>
                <c:pt idx="1637">
                  <c:v>37013.0</c:v>
                </c:pt>
                <c:pt idx="1638">
                  <c:v>37014.0</c:v>
                </c:pt>
                <c:pt idx="1639">
                  <c:v>37015.0</c:v>
                </c:pt>
                <c:pt idx="1640">
                  <c:v>37018.0</c:v>
                </c:pt>
                <c:pt idx="1641">
                  <c:v>37019.0</c:v>
                </c:pt>
                <c:pt idx="1642">
                  <c:v>37020.0</c:v>
                </c:pt>
                <c:pt idx="1643">
                  <c:v>37021.0</c:v>
                </c:pt>
                <c:pt idx="1644">
                  <c:v>37022.0</c:v>
                </c:pt>
                <c:pt idx="1645">
                  <c:v>37025.0</c:v>
                </c:pt>
                <c:pt idx="1646">
                  <c:v>37026.0</c:v>
                </c:pt>
                <c:pt idx="1647">
                  <c:v>37027.0</c:v>
                </c:pt>
                <c:pt idx="1648">
                  <c:v>37028.0</c:v>
                </c:pt>
                <c:pt idx="1649">
                  <c:v>37029.0</c:v>
                </c:pt>
                <c:pt idx="1650">
                  <c:v>37032.0</c:v>
                </c:pt>
                <c:pt idx="1651">
                  <c:v>37033.0</c:v>
                </c:pt>
                <c:pt idx="1652">
                  <c:v>37034.0</c:v>
                </c:pt>
                <c:pt idx="1653">
                  <c:v>37035.0</c:v>
                </c:pt>
                <c:pt idx="1654">
                  <c:v>37036.0</c:v>
                </c:pt>
                <c:pt idx="1655">
                  <c:v>37039.0</c:v>
                </c:pt>
                <c:pt idx="1656">
                  <c:v>37040.0</c:v>
                </c:pt>
                <c:pt idx="1657">
                  <c:v>37041.0</c:v>
                </c:pt>
                <c:pt idx="1658">
                  <c:v>37042.0</c:v>
                </c:pt>
                <c:pt idx="1659">
                  <c:v>37043.0</c:v>
                </c:pt>
                <c:pt idx="1660">
                  <c:v>37046.0</c:v>
                </c:pt>
                <c:pt idx="1661">
                  <c:v>37048.0</c:v>
                </c:pt>
                <c:pt idx="1662">
                  <c:v>37049.0</c:v>
                </c:pt>
                <c:pt idx="1663">
                  <c:v>37050.0</c:v>
                </c:pt>
                <c:pt idx="1664">
                  <c:v>37053.0</c:v>
                </c:pt>
                <c:pt idx="1665">
                  <c:v>37054.0</c:v>
                </c:pt>
                <c:pt idx="1666">
                  <c:v>37055.0</c:v>
                </c:pt>
                <c:pt idx="1667">
                  <c:v>37056.0</c:v>
                </c:pt>
                <c:pt idx="1668">
                  <c:v>37057.0</c:v>
                </c:pt>
                <c:pt idx="1669">
                  <c:v>37060.0</c:v>
                </c:pt>
                <c:pt idx="1670">
                  <c:v>37061.0</c:v>
                </c:pt>
                <c:pt idx="1671">
                  <c:v>37062.0</c:v>
                </c:pt>
                <c:pt idx="1672">
                  <c:v>37063.0</c:v>
                </c:pt>
                <c:pt idx="1673">
                  <c:v>37064.0</c:v>
                </c:pt>
                <c:pt idx="1674">
                  <c:v>37067.0</c:v>
                </c:pt>
                <c:pt idx="1675">
                  <c:v>37068.0</c:v>
                </c:pt>
                <c:pt idx="1676">
                  <c:v>37069.0</c:v>
                </c:pt>
                <c:pt idx="1677">
                  <c:v>37070.0</c:v>
                </c:pt>
                <c:pt idx="1678">
                  <c:v>37071.0</c:v>
                </c:pt>
                <c:pt idx="1679">
                  <c:v>37074.0</c:v>
                </c:pt>
                <c:pt idx="1680">
                  <c:v>37075.0</c:v>
                </c:pt>
                <c:pt idx="1681">
                  <c:v>37076.0</c:v>
                </c:pt>
                <c:pt idx="1682">
                  <c:v>37077.0</c:v>
                </c:pt>
                <c:pt idx="1683">
                  <c:v>37078.0</c:v>
                </c:pt>
                <c:pt idx="1684">
                  <c:v>37081.0</c:v>
                </c:pt>
                <c:pt idx="1685">
                  <c:v>37082.0</c:v>
                </c:pt>
                <c:pt idx="1686">
                  <c:v>37083.0</c:v>
                </c:pt>
                <c:pt idx="1687">
                  <c:v>37084.0</c:v>
                </c:pt>
                <c:pt idx="1688">
                  <c:v>37085.0</c:v>
                </c:pt>
                <c:pt idx="1689">
                  <c:v>37088.0</c:v>
                </c:pt>
                <c:pt idx="1690">
                  <c:v>37089.0</c:v>
                </c:pt>
                <c:pt idx="1691">
                  <c:v>37090.0</c:v>
                </c:pt>
                <c:pt idx="1692">
                  <c:v>37091.0</c:v>
                </c:pt>
                <c:pt idx="1693">
                  <c:v>37092.0</c:v>
                </c:pt>
                <c:pt idx="1694">
                  <c:v>37095.0</c:v>
                </c:pt>
                <c:pt idx="1695">
                  <c:v>37096.0</c:v>
                </c:pt>
                <c:pt idx="1696">
                  <c:v>37097.0</c:v>
                </c:pt>
                <c:pt idx="1697">
                  <c:v>37098.0</c:v>
                </c:pt>
                <c:pt idx="1698">
                  <c:v>37099.0</c:v>
                </c:pt>
                <c:pt idx="1699">
                  <c:v>37102.0</c:v>
                </c:pt>
                <c:pt idx="1700">
                  <c:v>37103.0</c:v>
                </c:pt>
                <c:pt idx="1701">
                  <c:v>37104.0</c:v>
                </c:pt>
                <c:pt idx="1702">
                  <c:v>37105.0</c:v>
                </c:pt>
                <c:pt idx="1703">
                  <c:v>37106.0</c:v>
                </c:pt>
                <c:pt idx="1704">
                  <c:v>37109.0</c:v>
                </c:pt>
                <c:pt idx="1705">
                  <c:v>37110.0</c:v>
                </c:pt>
                <c:pt idx="1706">
                  <c:v>37111.0</c:v>
                </c:pt>
                <c:pt idx="1707">
                  <c:v>37112.0</c:v>
                </c:pt>
                <c:pt idx="1708">
                  <c:v>37113.0</c:v>
                </c:pt>
                <c:pt idx="1709">
                  <c:v>37116.0</c:v>
                </c:pt>
                <c:pt idx="1710">
                  <c:v>37117.0</c:v>
                </c:pt>
                <c:pt idx="1711">
                  <c:v>37118.0</c:v>
                </c:pt>
                <c:pt idx="1712">
                  <c:v>37119.0</c:v>
                </c:pt>
                <c:pt idx="1713">
                  <c:v>37120.0</c:v>
                </c:pt>
                <c:pt idx="1714">
                  <c:v>37123.0</c:v>
                </c:pt>
                <c:pt idx="1715">
                  <c:v>37124.0</c:v>
                </c:pt>
                <c:pt idx="1716">
                  <c:v>37125.0</c:v>
                </c:pt>
                <c:pt idx="1717">
                  <c:v>37126.0</c:v>
                </c:pt>
                <c:pt idx="1718">
                  <c:v>37127.0</c:v>
                </c:pt>
                <c:pt idx="1719">
                  <c:v>37130.0</c:v>
                </c:pt>
                <c:pt idx="1720">
                  <c:v>37131.0</c:v>
                </c:pt>
                <c:pt idx="1721">
                  <c:v>37132.0</c:v>
                </c:pt>
                <c:pt idx="1722">
                  <c:v>37133.0</c:v>
                </c:pt>
                <c:pt idx="1723">
                  <c:v>37134.0</c:v>
                </c:pt>
                <c:pt idx="1724">
                  <c:v>37137.0</c:v>
                </c:pt>
                <c:pt idx="1725">
                  <c:v>37138.0</c:v>
                </c:pt>
                <c:pt idx="1726">
                  <c:v>37139.0</c:v>
                </c:pt>
                <c:pt idx="1727">
                  <c:v>37140.0</c:v>
                </c:pt>
                <c:pt idx="1728">
                  <c:v>37141.0</c:v>
                </c:pt>
                <c:pt idx="1729">
                  <c:v>37148.0</c:v>
                </c:pt>
                <c:pt idx="1730">
                  <c:v>37151.0</c:v>
                </c:pt>
                <c:pt idx="1731">
                  <c:v>37152.0</c:v>
                </c:pt>
                <c:pt idx="1732">
                  <c:v>37153.0</c:v>
                </c:pt>
                <c:pt idx="1733">
                  <c:v>37154.0</c:v>
                </c:pt>
                <c:pt idx="1734">
                  <c:v>37155.0</c:v>
                </c:pt>
                <c:pt idx="1735">
                  <c:v>37158.0</c:v>
                </c:pt>
                <c:pt idx="1736">
                  <c:v>37159.0</c:v>
                </c:pt>
                <c:pt idx="1737">
                  <c:v>37160.0</c:v>
                </c:pt>
                <c:pt idx="1738">
                  <c:v>37161.0</c:v>
                </c:pt>
                <c:pt idx="1739">
                  <c:v>37162.0</c:v>
                </c:pt>
                <c:pt idx="1740">
                  <c:v>37165.0</c:v>
                </c:pt>
                <c:pt idx="1741">
                  <c:v>37166.0</c:v>
                </c:pt>
                <c:pt idx="1742">
                  <c:v>37167.0</c:v>
                </c:pt>
                <c:pt idx="1743">
                  <c:v>37168.0</c:v>
                </c:pt>
                <c:pt idx="1744">
                  <c:v>37169.0</c:v>
                </c:pt>
                <c:pt idx="1745">
                  <c:v>37172.0</c:v>
                </c:pt>
                <c:pt idx="1746">
                  <c:v>37173.0</c:v>
                </c:pt>
                <c:pt idx="1747">
                  <c:v>37174.0</c:v>
                </c:pt>
                <c:pt idx="1748">
                  <c:v>37175.0</c:v>
                </c:pt>
                <c:pt idx="1749">
                  <c:v>37176.0</c:v>
                </c:pt>
                <c:pt idx="1750">
                  <c:v>37179.0</c:v>
                </c:pt>
                <c:pt idx="1751">
                  <c:v>37180.0</c:v>
                </c:pt>
                <c:pt idx="1752">
                  <c:v>37181.0</c:v>
                </c:pt>
                <c:pt idx="1753">
                  <c:v>37182.0</c:v>
                </c:pt>
                <c:pt idx="1754">
                  <c:v>37183.0</c:v>
                </c:pt>
                <c:pt idx="1755">
                  <c:v>37186.0</c:v>
                </c:pt>
                <c:pt idx="1756">
                  <c:v>37187.0</c:v>
                </c:pt>
                <c:pt idx="1757">
                  <c:v>37188.0</c:v>
                </c:pt>
                <c:pt idx="1758">
                  <c:v>37189.0</c:v>
                </c:pt>
                <c:pt idx="1759">
                  <c:v>37190.0</c:v>
                </c:pt>
                <c:pt idx="1760">
                  <c:v>37193.0</c:v>
                </c:pt>
                <c:pt idx="1761">
                  <c:v>37194.0</c:v>
                </c:pt>
                <c:pt idx="1762">
                  <c:v>37195.0</c:v>
                </c:pt>
                <c:pt idx="1763">
                  <c:v>37196.0</c:v>
                </c:pt>
                <c:pt idx="1764">
                  <c:v>37197.0</c:v>
                </c:pt>
                <c:pt idx="1765">
                  <c:v>37200.0</c:v>
                </c:pt>
                <c:pt idx="1766">
                  <c:v>37201.0</c:v>
                </c:pt>
                <c:pt idx="1767">
                  <c:v>37202.0</c:v>
                </c:pt>
                <c:pt idx="1768">
                  <c:v>37203.0</c:v>
                </c:pt>
                <c:pt idx="1769">
                  <c:v>37204.0</c:v>
                </c:pt>
                <c:pt idx="1770">
                  <c:v>37207.0</c:v>
                </c:pt>
                <c:pt idx="1771">
                  <c:v>37208.0</c:v>
                </c:pt>
                <c:pt idx="1772">
                  <c:v>37209.0</c:v>
                </c:pt>
                <c:pt idx="1773">
                  <c:v>37210.0</c:v>
                </c:pt>
                <c:pt idx="1774">
                  <c:v>37211.0</c:v>
                </c:pt>
                <c:pt idx="1775">
                  <c:v>37214.0</c:v>
                </c:pt>
                <c:pt idx="1776">
                  <c:v>37215.0</c:v>
                </c:pt>
                <c:pt idx="1777">
                  <c:v>37216.0</c:v>
                </c:pt>
                <c:pt idx="1778">
                  <c:v>37217.0</c:v>
                </c:pt>
                <c:pt idx="1779">
                  <c:v>37218.0</c:v>
                </c:pt>
                <c:pt idx="1780">
                  <c:v>37221.0</c:v>
                </c:pt>
                <c:pt idx="1781">
                  <c:v>37222.0</c:v>
                </c:pt>
                <c:pt idx="1782">
                  <c:v>37223.0</c:v>
                </c:pt>
                <c:pt idx="1783">
                  <c:v>37224.0</c:v>
                </c:pt>
                <c:pt idx="1784">
                  <c:v>37225.0</c:v>
                </c:pt>
                <c:pt idx="1785">
                  <c:v>37228.0</c:v>
                </c:pt>
                <c:pt idx="1786">
                  <c:v>37229.0</c:v>
                </c:pt>
                <c:pt idx="1787">
                  <c:v>37230.0</c:v>
                </c:pt>
                <c:pt idx="1788">
                  <c:v>37231.0</c:v>
                </c:pt>
                <c:pt idx="1789">
                  <c:v>37232.0</c:v>
                </c:pt>
                <c:pt idx="1790">
                  <c:v>37235.0</c:v>
                </c:pt>
                <c:pt idx="1791">
                  <c:v>37236.0</c:v>
                </c:pt>
                <c:pt idx="1792">
                  <c:v>37237.0</c:v>
                </c:pt>
                <c:pt idx="1793">
                  <c:v>37238.0</c:v>
                </c:pt>
                <c:pt idx="1794">
                  <c:v>37239.0</c:v>
                </c:pt>
                <c:pt idx="1795">
                  <c:v>37242.0</c:v>
                </c:pt>
                <c:pt idx="1796">
                  <c:v>37243.0</c:v>
                </c:pt>
                <c:pt idx="1797">
                  <c:v>37244.0</c:v>
                </c:pt>
                <c:pt idx="1798">
                  <c:v>37245.0</c:v>
                </c:pt>
                <c:pt idx="1799">
                  <c:v>37246.0</c:v>
                </c:pt>
                <c:pt idx="1800">
                  <c:v>37249.0</c:v>
                </c:pt>
                <c:pt idx="1801">
                  <c:v>37250.0</c:v>
                </c:pt>
                <c:pt idx="1802">
                  <c:v>37251.0</c:v>
                </c:pt>
                <c:pt idx="1803">
                  <c:v>37252.0</c:v>
                </c:pt>
                <c:pt idx="1804">
                  <c:v>37253.0</c:v>
                </c:pt>
                <c:pt idx="1805">
                  <c:v>37256.0</c:v>
                </c:pt>
                <c:pt idx="1806">
                  <c:v>37257.0</c:v>
                </c:pt>
                <c:pt idx="1807">
                  <c:v>37258.0</c:v>
                </c:pt>
                <c:pt idx="1808">
                  <c:v>37259.0</c:v>
                </c:pt>
                <c:pt idx="1809">
                  <c:v>37260.0</c:v>
                </c:pt>
                <c:pt idx="1810">
                  <c:v>37263.0</c:v>
                </c:pt>
                <c:pt idx="1811">
                  <c:v>37264.0</c:v>
                </c:pt>
                <c:pt idx="1812">
                  <c:v>37265.0</c:v>
                </c:pt>
                <c:pt idx="1813">
                  <c:v>37266.0</c:v>
                </c:pt>
                <c:pt idx="1814">
                  <c:v>37267.0</c:v>
                </c:pt>
                <c:pt idx="1815">
                  <c:v>37270.0</c:v>
                </c:pt>
                <c:pt idx="1816">
                  <c:v>37271.0</c:v>
                </c:pt>
                <c:pt idx="1817">
                  <c:v>37272.0</c:v>
                </c:pt>
                <c:pt idx="1818">
                  <c:v>37273.0</c:v>
                </c:pt>
                <c:pt idx="1819">
                  <c:v>37274.0</c:v>
                </c:pt>
                <c:pt idx="1820">
                  <c:v>37277.0</c:v>
                </c:pt>
                <c:pt idx="1821">
                  <c:v>37278.0</c:v>
                </c:pt>
                <c:pt idx="1822">
                  <c:v>37279.0</c:v>
                </c:pt>
                <c:pt idx="1823">
                  <c:v>37280.0</c:v>
                </c:pt>
                <c:pt idx="1824">
                  <c:v>37281.0</c:v>
                </c:pt>
                <c:pt idx="1825">
                  <c:v>37284.0</c:v>
                </c:pt>
                <c:pt idx="1826">
                  <c:v>37285.0</c:v>
                </c:pt>
                <c:pt idx="1827">
                  <c:v>37286.0</c:v>
                </c:pt>
                <c:pt idx="1828">
                  <c:v>37287.0</c:v>
                </c:pt>
                <c:pt idx="1829">
                  <c:v>37288.0</c:v>
                </c:pt>
                <c:pt idx="1830">
                  <c:v>37291.0</c:v>
                </c:pt>
                <c:pt idx="1831">
                  <c:v>37292.0</c:v>
                </c:pt>
                <c:pt idx="1832">
                  <c:v>37293.0</c:v>
                </c:pt>
                <c:pt idx="1833">
                  <c:v>37294.0</c:v>
                </c:pt>
                <c:pt idx="1834">
                  <c:v>37295.0</c:v>
                </c:pt>
                <c:pt idx="1835">
                  <c:v>37298.0</c:v>
                </c:pt>
                <c:pt idx="1836">
                  <c:v>37299.0</c:v>
                </c:pt>
                <c:pt idx="1837">
                  <c:v>37300.0</c:v>
                </c:pt>
                <c:pt idx="1838">
                  <c:v>37301.0</c:v>
                </c:pt>
                <c:pt idx="1839">
                  <c:v>37302.0</c:v>
                </c:pt>
                <c:pt idx="1840">
                  <c:v>37305.0</c:v>
                </c:pt>
                <c:pt idx="1841">
                  <c:v>37306.0</c:v>
                </c:pt>
                <c:pt idx="1842">
                  <c:v>37307.0</c:v>
                </c:pt>
                <c:pt idx="1843">
                  <c:v>37308.0</c:v>
                </c:pt>
                <c:pt idx="1844">
                  <c:v>37309.0</c:v>
                </c:pt>
                <c:pt idx="1845">
                  <c:v>37312.0</c:v>
                </c:pt>
                <c:pt idx="1846">
                  <c:v>37313.0</c:v>
                </c:pt>
                <c:pt idx="1847">
                  <c:v>37314.0</c:v>
                </c:pt>
                <c:pt idx="1848">
                  <c:v>37315.0</c:v>
                </c:pt>
                <c:pt idx="1849">
                  <c:v>37316.0</c:v>
                </c:pt>
                <c:pt idx="1850">
                  <c:v>37319.0</c:v>
                </c:pt>
                <c:pt idx="1851">
                  <c:v>37320.0</c:v>
                </c:pt>
                <c:pt idx="1852">
                  <c:v>37321.0</c:v>
                </c:pt>
                <c:pt idx="1853">
                  <c:v>37322.0</c:v>
                </c:pt>
                <c:pt idx="1854">
                  <c:v>37323.0</c:v>
                </c:pt>
                <c:pt idx="1855">
                  <c:v>37326.0</c:v>
                </c:pt>
                <c:pt idx="1856">
                  <c:v>37327.0</c:v>
                </c:pt>
                <c:pt idx="1857">
                  <c:v>37328.0</c:v>
                </c:pt>
                <c:pt idx="1858">
                  <c:v>37329.0</c:v>
                </c:pt>
                <c:pt idx="1859">
                  <c:v>37330.0</c:v>
                </c:pt>
                <c:pt idx="1860">
                  <c:v>37333.0</c:v>
                </c:pt>
                <c:pt idx="1861">
                  <c:v>37334.0</c:v>
                </c:pt>
                <c:pt idx="1862">
                  <c:v>37335.0</c:v>
                </c:pt>
                <c:pt idx="1863">
                  <c:v>37336.0</c:v>
                </c:pt>
                <c:pt idx="1864">
                  <c:v>37337.0</c:v>
                </c:pt>
                <c:pt idx="1865">
                  <c:v>37340.0</c:v>
                </c:pt>
                <c:pt idx="1866">
                  <c:v>37341.0</c:v>
                </c:pt>
                <c:pt idx="1867">
                  <c:v>37342.0</c:v>
                </c:pt>
                <c:pt idx="1868">
                  <c:v>37343.0</c:v>
                </c:pt>
                <c:pt idx="1869">
                  <c:v>37344.0</c:v>
                </c:pt>
                <c:pt idx="1870">
                  <c:v>37347.0</c:v>
                </c:pt>
                <c:pt idx="1871">
                  <c:v>37348.0</c:v>
                </c:pt>
                <c:pt idx="1872">
                  <c:v>37349.0</c:v>
                </c:pt>
                <c:pt idx="1873">
                  <c:v>37350.0</c:v>
                </c:pt>
                <c:pt idx="1874">
                  <c:v>37351.0</c:v>
                </c:pt>
                <c:pt idx="1875">
                  <c:v>37354.0</c:v>
                </c:pt>
                <c:pt idx="1876">
                  <c:v>37355.0</c:v>
                </c:pt>
                <c:pt idx="1877">
                  <c:v>37356.0</c:v>
                </c:pt>
                <c:pt idx="1878">
                  <c:v>37357.0</c:v>
                </c:pt>
                <c:pt idx="1879">
                  <c:v>37358.0</c:v>
                </c:pt>
                <c:pt idx="1880">
                  <c:v>37361.0</c:v>
                </c:pt>
                <c:pt idx="1881">
                  <c:v>37362.0</c:v>
                </c:pt>
                <c:pt idx="1882">
                  <c:v>37363.0</c:v>
                </c:pt>
                <c:pt idx="1883">
                  <c:v>37364.0</c:v>
                </c:pt>
                <c:pt idx="1884">
                  <c:v>37365.0</c:v>
                </c:pt>
                <c:pt idx="1885">
                  <c:v>37368.0</c:v>
                </c:pt>
                <c:pt idx="1886">
                  <c:v>37369.0</c:v>
                </c:pt>
                <c:pt idx="1887">
                  <c:v>37370.0</c:v>
                </c:pt>
                <c:pt idx="1888">
                  <c:v>37371.0</c:v>
                </c:pt>
                <c:pt idx="1889">
                  <c:v>37372.0</c:v>
                </c:pt>
                <c:pt idx="1890">
                  <c:v>37375.0</c:v>
                </c:pt>
                <c:pt idx="1891">
                  <c:v>37376.0</c:v>
                </c:pt>
                <c:pt idx="1892">
                  <c:v>37377.0</c:v>
                </c:pt>
                <c:pt idx="1893">
                  <c:v>37378.0</c:v>
                </c:pt>
                <c:pt idx="1894">
                  <c:v>37379.0</c:v>
                </c:pt>
                <c:pt idx="1895">
                  <c:v>37382.0</c:v>
                </c:pt>
                <c:pt idx="1896">
                  <c:v>37383.0</c:v>
                </c:pt>
                <c:pt idx="1897">
                  <c:v>37384.0</c:v>
                </c:pt>
                <c:pt idx="1898">
                  <c:v>37385.0</c:v>
                </c:pt>
                <c:pt idx="1899">
                  <c:v>37386.0</c:v>
                </c:pt>
                <c:pt idx="1900">
                  <c:v>37389.0</c:v>
                </c:pt>
                <c:pt idx="1901">
                  <c:v>37390.0</c:v>
                </c:pt>
                <c:pt idx="1902">
                  <c:v>37391.0</c:v>
                </c:pt>
                <c:pt idx="1903">
                  <c:v>37392.0</c:v>
                </c:pt>
                <c:pt idx="1904">
                  <c:v>37393.0</c:v>
                </c:pt>
                <c:pt idx="1905">
                  <c:v>37396.0</c:v>
                </c:pt>
                <c:pt idx="1906">
                  <c:v>37397.0</c:v>
                </c:pt>
                <c:pt idx="1907">
                  <c:v>37398.0</c:v>
                </c:pt>
                <c:pt idx="1908">
                  <c:v>37399.0</c:v>
                </c:pt>
                <c:pt idx="1909">
                  <c:v>37400.0</c:v>
                </c:pt>
                <c:pt idx="1910">
                  <c:v>37403.0</c:v>
                </c:pt>
                <c:pt idx="1911">
                  <c:v>37404.0</c:v>
                </c:pt>
                <c:pt idx="1912">
                  <c:v>37405.0</c:v>
                </c:pt>
                <c:pt idx="1913">
                  <c:v>37406.0</c:v>
                </c:pt>
                <c:pt idx="1914">
                  <c:v>37407.0</c:v>
                </c:pt>
                <c:pt idx="1915">
                  <c:v>37410.0</c:v>
                </c:pt>
                <c:pt idx="1916">
                  <c:v>37411.0</c:v>
                </c:pt>
                <c:pt idx="1917">
                  <c:v>37412.0</c:v>
                </c:pt>
                <c:pt idx="1918">
                  <c:v>37413.0</c:v>
                </c:pt>
                <c:pt idx="1919">
                  <c:v>37414.0</c:v>
                </c:pt>
                <c:pt idx="1920">
                  <c:v>37417.0</c:v>
                </c:pt>
                <c:pt idx="1921">
                  <c:v>37418.0</c:v>
                </c:pt>
                <c:pt idx="1922">
                  <c:v>37419.0</c:v>
                </c:pt>
                <c:pt idx="1923">
                  <c:v>37420.0</c:v>
                </c:pt>
                <c:pt idx="1924">
                  <c:v>37421.0</c:v>
                </c:pt>
                <c:pt idx="1925">
                  <c:v>37424.0</c:v>
                </c:pt>
                <c:pt idx="1926">
                  <c:v>37425.0</c:v>
                </c:pt>
                <c:pt idx="1927">
                  <c:v>37426.0</c:v>
                </c:pt>
                <c:pt idx="1928">
                  <c:v>37427.0</c:v>
                </c:pt>
                <c:pt idx="1929">
                  <c:v>37428.0</c:v>
                </c:pt>
                <c:pt idx="1930">
                  <c:v>37431.0</c:v>
                </c:pt>
                <c:pt idx="1931">
                  <c:v>37432.0</c:v>
                </c:pt>
                <c:pt idx="1932">
                  <c:v>37433.0</c:v>
                </c:pt>
                <c:pt idx="1933">
                  <c:v>37434.0</c:v>
                </c:pt>
                <c:pt idx="1934">
                  <c:v>37435.0</c:v>
                </c:pt>
                <c:pt idx="1935">
                  <c:v>37438.0</c:v>
                </c:pt>
                <c:pt idx="1936">
                  <c:v>37439.0</c:v>
                </c:pt>
                <c:pt idx="1937">
                  <c:v>37440.0</c:v>
                </c:pt>
                <c:pt idx="1938">
                  <c:v>37441.0</c:v>
                </c:pt>
                <c:pt idx="1939">
                  <c:v>37442.0</c:v>
                </c:pt>
                <c:pt idx="1940">
                  <c:v>37445.0</c:v>
                </c:pt>
                <c:pt idx="1941">
                  <c:v>37446.0</c:v>
                </c:pt>
                <c:pt idx="1942">
                  <c:v>37448.0</c:v>
                </c:pt>
                <c:pt idx="1943">
                  <c:v>37449.0</c:v>
                </c:pt>
                <c:pt idx="1944">
                  <c:v>37452.0</c:v>
                </c:pt>
                <c:pt idx="1945">
                  <c:v>37453.0</c:v>
                </c:pt>
                <c:pt idx="1946">
                  <c:v>37454.0</c:v>
                </c:pt>
                <c:pt idx="1947">
                  <c:v>37455.0</c:v>
                </c:pt>
                <c:pt idx="1948">
                  <c:v>37456.0</c:v>
                </c:pt>
                <c:pt idx="1949">
                  <c:v>37459.0</c:v>
                </c:pt>
                <c:pt idx="1950">
                  <c:v>37460.0</c:v>
                </c:pt>
                <c:pt idx="1951">
                  <c:v>37461.0</c:v>
                </c:pt>
                <c:pt idx="1952">
                  <c:v>37462.0</c:v>
                </c:pt>
                <c:pt idx="1953">
                  <c:v>37463.0</c:v>
                </c:pt>
                <c:pt idx="1954">
                  <c:v>37466.0</c:v>
                </c:pt>
                <c:pt idx="1955">
                  <c:v>37467.0</c:v>
                </c:pt>
                <c:pt idx="1956">
                  <c:v>37468.0</c:v>
                </c:pt>
                <c:pt idx="1957">
                  <c:v>37469.0</c:v>
                </c:pt>
                <c:pt idx="1958">
                  <c:v>37470.0</c:v>
                </c:pt>
                <c:pt idx="1959">
                  <c:v>37473.0</c:v>
                </c:pt>
                <c:pt idx="1960">
                  <c:v>37474.0</c:v>
                </c:pt>
                <c:pt idx="1961">
                  <c:v>37475.0</c:v>
                </c:pt>
                <c:pt idx="1962">
                  <c:v>37476.0</c:v>
                </c:pt>
                <c:pt idx="1963">
                  <c:v>37477.0</c:v>
                </c:pt>
                <c:pt idx="1964">
                  <c:v>37480.0</c:v>
                </c:pt>
                <c:pt idx="1965">
                  <c:v>37481.0</c:v>
                </c:pt>
                <c:pt idx="1966">
                  <c:v>37482.0</c:v>
                </c:pt>
                <c:pt idx="1967">
                  <c:v>37483.0</c:v>
                </c:pt>
                <c:pt idx="1968">
                  <c:v>37484.0</c:v>
                </c:pt>
                <c:pt idx="1969">
                  <c:v>37487.0</c:v>
                </c:pt>
                <c:pt idx="1970">
                  <c:v>37488.0</c:v>
                </c:pt>
                <c:pt idx="1971">
                  <c:v>37489.0</c:v>
                </c:pt>
                <c:pt idx="1972">
                  <c:v>37490.0</c:v>
                </c:pt>
                <c:pt idx="1973">
                  <c:v>37491.0</c:v>
                </c:pt>
                <c:pt idx="1974">
                  <c:v>37494.0</c:v>
                </c:pt>
                <c:pt idx="1975">
                  <c:v>37495.0</c:v>
                </c:pt>
                <c:pt idx="1976">
                  <c:v>37496.0</c:v>
                </c:pt>
                <c:pt idx="1977">
                  <c:v>37497.0</c:v>
                </c:pt>
                <c:pt idx="1978">
                  <c:v>37498.0</c:v>
                </c:pt>
                <c:pt idx="1979">
                  <c:v>37501.0</c:v>
                </c:pt>
                <c:pt idx="1980">
                  <c:v>37502.0</c:v>
                </c:pt>
                <c:pt idx="1981">
                  <c:v>37503.0</c:v>
                </c:pt>
                <c:pt idx="1982">
                  <c:v>37504.0</c:v>
                </c:pt>
                <c:pt idx="1983">
                  <c:v>37505.0</c:v>
                </c:pt>
                <c:pt idx="1984">
                  <c:v>37508.0</c:v>
                </c:pt>
                <c:pt idx="1985">
                  <c:v>37510.0</c:v>
                </c:pt>
                <c:pt idx="1986">
                  <c:v>37511.0</c:v>
                </c:pt>
                <c:pt idx="1987">
                  <c:v>37512.0</c:v>
                </c:pt>
                <c:pt idx="1988">
                  <c:v>37515.0</c:v>
                </c:pt>
                <c:pt idx="1989">
                  <c:v>37516.0</c:v>
                </c:pt>
                <c:pt idx="1990">
                  <c:v>37517.0</c:v>
                </c:pt>
                <c:pt idx="1991">
                  <c:v>37518.0</c:v>
                </c:pt>
                <c:pt idx="1992">
                  <c:v>37519.0</c:v>
                </c:pt>
                <c:pt idx="1993">
                  <c:v>37522.0</c:v>
                </c:pt>
                <c:pt idx="1994">
                  <c:v>37523.0</c:v>
                </c:pt>
                <c:pt idx="1995">
                  <c:v>37524.0</c:v>
                </c:pt>
                <c:pt idx="1996">
                  <c:v>37525.0</c:v>
                </c:pt>
                <c:pt idx="1997">
                  <c:v>37526.0</c:v>
                </c:pt>
                <c:pt idx="1998">
                  <c:v>37529.0</c:v>
                </c:pt>
                <c:pt idx="1999">
                  <c:v>37530.0</c:v>
                </c:pt>
                <c:pt idx="2000">
                  <c:v>37531.0</c:v>
                </c:pt>
                <c:pt idx="2001">
                  <c:v>37532.0</c:v>
                </c:pt>
                <c:pt idx="2002">
                  <c:v>37533.0</c:v>
                </c:pt>
                <c:pt idx="2003">
                  <c:v>37536.0</c:v>
                </c:pt>
                <c:pt idx="2004">
                  <c:v>37537.0</c:v>
                </c:pt>
                <c:pt idx="2005">
                  <c:v>37538.0</c:v>
                </c:pt>
                <c:pt idx="2006">
                  <c:v>37539.0</c:v>
                </c:pt>
                <c:pt idx="2007">
                  <c:v>37540.0</c:v>
                </c:pt>
                <c:pt idx="2008">
                  <c:v>37543.0</c:v>
                </c:pt>
                <c:pt idx="2009">
                  <c:v>37544.0</c:v>
                </c:pt>
                <c:pt idx="2010">
                  <c:v>37545.0</c:v>
                </c:pt>
                <c:pt idx="2011">
                  <c:v>37546.0</c:v>
                </c:pt>
                <c:pt idx="2012">
                  <c:v>37547.0</c:v>
                </c:pt>
                <c:pt idx="2013">
                  <c:v>37550.0</c:v>
                </c:pt>
                <c:pt idx="2014">
                  <c:v>37551.0</c:v>
                </c:pt>
                <c:pt idx="2015">
                  <c:v>37552.0</c:v>
                </c:pt>
                <c:pt idx="2016">
                  <c:v>37553.0</c:v>
                </c:pt>
                <c:pt idx="2017">
                  <c:v>37554.0</c:v>
                </c:pt>
                <c:pt idx="2018">
                  <c:v>37557.0</c:v>
                </c:pt>
                <c:pt idx="2019">
                  <c:v>37558.0</c:v>
                </c:pt>
                <c:pt idx="2020">
                  <c:v>37559.0</c:v>
                </c:pt>
                <c:pt idx="2021">
                  <c:v>37560.0</c:v>
                </c:pt>
                <c:pt idx="2022">
                  <c:v>37561.0</c:v>
                </c:pt>
                <c:pt idx="2023">
                  <c:v>37564.0</c:v>
                </c:pt>
                <c:pt idx="2024">
                  <c:v>37565.0</c:v>
                </c:pt>
                <c:pt idx="2025">
                  <c:v>37566.0</c:v>
                </c:pt>
                <c:pt idx="2026">
                  <c:v>37567.0</c:v>
                </c:pt>
                <c:pt idx="2027">
                  <c:v>37568.0</c:v>
                </c:pt>
                <c:pt idx="2028">
                  <c:v>37571.0</c:v>
                </c:pt>
                <c:pt idx="2029">
                  <c:v>37572.0</c:v>
                </c:pt>
                <c:pt idx="2030">
                  <c:v>37573.0</c:v>
                </c:pt>
                <c:pt idx="2031">
                  <c:v>37574.0</c:v>
                </c:pt>
                <c:pt idx="2032">
                  <c:v>37575.0</c:v>
                </c:pt>
                <c:pt idx="2033">
                  <c:v>37578.0</c:v>
                </c:pt>
                <c:pt idx="2034">
                  <c:v>37579.0</c:v>
                </c:pt>
                <c:pt idx="2035">
                  <c:v>37580.0</c:v>
                </c:pt>
                <c:pt idx="2036">
                  <c:v>37581.0</c:v>
                </c:pt>
                <c:pt idx="2037">
                  <c:v>37582.0</c:v>
                </c:pt>
                <c:pt idx="2038">
                  <c:v>37585.0</c:v>
                </c:pt>
                <c:pt idx="2039">
                  <c:v>37586.0</c:v>
                </c:pt>
                <c:pt idx="2040">
                  <c:v>37587.0</c:v>
                </c:pt>
                <c:pt idx="2041">
                  <c:v>37588.0</c:v>
                </c:pt>
                <c:pt idx="2042">
                  <c:v>37589.0</c:v>
                </c:pt>
                <c:pt idx="2043">
                  <c:v>37592.0</c:v>
                </c:pt>
                <c:pt idx="2044">
                  <c:v>37593.0</c:v>
                </c:pt>
                <c:pt idx="2045">
                  <c:v>37594.0</c:v>
                </c:pt>
                <c:pt idx="2046">
                  <c:v>37595.0</c:v>
                </c:pt>
                <c:pt idx="2047">
                  <c:v>37596.0</c:v>
                </c:pt>
                <c:pt idx="2048">
                  <c:v>37599.0</c:v>
                </c:pt>
                <c:pt idx="2049">
                  <c:v>37600.0</c:v>
                </c:pt>
                <c:pt idx="2050">
                  <c:v>37601.0</c:v>
                </c:pt>
                <c:pt idx="2051">
                  <c:v>37602.0</c:v>
                </c:pt>
                <c:pt idx="2052">
                  <c:v>37603.0</c:v>
                </c:pt>
                <c:pt idx="2053">
                  <c:v>37606.0</c:v>
                </c:pt>
                <c:pt idx="2054">
                  <c:v>37607.0</c:v>
                </c:pt>
                <c:pt idx="2055">
                  <c:v>37608.0</c:v>
                </c:pt>
                <c:pt idx="2056">
                  <c:v>37609.0</c:v>
                </c:pt>
                <c:pt idx="2057">
                  <c:v>37610.0</c:v>
                </c:pt>
                <c:pt idx="2058">
                  <c:v>37613.0</c:v>
                </c:pt>
                <c:pt idx="2059">
                  <c:v>37614.0</c:v>
                </c:pt>
                <c:pt idx="2060">
                  <c:v>37615.0</c:v>
                </c:pt>
                <c:pt idx="2061">
                  <c:v>37616.0</c:v>
                </c:pt>
                <c:pt idx="2062">
                  <c:v>37617.0</c:v>
                </c:pt>
                <c:pt idx="2063">
                  <c:v>37620.0</c:v>
                </c:pt>
                <c:pt idx="2064">
                  <c:v>37621.0</c:v>
                </c:pt>
                <c:pt idx="2065">
                  <c:v>37622.0</c:v>
                </c:pt>
                <c:pt idx="2066">
                  <c:v>37623.0</c:v>
                </c:pt>
                <c:pt idx="2067">
                  <c:v>37624.0</c:v>
                </c:pt>
                <c:pt idx="2068">
                  <c:v>37627.0</c:v>
                </c:pt>
                <c:pt idx="2069">
                  <c:v>37628.0</c:v>
                </c:pt>
                <c:pt idx="2070">
                  <c:v>37629.0</c:v>
                </c:pt>
                <c:pt idx="2071">
                  <c:v>37630.0</c:v>
                </c:pt>
                <c:pt idx="2072">
                  <c:v>37631.0</c:v>
                </c:pt>
                <c:pt idx="2073">
                  <c:v>37634.0</c:v>
                </c:pt>
                <c:pt idx="2074">
                  <c:v>37635.0</c:v>
                </c:pt>
                <c:pt idx="2075">
                  <c:v>37636.0</c:v>
                </c:pt>
                <c:pt idx="2076">
                  <c:v>37637.0</c:v>
                </c:pt>
                <c:pt idx="2077">
                  <c:v>37638.0</c:v>
                </c:pt>
                <c:pt idx="2078">
                  <c:v>37641.0</c:v>
                </c:pt>
                <c:pt idx="2079">
                  <c:v>37642.0</c:v>
                </c:pt>
                <c:pt idx="2080">
                  <c:v>37643.0</c:v>
                </c:pt>
                <c:pt idx="2081">
                  <c:v>37644.0</c:v>
                </c:pt>
                <c:pt idx="2082">
                  <c:v>37645.0</c:v>
                </c:pt>
                <c:pt idx="2083">
                  <c:v>37648.0</c:v>
                </c:pt>
                <c:pt idx="2084">
                  <c:v>37649.0</c:v>
                </c:pt>
                <c:pt idx="2085">
                  <c:v>37650.0</c:v>
                </c:pt>
                <c:pt idx="2086">
                  <c:v>37651.0</c:v>
                </c:pt>
                <c:pt idx="2087">
                  <c:v>37652.0</c:v>
                </c:pt>
                <c:pt idx="2088">
                  <c:v>37655.0</c:v>
                </c:pt>
                <c:pt idx="2089">
                  <c:v>37656.0</c:v>
                </c:pt>
                <c:pt idx="2090">
                  <c:v>37657.0</c:v>
                </c:pt>
                <c:pt idx="2091">
                  <c:v>37658.0</c:v>
                </c:pt>
                <c:pt idx="2092">
                  <c:v>37659.0</c:v>
                </c:pt>
                <c:pt idx="2093">
                  <c:v>37662.0</c:v>
                </c:pt>
                <c:pt idx="2094">
                  <c:v>37663.0</c:v>
                </c:pt>
                <c:pt idx="2095">
                  <c:v>37664.0</c:v>
                </c:pt>
                <c:pt idx="2096">
                  <c:v>37665.0</c:v>
                </c:pt>
                <c:pt idx="2097">
                  <c:v>37666.0</c:v>
                </c:pt>
                <c:pt idx="2098">
                  <c:v>37670.0</c:v>
                </c:pt>
                <c:pt idx="2099">
                  <c:v>37671.0</c:v>
                </c:pt>
                <c:pt idx="2100">
                  <c:v>37672.0</c:v>
                </c:pt>
                <c:pt idx="2101">
                  <c:v>37673.0</c:v>
                </c:pt>
                <c:pt idx="2102">
                  <c:v>37676.0</c:v>
                </c:pt>
                <c:pt idx="2103">
                  <c:v>37677.0</c:v>
                </c:pt>
                <c:pt idx="2104">
                  <c:v>37678.0</c:v>
                </c:pt>
                <c:pt idx="2105">
                  <c:v>37679.0</c:v>
                </c:pt>
                <c:pt idx="2106">
                  <c:v>37680.0</c:v>
                </c:pt>
                <c:pt idx="2107">
                  <c:v>37683.0</c:v>
                </c:pt>
                <c:pt idx="2108">
                  <c:v>37684.0</c:v>
                </c:pt>
                <c:pt idx="2109">
                  <c:v>37685.0</c:v>
                </c:pt>
                <c:pt idx="2110">
                  <c:v>37686.0</c:v>
                </c:pt>
                <c:pt idx="2111">
                  <c:v>37687.0</c:v>
                </c:pt>
                <c:pt idx="2112">
                  <c:v>37690.0</c:v>
                </c:pt>
                <c:pt idx="2113">
                  <c:v>37691.0</c:v>
                </c:pt>
                <c:pt idx="2114">
                  <c:v>37692.0</c:v>
                </c:pt>
                <c:pt idx="2115">
                  <c:v>37693.0</c:v>
                </c:pt>
                <c:pt idx="2116">
                  <c:v>37694.0</c:v>
                </c:pt>
                <c:pt idx="2117">
                  <c:v>37697.0</c:v>
                </c:pt>
                <c:pt idx="2118">
                  <c:v>37698.0</c:v>
                </c:pt>
                <c:pt idx="2119">
                  <c:v>37699.0</c:v>
                </c:pt>
                <c:pt idx="2120">
                  <c:v>37700.0</c:v>
                </c:pt>
                <c:pt idx="2121">
                  <c:v>37701.0</c:v>
                </c:pt>
                <c:pt idx="2122">
                  <c:v>37704.0</c:v>
                </c:pt>
                <c:pt idx="2123">
                  <c:v>37705.0</c:v>
                </c:pt>
                <c:pt idx="2124">
                  <c:v>37706.0</c:v>
                </c:pt>
                <c:pt idx="2125">
                  <c:v>37707.0</c:v>
                </c:pt>
                <c:pt idx="2126">
                  <c:v>37708.0</c:v>
                </c:pt>
                <c:pt idx="2127">
                  <c:v>37711.0</c:v>
                </c:pt>
                <c:pt idx="2128">
                  <c:v>37712.0</c:v>
                </c:pt>
                <c:pt idx="2129">
                  <c:v>37713.0</c:v>
                </c:pt>
                <c:pt idx="2130">
                  <c:v>37714.0</c:v>
                </c:pt>
                <c:pt idx="2131">
                  <c:v>37715.0</c:v>
                </c:pt>
                <c:pt idx="2132">
                  <c:v>37718.0</c:v>
                </c:pt>
                <c:pt idx="2133">
                  <c:v>37719.0</c:v>
                </c:pt>
                <c:pt idx="2134">
                  <c:v>37720.0</c:v>
                </c:pt>
                <c:pt idx="2135">
                  <c:v>37721.0</c:v>
                </c:pt>
                <c:pt idx="2136">
                  <c:v>37722.0</c:v>
                </c:pt>
                <c:pt idx="2137">
                  <c:v>37725.0</c:v>
                </c:pt>
                <c:pt idx="2138">
                  <c:v>37726.0</c:v>
                </c:pt>
                <c:pt idx="2139">
                  <c:v>37727.0</c:v>
                </c:pt>
                <c:pt idx="2140">
                  <c:v>37728.0</c:v>
                </c:pt>
                <c:pt idx="2141">
                  <c:v>37729.0</c:v>
                </c:pt>
                <c:pt idx="2142">
                  <c:v>37732.0</c:v>
                </c:pt>
                <c:pt idx="2143">
                  <c:v>37733.0</c:v>
                </c:pt>
                <c:pt idx="2144">
                  <c:v>37734.0</c:v>
                </c:pt>
                <c:pt idx="2145">
                  <c:v>37735.0</c:v>
                </c:pt>
                <c:pt idx="2146">
                  <c:v>37736.0</c:v>
                </c:pt>
                <c:pt idx="2147">
                  <c:v>37739.0</c:v>
                </c:pt>
                <c:pt idx="2148">
                  <c:v>37740.0</c:v>
                </c:pt>
                <c:pt idx="2149">
                  <c:v>37741.0</c:v>
                </c:pt>
                <c:pt idx="2150">
                  <c:v>37742.0</c:v>
                </c:pt>
                <c:pt idx="2151">
                  <c:v>37743.0</c:v>
                </c:pt>
                <c:pt idx="2152">
                  <c:v>37746.0</c:v>
                </c:pt>
                <c:pt idx="2153">
                  <c:v>37747.0</c:v>
                </c:pt>
                <c:pt idx="2154">
                  <c:v>37748.0</c:v>
                </c:pt>
                <c:pt idx="2155">
                  <c:v>37749.0</c:v>
                </c:pt>
                <c:pt idx="2156">
                  <c:v>37750.0</c:v>
                </c:pt>
                <c:pt idx="2157">
                  <c:v>37753.0</c:v>
                </c:pt>
                <c:pt idx="2158">
                  <c:v>37754.0</c:v>
                </c:pt>
                <c:pt idx="2159">
                  <c:v>37755.0</c:v>
                </c:pt>
                <c:pt idx="2160">
                  <c:v>37756.0</c:v>
                </c:pt>
                <c:pt idx="2161">
                  <c:v>37757.0</c:v>
                </c:pt>
                <c:pt idx="2162">
                  <c:v>37760.0</c:v>
                </c:pt>
                <c:pt idx="2163">
                  <c:v>37761.0</c:v>
                </c:pt>
                <c:pt idx="2164">
                  <c:v>37762.0</c:v>
                </c:pt>
                <c:pt idx="2165">
                  <c:v>37763.0</c:v>
                </c:pt>
                <c:pt idx="2166">
                  <c:v>37764.0</c:v>
                </c:pt>
                <c:pt idx="2167">
                  <c:v>37767.0</c:v>
                </c:pt>
                <c:pt idx="2168">
                  <c:v>37768.0</c:v>
                </c:pt>
                <c:pt idx="2169">
                  <c:v>37769.0</c:v>
                </c:pt>
                <c:pt idx="2170">
                  <c:v>37770.0</c:v>
                </c:pt>
                <c:pt idx="2171">
                  <c:v>37771.0</c:v>
                </c:pt>
                <c:pt idx="2172">
                  <c:v>37774.0</c:v>
                </c:pt>
                <c:pt idx="2173">
                  <c:v>37775.0</c:v>
                </c:pt>
                <c:pt idx="2174">
                  <c:v>37776.0</c:v>
                </c:pt>
                <c:pt idx="2175">
                  <c:v>37777.0</c:v>
                </c:pt>
                <c:pt idx="2176">
                  <c:v>37778.0</c:v>
                </c:pt>
                <c:pt idx="2177">
                  <c:v>37781.0</c:v>
                </c:pt>
                <c:pt idx="2178">
                  <c:v>37782.0</c:v>
                </c:pt>
                <c:pt idx="2179">
                  <c:v>37783.0</c:v>
                </c:pt>
                <c:pt idx="2180">
                  <c:v>37784.0</c:v>
                </c:pt>
                <c:pt idx="2181">
                  <c:v>37785.0</c:v>
                </c:pt>
                <c:pt idx="2182">
                  <c:v>37788.0</c:v>
                </c:pt>
                <c:pt idx="2183">
                  <c:v>37789.0</c:v>
                </c:pt>
                <c:pt idx="2184">
                  <c:v>37790.0</c:v>
                </c:pt>
                <c:pt idx="2185">
                  <c:v>37791.0</c:v>
                </c:pt>
                <c:pt idx="2186">
                  <c:v>37792.0</c:v>
                </c:pt>
                <c:pt idx="2187">
                  <c:v>37795.0</c:v>
                </c:pt>
                <c:pt idx="2188">
                  <c:v>37796.0</c:v>
                </c:pt>
                <c:pt idx="2189">
                  <c:v>37797.0</c:v>
                </c:pt>
                <c:pt idx="2190">
                  <c:v>37798.0</c:v>
                </c:pt>
                <c:pt idx="2191">
                  <c:v>37799.0</c:v>
                </c:pt>
                <c:pt idx="2192">
                  <c:v>37802.0</c:v>
                </c:pt>
                <c:pt idx="2193">
                  <c:v>37803.0</c:v>
                </c:pt>
                <c:pt idx="2194">
                  <c:v>37804.0</c:v>
                </c:pt>
                <c:pt idx="2195">
                  <c:v>37805.0</c:v>
                </c:pt>
                <c:pt idx="2196">
                  <c:v>37806.0</c:v>
                </c:pt>
                <c:pt idx="2197">
                  <c:v>37809.0</c:v>
                </c:pt>
                <c:pt idx="2198">
                  <c:v>37810.0</c:v>
                </c:pt>
                <c:pt idx="2199">
                  <c:v>37811.0</c:v>
                </c:pt>
                <c:pt idx="2200">
                  <c:v>37812.0</c:v>
                </c:pt>
                <c:pt idx="2201">
                  <c:v>37813.0</c:v>
                </c:pt>
                <c:pt idx="2202">
                  <c:v>37816.0</c:v>
                </c:pt>
                <c:pt idx="2203">
                  <c:v>37817.0</c:v>
                </c:pt>
                <c:pt idx="2204">
                  <c:v>37818.0</c:v>
                </c:pt>
                <c:pt idx="2205">
                  <c:v>37819.0</c:v>
                </c:pt>
                <c:pt idx="2206">
                  <c:v>37820.0</c:v>
                </c:pt>
                <c:pt idx="2207">
                  <c:v>37823.0</c:v>
                </c:pt>
                <c:pt idx="2208">
                  <c:v>37824.0</c:v>
                </c:pt>
                <c:pt idx="2209">
                  <c:v>37825.0</c:v>
                </c:pt>
                <c:pt idx="2210">
                  <c:v>37826.0</c:v>
                </c:pt>
                <c:pt idx="2211">
                  <c:v>37827.0</c:v>
                </c:pt>
                <c:pt idx="2212">
                  <c:v>37830.0</c:v>
                </c:pt>
                <c:pt idx="2213">
                  <c:v>37831.0</c:v>
                </c:pt>
                <c:pt idx="2214">
                  <c:v>37832.0</c:v>
                </c:pt>
                <c:pt idx="2215">
                  <c:v>37833.0</c:v>
                </c:pt>
                <c:pt idx="2216">
                  <c:v>37834.0</c:v>
                </c:pt>
                <c:pt idx="2217">
                  <c:v>37837.0</c:v>
                </c:pt>
                <c:pt idx="2218">
                  <c:v>37838.0</c:v>
                </c:pt>
                <c:pt idx="2219">
                  <c:v>37839.0</c:v>
                </c:pt>
                <c:pt idx="2220">
                  <c:v>37840.0</c:v>
                </c:pt>
                <c:pt idx="2221">
                  <c:v>37841.0</c:v>
                </c:pt>
                <c:pt idx="2222">
                  <c:v>37844.0</c:v>
                </c:pt>
                <c:pt idx="2223">
                  <c:v>37845.0</c:v>
                </c:pt>
                <c:pt idx="2224">
                  <c:v>37846.0</c:v>
                </c:pt>
                <c:pt idx="2225">
                  <c:v>37847.0</c:v>
                </c:pt>
                <c:pt idx="2226">
                  <c:v>37848.0</c:v>
                </c:pt>
                <c:pt idx="2227">
                  <c:v>37852.0</c:v>
                </c:pt>
                <c:pt idx="2228">
                  <c:v>37853.0</c:v>
                </c:pt>
                <c:pt idx="2229">
                  <c:v>37854.0</c:v>
                </c:pt>
                <c:pt idx="2230">
                  <c:v>37855.0</c:v>
                </c:pt>
                <c:pt idx="2231">
                  <c:v>37858.0</c:v>
                </c:pt>
                <c:pt idx="2232">
                  <c:v>37859.0</c:v>
                </c:pt>
                <c:pt idx="2233">
                  <c:v>37860.0</c:v>
                </c:pt>
                <c:pt idx="2234">
                  <c:v>37861.0</c:v>
                </c:pt>
                <c:pt idx="2235">
                  <c:v>37862.0</c:v>
                </c:pt>
                <c:pt idx="2236">
                  <c:v>37865.0</c:v>
                </c:pt>
                <c:pt idx="2237">
                  <c:v>37866.0</c:v>
                </c:pt>
                <c:pt idx="2238">
                  <c:v>37867.0</c:v>
                </c:pt>
                <c:pt idx="2239">
                  <c:v>37868.0</c:v>
                </c:pt>
                <c:pt idx="2240">
                  <c:v>37869.0</c:v>
                </c:pt>
                <c:pt idx="2241">
                  <c:v>37872.0</c:v>
                </c:pt>
                <c:pt idx="2242">
                  <c:v>37873.0</c:v>
                </c:pt>
                <c:pt idx="2243">
                  <c:v>37874.0</c:v>
                </c:pt>
                <c:pt idx="2244">
                  <c:v>37875.0</c:v>
                </c:pt>
                <c:pt idx="2245">
                  <c:v>37876.0</c:v>
                </c:pt>
                <c:pt idx="2246">
                  <c:v>37879.0</c:v>
                </c:pt>
                <c:pt idx="2247">
                  <c:v>37880.0</c:v>
                </c:pt>
                <c:pt idx="2248">
                  <c:v>37881.0</c:v>
                </c:pt>
                <c:pt idx="2249">
                  <c:v>37882.0</c:v>
                </c:pt>
                <c:pt idx="2250">
                  <c:v>37883.0</c:v>
                </c:pt>
                <c:pt idx="2251">
                  <c:v>37886.0</c:v>
                </c:pt>
                <c:pt idx="2252">
                  <c:v>37887.0</c:v>
                </c:pt>
                <c:pt idx="2253">
                  <c:v>37888.0</c:v>
                </c:pt>
                <c:pt idx="2254">
                  <c:v>37889.0</c:v>
                </c:pt>
                <c:pt idx="2255">
                  <c:v>37890.0</c:v>
                </c:pt>
                <c:pt idx="2256">
                  <c:v>37893.0</c:v>
                </c:pt>
                <c:pt idx="2257">
                  <c:v>37894.0</c:v>
                </c:pt>
                <c:pt idx="2258">
                  <c:v>37895.0</c:v>
                </c:pt>
                <c:pt idx="2259">
                  <c:v>37896.0</c:v>
                </c:pt>
                <c:pt idx="2260">
                  <c:v>37897.0</c:v>
                </c:pt>
                <c:pt idx="2261">
                  <c:v>37900.0</c:v>
                </c:pt>
                <c:pt idx="2262">
                  <c:v>37901.0</c:v>
                </c:pt>
                <c:pt idx="2263">
                  <c:v>37902.0</c:v>
                </c:pt>
                <c:pt idx="2264">
                  <c:v>37903.0</c:v>
                </c:pt>
                <c:pt idx="2265">
                  <c:v>37904.0</c:v>
                </c:pt>
                <c:pt idx="2266">
                  <c:v>37907.0</c:v>
                </c:pt>
                <c:pt idx="2267">
                  <c:v>37908.0</c:v>
                </c:pt>
                <c:pt idx="2268">
                  <c:v>37909.0</c:v>
                </c:pt>
                <c:pt idx="2269">
                  <c:v>37910.0</c:v>
                </c:pt>
                <c:pt idx="2270">
                  <c:v>37911.0</c:v>
                </c:pt>
                <c:pt idx="2271">
                  <c:v>37914.0</c:v>
                </c:pt>
                <c:pt idx="2272">
                  <c:v>37915.0</c:v>
                </c:pt>
                <c:pt idx="2273">
                  <c:v>37916.0</c:v>
                </c:pt>
                <c:pt idx="2274">
                  <c:v>37917.0</c:v>
                </c:pt>
                <c:pt idx="2275">
                  <c:v>37918.0</c:v>
                </c:pt>
                <c:pt idx="2276">
                  <c:v>37921.0</c:v>
                </c:pt>
                <c:pt idx="2277">
                  <c:v>37922.0</c:v>
                </c:pt>
                <c:pt idx="2278">
                  <c:v>37923.0</c:v>
                </c:pt>
                <c:pt idx="2279">
                  <c:v>37924.0</c:v>
                </c:pt>
                <c:pt idx="2280">
                  <c:v>37925.0</c:v>
                </c:pt>
                <c:pt idx="2281">
                  <c:v>37928.0</c:v>
                </c:pt>
                <c:pt idx="2282">
                  <c:v>37929.0</c:v>
                </c:pt>
                <c:pt idx="2283">
                  <c:v>37930.0</c:v>
                </c:pt>
                <c:pt idx="2284">
                  <c:v>37931.0</c:v>
                </c:pt>
                <c:pt idx="2285">
                  <c:v>37932.0</c:v>
                </c:pt>
                <c:pt idx="2286">
                  <c:v>37935.0</c:v>
                </c:pt>
                <c:pt idx="2287">
                  <c:v>37936.0</c:v>
                </c:pt>
                <c:pt idx="2288">
                  <c:v>37937.0</c:v>
                </c:pt>
                <c:pt idx="2289">
                  <c:v>37938.0</c:v>
                </c:pt>
                <c:pt idx="2290">
                  <c:v>37939.0</c:v>
                </c:pt>
                <c:pt idx="2291">
                  <c:v>37942.0</c:v>
                </c:pt>
                <c:pt idx="2292">
                  <c:v>37943.0</c:v>
                </c:pt>
                <c:pt idx="2293">
                  <c:v>37944.0</c:v>
                </c:pt>
                <c:pt idx="2294">
                  <c:v>37945.0</c:v>
                </c:pt>
                <c:pt idx="2295">
                  <c:v>37946.0</c:v>
                </c:pt>
                <c:pt idx="2296">
                  <c:v>37949.0</c:v>
                </c:pt>
                <c:pt idx="2297">
                  <c:v>37950.0</c:v>
                </c:pt>
                <c:pt idx="2298">
                  <c:v>37951.0</c:v>
                </c:pt>
                <c:pt idx="2299">
                  <c:v>37952.0</c:v>
                </c:pt>
                <c:pt idx="2300">
                  <c:v>37953.0</c:v>
                </c:pt>
                <c:pt idx="2301">
                  <c:v>37956.0</c:v>
                </c:pt>
                <c:pt idx="2302">
                  <c:v>37957.0</c:v>
                </c:pt>
                <c:pt idx="2303">
                  <c:v>37958.0</c:v>
                </c:pt>
                <c:pt idx="2304">
                  <c:v>37959.0</c:v>
                </c:pt>
                <c:pt idx="2305">
                  <c:v>37960.0</c:v>
                </c:pt>
                <c:pt idx="2306">
                  <c:v>37963.0</c:v>
                </c:pt>
                <c:pt idx="2307">
                  <c:v>37964.0</c:v>
                </c:pt>
                <c:pt idx="2308">
                  <c:v>37965.0</c:v>
                </c:pt>
                <c:pt idx="2309">
                  <c:v>37966.0</c:v>
                </c:pt>
                <c:pt idx="2310">
                  <c:v>37967.0</c:v>
                </c:pt>
                <c:pt idx="2311">
                  <c:v>37970.0</c:v>
                </c:pt>
                <c:pt idx="2312">
                  <c:v>37971.0</c:v>
                </c:pt>
                <c:pt idx="2313">
                  <c:v>37972.0</c:v>
                </c:pt>
                <c:pt idx="2314">
                  <c:v>37973.0</c:v>
                </c:pt>
                <c:pt idx="2315">
                  <c:v>37974.0</c:v>
                </c:pt>
                <c:pt idx="2316">
                  <c:v>37977.0</c:v>
                </c:pt>
                <c:pt idx="2317">
                  <c:v>37978.0</c:v>
                </c:pt>
                <c:pt idx="2318">
                  <c:v>37979.0</c:v>
                </c:pt>
                <c:pt idx="2319">
                  <c:v>37980.0</c:v>
                </c:pt>
                <c:pt idx="2320">
                  <c:v>37981.0</c:v>
                </c:pt>
                <c:pt idx="2321">
                  <c:v>37984.0</c:v>
                </c:pt>
                <c:pt idx="2322">
                  <c:v>37985.0</c:v>
                </c:pt>
                <c:pt idx="2323">
                  <c:v>37986.0</c:v>
                </c:pt>
                <c:pt idx="2324">
                  <c:v>37987.0</c:v>
                </c:pt>
                <c:pt idx="2325">
                  <c:v>37988.0</c:v>
                </c:pt>
                <c:pt idx="2326">
                  <c:v>37991.0</c:v>
                </c:pt>
                <c:pt idx="2327">
                  <c:v>37992.0</c:v>
                </c:pt>
                <c:pt idx="2328">
                  <c:v>37993.0</c:v>
                </c:pt>
                <c:pt idx="2329">
                  <c:v>37994.0</c:v>
                </c:pt>
                <c:pt idx="2330">
                  <c:v>37995.0</c:v>
                </c:pt>
                <c:pt idx="2331">
                  <c:v>37998.0</c:v>
                </c:pt>
                <c:pt idx="2332">
                  <c:v>37999.0</c:v>
                </c:pt>
                <c:pt idx="2333">
                  <c:v>38001.0</c:v>
                </c:pt>
                <c:pt idx="2334">
                  <c:v>38002.0</c:v>
                </c:pt>
                <c:pt idx="2335">
                  <c:v>38005.0</c:v>
                </c:pt>
                <c:pt idx="2336">
                  <c:v>38006.0</c:v>
                </c:pt>
                <c:pt idx="2337">
                  <c:v>38007.0</c:v>
                </c:pt>
                <c:pt idx="2338">
                  <c:v>38008.0</c:v>
                </c:pt>
                <c:pt idx="2339">
                  <c:v>38009.0</c:v>
                </c:pt>
                <c:pt idx="2340">
                  <c:v>38012.0</c:v>
                </c:pt>
                <c:pt idx="2341">
                  <c:v>38013.0</c:v>
                </c:pt>
                <c:pt idx="2342">
                  <c:v>38014.0</c:v>
                </c:pt>
                <c:pt idx="2343">
                  <c:v>38015.0</c:v>
                </c:pt>
                <c:pt idx="2344">
                  <c:v>38016.0</c:v>
                </c:pt>
                <c:pt idx="2345">
                  <c:v>38019.0</c:v>
                </c:pt>
                <c:pt idx="2346">
                  <c:v>38020.0</c:v>
                </c:pt>
                <c:pt idx="2347">
                  <c:v>38022.0</c:v>
                </c:pt>
                <c:pt idx="2348">
                  <c:v>38023.0</c:v>
                </c:pt>
                <c:pt idx="2349">
                  <c:v>38026.0</c:v>
                </c:pt>
                <c:pt idx="2350">
                  <c:v>38027.0</c:v>
                </c:pt>
                <c:pt idx="2351">
                  <c:v>38028.0</c:v>
                </c:pt>
                <c:pt idx="2352">
                  <c:v>38029.0</c:v>
                </c:pt>
                <c:pt idx="2353">
                  <c:v>38030.0</c:v>
                </c:pt>
                <c:pt idx="2354">
                  <c:v>38033.0</c:v>
                </c:pt>
                <c:pt idx="2355">
                  <c:v>38034.0</c:v>
                </c:pt>
                <c:pt idx="2356">
                  <c:v>38035.0</c:v>
                </c:pt>
                <c:pt idx="2357">
                  <c:v>38036.0</c:v>
                </c:pt>
                <c:pt idx="2358">
                  <c:v>38037.0</c:v>
                </c:pt>
                <c:pt idx="2359">
                  <c:v>38040.0</c:v>
                </c:pt>
                <c:pt idx="2360">
                  <c:v>38041.0</c:v>
                </c:pt>
                <c:pt idx="2361">
                  <c:v>38042.0</c:v>
                </c:pt>
                <c:pt idx="2362">
                  <c:v>38043.0</c:v>
                </c:pt>
                <c:pt idx="2363">
                  <c:v>38044.0</c:v>
                </c:pt>
                <c:pt idx="2364">
                  <c:v>38047.0</c:v>
                </c:pt>
                <c:pt idx="2365">
                  <c:v>38048.0</c:v>
                </c:pt>
                <c:pt idx="2366">
                  <c:v>38049.0</c:v>
                </c:pt>
                <c:pt idx="2367">
                  <c:v>38050.0</c:v>
                </c:pt>
                <c:pt idx="2368">
                  <c:v>38051.0</c:v>
                </c:pt>
                <c:pt idx="2369">
                  <c:v>38054.0</c:v>
                </c:pt>
                <c:pt idx="2370">
                  <c:v>38055.0</c:v>
                </c:pt>
                <c:pt idx="2371">
                  <c:v>38056.0</c:v>
                </c:pt>
                <c:pt idx="2372">
                  <c:v>38057.0</c:v>
                </c:pt>
                <c:pt idx="2373">
                  <c:v>38058.0</c:v>
                </c:pt>
                <c:pt idx="2374">
                  <c:v>38061.0</c:v>
                </c:pt>
                <c:pt idx="2375">
                  <c:v>38062.0</c:v>
                </c:pt>
                <c:pt idx="2376">
                  <c:v>38063.0</c:v>
                </c:pt>
                <c:pt idx="2377">
                  <c:v>38064.0</c:v>
                </c:pt>
                <c:pt idx="2378">
                  <c:v>38065.0</c:v>
                </c:pt>
                <c:pt idx="2379">
                  <c:v>38068.0</c:v>
                </c:pt>
                <c:pt idx="2380">
                  <c:v>38069.0</c:v>
                </c:pt>
                <c:pt idx="2381">
                  <c:v>38070.0</c:v>
                </c:pt>
                <c:pt idx="2382">
                  <c:v>38071.0</c:v>
                </c:pt>
                <c:pt idx="2383">
                  <c:v>38072.0</c:v>
                </c:pt>
                <c:pt idx="2384">
                  <c:v>38075.0</c:v>
                </c:pt>
                <c:pt idx="2385">
                  <c:v>38076.0</c:v>
                </c:pt>
                <c:pt idx="2386">
                  <c:v>38077.0</c:v>
                </c:pt>
                <c:pt idx="2387">
                  <c:v>38078.0</c:v>
                </c:pt>
                <c:pt idx="2388">
                  <c:v>38079.0</c:v>
                </c:pt>
                <c:pt idx="2389">
                  <c:v>38082.0</c:v>
                </c:pt>
                <c:pt idx="2390">
                  <c:v>38083.0</c:v>
                </c:pt>
                <c:pt idx="2391">
                  <c:v>38084.0</c:v>
                </c:pt>
                <c:pt idx="2392">
                  <c:v>38085.0</c:v>
                </c:pt>
                <c:pt idx="2393">
                  <c:v>38086.0</c:v>
                </c:pt>
                <c:pt idx="2394">
                  <c:v>38089.0</c:v>
                </c:pt>
                <c:pt idx="2395">
                  <c:v>38090.0</c:v>
                </c:pt>
                <c:pt idx="2396">
                  <c:v>38091.0</c:v>
                </c:pt>
                <c:pt idx="2397">
                  <c:v>38092.0</c:v>
                </c:pt>
                <c:pt idx="2398">
                  <c:v>38093.0</c:v>
                </c:pt>
                <c:pt idx="2399">
                  <c:v>38096.0</c:v>
                </c:pt>
                <c:pt idx="2400">
                  <c:v>38097.0</c:v>
                </c:pt>
                <c:pt idx="2401">
                  <c:v>38098.0</c:v>
                </c:pt>
                <c:pt idx="2402">
                  <c:v>38099.0</c:v>
                </c:pt>
                <c:pt idx="2403">
                  <c:v>38100.0</c:v>
                </c:pt>
                <c:pt idx="2404">
                  <c:v>38103.0</c:v>
                </c:pt>
                <c:pt idx="2405">
                  <c:v>38104.0</c:v>
                </c:pt>
                <c:pt idx="2406">
                  <c:v>38105.0</c:v>
                </c:pt>
                <c:pt idx="2407">
                  <c:v>38106.0</c:v>
                </c:pt>
                <c:pt idx="2408">
                  <c:v>38107.0</c:v>
                </c:pt>
                <c:pt idx="2409">
                  <c:v>38110.0</c:v>
                </c:pt>
                <c:pt idx="2410">
                  <c:v>38111.0</c:v>
                </c:pt>
                <c:pt idx="2411">
                  <c:v>38112.0</c:v>
                </c:pt>
                <c:pt idx="2412">
                  <c:v>38113.0</c:v>
                </c:pt>
                <c:pt idx="2413">
                  <c:v>38114.0</c:v>
                </c:pt>
                <c:pt idx="2414">
                  <c:v>38117.0</c:v>
                </c:pt>
                <c:pt idx="2415">
                  <c:v>38118.0</c:v>
                </c:pt>
                <c:pt idx="2416">
                  <c:v>38119.0</c:v>
                </c:pt>
                <c:pt idx="2417">
                  <c:v>38120.0</c:v>
                </c:pt>
                <c:pt idx="2418">
                  <c:v>38121.0</c:v>
                </c:pt>
                <c:pt idx="2419">
                  <c:v>38124.0</c:v>
                </c:pt>
                <c:pt idx="2420">
                  <c:v>38125.0</c:v>
                </c:pt>
                <c:pt idx="2421">
                  <c:v>38126.0</c:v>
                </c:pt>
                <c:pt idx="2422">
                  <c:v>38127.0</c:v>
                </c:pt>
                <c:pt idx="2423">
                  <c:v>38128.0</c:v>
                </c:pt>
                <c:pt idx="2424">
                  <c:v>38131.0</c:v>
                </c:pt>
                <c:pt idx="2425">
                  <c:v>38132.0</c:v>
                </c:pt>
                <c:pt idx="2426">
                  <c:v>38133.0</c:v>
                </c:pt>
                <c:pt idx="2427">
                  <c:v>38134.0</c:v>
                </c:pt>
                <c:pt idx="2428">
                  <c:v>38135.0</c:v>
                </c:pt>
                <c:pt idx="2429">
                  <c:v>38138.0</c:v>
                </c:pt>
                <c:pt idx="2430">
                  <c:v>38139.0</c:v>
                </c:pt>
                <c:pt idx="2431">
                  <c:v>38140.0</c:v>
                </c:pt>
                <c:pt idx="2432">
                  <c:v>38141.0</c:v>
                </c:pt>
                <c:pt idx="2433">
                  <c:v>38142.0</c:v>
                </c:pt>
                <c:pt idx="2434">
                  <c:v>38145.0</c:v>
                </c:pt>
                <c:pt idx="2435">
                  <c:v>38146.0</c:v>
                </c:pt>
                <c:pt idx="2436">
                  <c:v>38147.0</c:v>
                </c:pt>
                <c:pt idx="2437">
                  <c:v>38148.0</c:v>
                </c:pt>
                <c:pt idx="2438">
                  <c:v>38149.0</c:v>
                </c:pt>
                <c:pt idx="2439">
                  <c:v>38152.0</c:v>
                </c:pt>
                <c:pt idx="2440">
                  <c:v>38153.0</c:v>
                </c:pt>
                <c:pt idx="2441">
                  <c:v>38154.0</c:v>
                </c:pt>
                <c:pt idx="2442">
                  <c:v>38155.0</c:v>
                </c:pt>
                <c:pt idx="2443">
                  <c:v>38156.0</c:v>
                </c:pt>
                <c:pt idx="2444">
                  <c:v>38159.0</c:v>
                </c:pt>
                <c:pt idx="2445">
                  <c:v>38160.0</c:v>
                </c:pt>
                <c:pt idx="2446">
                  <c:v>38161.0</c:v>
                </c:pt>
                <c:pt idx="2447">
                  <c:v>38162.0</c:v>
                </c:pt>
                <c:pt idx="2448">
                  <c:v>38163.0</c:v>
                </c:pt>
                <c:pt idx="2449">
                  <c:v>38166.0</c:v>
                </c:pt>
                <c:pt idx="2450">
                  <c:v>38167.0</c:v>
                </c:pt>
                <c:pt idx="2451">
                  <c:v>38168.0</c:v>
                </c:pt>
                <c:pt idx="2452">
                  <c:v>38169.0</c:v>
                </c:pt>
                <c:pt idx="2453">
                  <c:v>38170.0</c:v>
                </c:pt>
                <c:pt idx="2454">
                  <c:v>38173.0</c:v>
                </c:pt>
                <c:pt idx="2455">
                  <c:v>38174.0</c:v>
                </c:pt>
                <c:pt idx="2456">
                  <c:v>38175.0</c:v>
                </c:pt>
                <c:pt idx="2457">
                  <c:v>38176.0</c:v>
                </c:pt>
                <c:pt idx="2458">
                  <c:v>38177.0</c:v>
                </c:pt>
                <c:pt idx="2459">
                  <c:v>38180.0</c:v>
                </c:pt>
                <c:pt idx="2460">
                  <c:v>38181.0</c:v>
                </c:pt>
                <c:pt idx="2461">
                  <c:v>38182.0</c:v>
                </c:pt>
                <c:pt idx="2462">
                  <c:v>38183.0</c:v>
                </c:pt>
                <c:pt idx="2463">
                  <c:v>38184.0</c:v>
                </c:pt>
                <c:pt idx="2464">
                  <c:v>38187.0</c:v>
                </c:pt>
                <c:pt idx="2465">
                  <c:v>38188.0</c:v>
                </c:pt>
                <c:pt idx="2466">
                  <c:v>38189.0</c:v>
                </c:pt>
                <c:pt idx="2467">
                  <c:v>38190.0</c:v>
                </c:pt>
                <c:pt idx="2468">
                  <c:v>38191.0</c:v>
                </c:pt>
                <c:pt idx="2469">
                  <c:v>38194.0</c:v>
                </c:pt>
                <c:pt idx="2470">
                  <c:v>38195.0</c:v>
                </c:pt>
                <c:pt idx="2471">
                  <c:v>38196.0</c:v>
                </c:pt>
                <c:pt idx="2472">
                  <c:v>38197.0</c:v>
                </c:pt>
                <c:pt idx="2473">
                  <c:v>38198.0</c:v>
                </c:pt>
                <c:pt idx="2474">
                  <c:v>38201.0</c:v>
                </c:pt>
                <c:pt idx="2475">
                  <c:v>38202.0</c:v>
                </c:pt>
                <c:pt idx="2476">
                  <c:v>38203.0</c:v>
                </c:pt>
                <c:pt idx="2477">
                  <c:v>38204.0</c:v>
                </c:pt>
                <c:pt idx="2478">
                  <c:v>38205.0</c:v>
                </c:pt>
                <c:pt idx="2479">
                  <c:v>38208.0</c:v>
                </c:pt>
                <c:pt idx="2480">
                  <c:v>38209.0</c:v>
                </c:pt>
                <c:pt idx="2481">
                  <c:v>38210.0</c:v>
                </c:pt>
                <c:pt idx="2482">
                  <c:v>38211.0</c:v>
                </c:pt>
                <c:pt idx="2483">
                  <c:v>38212.0</c:v>
                </c:pt>
                <c:pt idx="2484">
                  <c:v>38215.0</c:v>
                </c:pt>
                <c:pt idx="2485">
                  <c:v>38216.0</c:v>
                </c:pt>
                <c:pt idx="2486">
                  <c:v>38217.0</c:v>
                </c:pt>
                <c:pt idx="2487">
                  <c:v>38218.0</c:v>
                </c:pt>
                <c:pt idx="2488">
                  <c:v>38219.0</c:v>
                </c:pt>
                <c:pt idx="2489">
                  <c:v>38222.0</c:v>
                </c:pt>
                <c:pt idx="2490">
                  <c:v>38223.0</c:v>
                </c:pt>
                <c:pt idx="2491">
                  <c:v>38224.0</c:v>
                </c:pt>
                <c:pt idx="2492">
                  <c:v>38225.0</c:v>
                </c:pt>
                <c:pt idx="2493">
                  <c:v>38226.0</c:v>
                </c:pt>
                <c:pt idx="2494">
                  <c:v>38229.0</c:v>
                </c:pt>
                <c:pt idx="2495">
                  <c:v>38230.0</c:v>
                </c:pt>
                <c:pt idx="2496">
                  <c:v>38231.0</c:v>
                </c:pt>
                <c:pt idx="2497">
                  <c:v>38232.0</c:v>
                </c:pt>
                <c:pt idx="2498">
                  <c:v>38233.0</c:v>
                </c:pt>
                <c:pt idx="2499">
                  <c:v>38236.0</c:v>
                </c:pt>
                <c:pt idx="2500">
                  <c:v>38237.0</c:v>
                </c:pt>
                <c:pt idx="2501">
                  <c:v>38238.0</c:v>
                </c:pt>
                <c:pt idx="2502">
                  <c:v>38239.0</c:v>
                </c:pt>
                <c:pt idx="2503">
                  <c:v>38240.0</c:v>
                </c:pt>
                <c:pt idx="2504">
                  <c:v>38243.0</c:v>
                </c:pt>
                <c:pt idx="2505">
                  <c:v>38244.0</c:v>
                </c:pt>
                <c:pt idx="2506">
                  <c:v>38245.0</c:v>
                </c:pt>
                <c:pt idx="2507">
                  <c:v>38246.0</c:v>
                </c:pt>
                <c:pt idx="2508">
                  <c:v>38247.0</c:v>
                </c:pt>
                <c:pt idx="2509">
                  <c:v>38250.0</c:v>
                </c:pt>
                <c:pt idx="2510">
                  <c:v>38251.0</c:v>
                </c:pt>
                <c:pt idx="2511">
                  <c:v>38252.0</c:v>
                </c:pt>
                <c:pt idx="2512">
                  <c:v>38253.0</c:v>
                </c:pt>
                <c:pt idx="2513">
                  <c:v>38254.0</c:v>
                </c:pt>
                <c:pt idx="2514">
                  <c:v>38257.0</c:v>
                </c:pt>
                <c:pt idx="2515">
                  <c:v>38258.0</c:v>
                </c:pt>
                <c:pt idx="2516">
                  <c:v>38259.0</c:v>
                </c:pt>
                <c:pt idx="2517">
                  <c:v>38260.0</c:v>
                </c:pt>
                <c:pt idx="2518">
                  <c:v>38261.0</c:v>
                </c:pt>
                <c:pt idx="2519">
                  <c:v>38264.0</c:v>
                </c:pt>
                <c:pt idx="2520">
                  <c:v>38265.0</c:v>
                </c:pt>
                <c:pt idx="2521">
                  <c:v>38266.0</c:v>
                </c:pt>
                <c:pt idx="2522">
                  <c:v>38267.0</c:v>
                </c:pt>
                <c:pt idx="2523">
                  <c:v>38268.0</c:v>
                </c:pt>
                <c:pt idx="2524">
                  <c:v>38271.0</c:v>
                </c:pt>
                <c:pt idx="2525">
                  <c:v>38272.0</c:v>
                </c:pt>
                <c:pt idx="2526">
                  <c:v>38273.0</c:v>
                </c:pt>
                <c:pt idx="2527">
                  <c:v>38274.0</c:v>
                </c:pt>
                <c:pt idx="2528">
                  <c:v>38275.0</c:v>
                </c:pt>
                <c:pt idx="2529">
                  <c:v>38278.0</c:v>
                </c:pt>
                <c:pt idx="2530">
                  <c:v>38279.0</c:v>
                </c:pt>
                <c:pt idx="2531">
                  <c:v>38280.0</c:v>
                </c:pt>
                <c:pt idx="2532">
                  <c:v>38281.0</c:v>
                </c:pt>
                <c:pt idx="2533">
                  <c:v>38282.0</c:v>
                </c:pt>
                <c:pt idx="2534">
                  <c:v>38285.0</c:v>
                </c:pt>
                <c:pt idx="2535">
                  <c:v>38286.0</c:v>
                </c:pt>
                <c:pt idx="2536">
                  <c:v>38287.0</c:v>
                </c:pt>
                <c:pt idx="2537">
                  <c:v>38288.0</c:v>
                </c:pt>
                <c:pt idx="2538">
                  <c:v>38289.0</c:v>
                </c:pt>
                <c:pt idx="2539">
                  <c:v>38292.0</c:v>
                </c:pt>
                <c:pt idx="2540">
                  <c:v>38293.0</c:v>
                </c:pt>
                <c:pt idx="2541">
                  <c:v>38294.0</c:v>
                </c:pt>
                <c:pt idx="2542">
                  <c:v>38295.0</c:v>
                </c:pt>
                <c:pt idx="2543">
                  <c:v>38296.0</c:v>
                </c:pt>
                <c:pt idx="2544">
                  <c:v>38299.0</c:v>
                </c:pt>
                <c:pt idx="2545">
                  <c:v>38300.0</c:v>
                </c:pt>
                <c:pt idx="2546">
                  <c:v>38301.0</c:v>
                </c:pt>
                <c:pt idx="2547">
                  <c:v>38302.0</c:v>
                </c:pt>
                <c:pt idx="2548">
                  <c:v>38303.0</c:v>
                </c:pt>
                <c:pt idx="2549">
                  <c:v>38306.0</c:v>
                </c:pt>
                <c:pt idx="2550">
                  <c:v>38307.0</c:v>
                </c:pt>
                <c:pt idx="2551">
                  <c:v>38308.0</c:v>
                </c:pt>
                <c:pt idx="2552">
                  <c:v>38309.0</c:v>
                </c:pt>
                <c:pt idx="2553">
                  <c:v>38310.0</c:v>
                </c:pt>
                <c:pt idx="2554">
                  <c:v>38313.0</c:v>
                </c:pt>
                <c:pt idx="2555">
                  <c:v>38314.0</c:v>
                </c:pt>
                <c:pt idx="2556">
                  <c:v>38315.0</c:v>
                </c:pt>
                <c:pt idx="2557">
                  <c:v>38316.0</c:v>
                </c:pt>
                <c:pt idx="2558">
                  <c:v>38317.0</c:v>
                </c:pt>
                <c:pt idx="2559">
                  <c:v>38320.0</c:v>
                </c:pt>
                <c:pt idx="2560">
                  <c:v>38321.0</c:v>
                </c:pt>
                <c:pt idx="2561">
                  <c:v>38322.0</c:v>
                </c:pt>
                <c:pt idx="2562">
                  <c:v>38323.0</c:v>
                </c:pt>
                <c:pt idx="2563">
                  <c:v>38324.0</c:v>
                </c:pt>
                <c:pt idx="2564">
                  <c:v>38327.0</c:v>
                </c:pt>
                <c:pt idx="2565">
                  <c:v>38328.0</c:v>
                </c:pt>
                <c:pt idx="2566">
                  <c:v>38329.0</c:v>
                </c:pt>
                <c:pt idx="2567">
                  <c:v>38330.0</c:v>
                </c:pt>
                <c:pt idx="2568">
                  <c:v>38331.0</c:v>
                </c:pt>
                <c:pt idx="2569">
                  <c:v>38334.0</c:v>
                </c:pt>
                <c:pt idx="2570">
                  <c:v>38335.0</c:v>
                </c:pt>
                <c:pt idx="2571">
                  <c:v>38336.0</c:v>
                </c:pt>
                <c:pt idx="2572">
                  <c:v>38337.0</c:v>
                </c:pt>
                <c:pt idx="2573">
                  <c:v>38338.0</c:v>
                </c:pt>
                <c:pt idx="2574">
                  <c:v>38341.0</c:v>
                </c:pt>
                <c:pt idx="2575">
                  <c:v>38342.0</c:v>
                </c:pt>
                <c:pt idx="2576">
                  <c:v>38343.0</c:v>
                </c:pt>
                <c:pt idx="2577">
                  <c:v>38344.0</c:v>
                </c:pt>
                <c:pt idx="2578">
                  <c:v>38345.0</c:v>
                </c:pt>
                <c:pt idx="2579">
                  <c:v>38348.0</c:v>
                </c:pt>
                <c:pt idx="2580">
                  <c:v>38349.0</c:v>
                </c:pt>
                <c:pt idx="2581">
                  <c:v>38350.0</c:v>
                </c:pt>
                <c:pt idx="2582">
                  <c:v>38351.0</c:v>
                </c:pt>
                <c:pt idx="2583">
                  <c:v>38352.0</c:v>
                </c:pt>
                <c:pt idx="2584">
                  <c:v>38355.0</c:v>
                </c:pt>
                <c:pt idx="2585">
                  <c:v>38356.0</c:v>
                </c:pt>
                <c:pt idx="2586">
                  <c:v>38357.0</c:v>
                </c:pt>
                <c:pt idx="2587">
                  <c:v>38358.0</c:v>
                </c:pt>
                <c:pt idx="2588">
                  <c:v>38359.0</c:v>
                </c:pt>
                <c:pt idx="2589">
                  <c:v>38362.0</c:v>
                </c:pt>
                <c:pt idx="2590">
                  <c:v>38363.0</c:v>
                </c:pt>
                <c:pt idx="2591">
                  <c:v>38364.0</c:v>
                </c:pt>
                <c:pt idx="2592">
                  <c:v>38365.0</c:v>
                </c:pt>
                <c:pt idx="2593">
                  <c:v>38366.0</c:v>
                </c:pt>
                <c:pt idx="2594">
                  <c:v>38369.0</c:v>
                </c:pt>
                <c:pt idx="2595">
                  <c:v>38370.0</c:v>
                </c:pt>
                <c:pt idx="2596">
                  <c:v>38371.0</c:v>
                </c:pt>
                <c:pt idx="2597">
                  <c:v>38372.0</c:v>
                </c:pt>
                <c:pt idx="2598">
                  <c:v>38373.0</c:v>
                </c:pt>
                <c:pt idx="2599">
                  <c:v>38376.0</c:v>
                </c:pt>
                <c:pt idx="2600">
                  <c:v>38377.0</c:v>
                </c:pt>
                <c:pt idx="2601">
                  <c:v>38378.0</c:v>
                </c:pt>
                <c:pt idx="2602">
                  <c:v>38379.0</c:v>
                </c:pt>
                <c:pt idx="2603">
                  <c:v>38380.0</c:v>
                </c:pt>
                <c:pt idx="2604">
                  <c:v>38383.0</c:v>
                </c:pt>
                <c:pt idx="2605">
                  <c:v>38384.0</c:v>
                </c:pt>
                <c:pt idx="2606">
                  <c:v>38385.0</c:v>
                </c:pt>
                <c:pt idx="2607">
                  <c:v>38386.0</c:v>
                </c:pt>
                <c:pt idx="2608">
                  <c:v>38387.0</c:v>
                </c:pt>
                <c:pt idx="2609">
                  <c:v>38390.0</c:v>
                </c:pt>
                <c:pt idx="2610">
                  <c:v>38391.0</c:v>
                </c:pt>
                <c:pt idx="2611">
                  <c:v>38392.0</c:v>
                </c:pt>
                <c:pt idx="2612">
                  <c:v>38393.0</c:v>
                </c:pt>
                <c:pt idx="2613">
                  <c:v>38394.0</c:v>
                </c:pt>
                <c:pt idx="2614">
                  <c:v>38397.0</c:v>
                </c:pt>
                <c:pt idx="2615">
                  <c:v>38398.0</c:v>
                </c:pt>
                <c:pt idx="2616">
                  <c:v>38399.0</c:v>
                </c:pt>
                <c:pt idx="2617">
                  <c:v>38400.0</c:v>
                </c:pt>
                <c:pt idx="2618">
                  <c:v>38401.0</c:v>
                </c:pt>
                <c:pt idx="2619">
                  <c:v>38404.0</c:v>
                </c:pt>
                <c:pt idx="2620">
                  <c:v>38405.0</c:v>
                </c:pt>
                <c:pt idx="2621">
                  <c:v>38406.0</c:v>
                </c:pt>
                <c:pt idx="2622">
                  <c:v>38407.0</c:v>
                </c:pt>
                <c:pt idx="2623">
                  <c:v>38408.0</c:v>
                </c:pt>
                <c:pt idx="2624">
                  <c:v>38411.0</c:v>
                </c:pt>
                <c:pt idx="2625">
                  <c:v>38412.0</c:v>
                </c:pt>
                <c:pt idx="2626">
                  <c:v>38413.0</c:v>
                </c:pt>
                <c:pt idx="2627">
                  <c:v>38414.0</c:v>
                </c:pt>
                <c:pt idx="2628">
                  <c:v>38415.0</c:v>
                </c:pt>
                <c:pt idx="2629">
                  <c:v>38418.0</c:v>
                </c:pt>
                <c:pt idx="2630">
                  <c:v>38419.0</c:v>
                </c:pt>
                <c:pt idx="2631">
                  <c:v>38420.0</c:v>
                </c:pt>
                <c:pt idx="2632">
                  <c:v>38421.0</c:v>
                </c:pt>
                <c:pt idx="2633">
                  <c:v>38422.0</c:v>
                </c:pt>
                <c:pt idx="2634">
                  <c:v>38425.0</c:v>
                </c:pt>
                <c:pt idx="2635">
                  <c:v>38426.0</c:v>
                </c:pt>
                <c:pt idx="2636">
                  <c:v>38427.0</c:v>
                </c:pt>
                <c:pt idx="2637">
                  <c:v>38428.0</c:v>
                </c:pt>
                <c:pt idx="2638">
                  <c:v>38429.0</c:v>
                </c:pt>
                <c:pt idx="2639">
                  <c:v>38432.0</c:v>
                </c:pt>
                <c:pt idx="2640">
                  <c:v>38433.0</c:v>
                </c:pt>
                <c:pt idx="2641">
                  <c:v>38434.0</c:v>
                </c:pt>
                <c:pt idx="2642">
                  <c:v>38435.0</c:v>
                </c:pt>
                <c:pt idx="2643">
                  <c:v>38436.0</c:v>
                </c:pt>
                <c:pt idx="2644">
                  <c:v>38439.0</c:v>
                </c:pt>
                <c:pt idx="2645">
                  <c:v>38440.0</c:v>
                </c:pt>
                <c:pt idx="2646">
                  <c:v>38441.0</c:v>
                </c:pt>
                <c:pt idx="2647">
                  <c:v>38442.0</c:v>
                </c:pt>
                <c:pt idx="2648">
                  <c:v>38443.0</c:v>
                </c:pt>
                <c:pt idx="2649">
                  <c:v>38446.0</c:v>
                </c:pt>
                <c:pt idx="2650">
                  <c:v>38447.0</c:v>
                </c:pt>
                <c:pt idx="2651">
                  <c:v>38448.0</c:v>
                </c:pt>
                <c:pt idx="2652">
                  <c:v>38449.0</c:v>
                </c:pt>
                <c:pt idx="2653">
                  <c:v>38450.0</c:v>
                </c:pt>
                <c:pt idx="2654">
                  <c:v>38453.0</c:v>
                </c:pt>
                <c:pt idx="2655">
                  <c:v>38454.0</c:v>
                </c:pt>
                <c:pt idx="2656">
                  <c:v>38455.0</c:v>
                </c:pt>
                <c:pt idx="2657">
                  <c:v>38456.0</c:v>
                </c:pt>
                <c:pt idx="2658">
                  <c:v>38457.0</c:v>
                </c:pt>
                <c:pt idx="2659">
                  <c:v>38460.0</c:v>
                </c:pt>
                <c:pt idx="2660">
                  <c:v>38461.0</c:v>
                </c:pt>
                <c:pt idx="2661">
                  <c:v>38462.0</c:v>
                </c:pt>
                <c:pt idx="2662">
                  <c:v>38463.0</c:v>
                </c:pt>
                <c:pt idx="2663">
                  <c:v>38464.0</c:v>
                </c:pt>
                <c:pt idx="2664">
                  <c:v>38467.0</c:v>
                </c:pt>
                <c:pt idx="2665">
                  <c:v>38468.0</c:v>
                </c:pt>
                <c:pt idx="2666">
                  <c:v>38469.0</c:v>
                </c:pt>
                <c:pt idx="2667">
                  <c:v>38470.0</c:v>
                </c:pt>
                <c:pt idx="2668">
                  <c:v>38471.0</c:v>
                </c:pt>
                <c:pt idx="2669">
                  <c:v>38474.0</c:v>
                </c:pt>
                <c:pt idx="2670">
                  <c:v>38475.0</c:v>
                </c:pt>
                <c:pt idx="2671">
                  <c:v>38476.0</c:v>
                </c:pt>
                <c:pt idx="2672">
                  <c:v>38477.0</c:v>
                </c:pt>
                <c:pt idx="2673">
                  <c:v>38478.0</c:v>
                </c:pt>
                <c:pt idx="2674">
                  <c:v>38481.0</c:v>
                </c:pt>
                <c:pt idx="2675">
                  <c:v>38482.0</c:v>
                </c:pt>
                <c:pt idx="2676">
                  <c:v>38483.0</c:v>
                </c:pt>
                <c:pt idx="2677">
                  <c:v>38484.0</c:v>
                </c:pt>
                <c:pt idx="2678">
                  <c:v>38485.0</c:v>
                </c:pt>
                <c:pt idx="2679">
                  <c:v>38488.0</c:v>
                </c:pt>
                <c:pt idx="2680">
                  <c:v>38489.0</c:v>
                </c:pt>
                <c:pt idx="2681">
                  <c:v>38490.0</c:v>
                </c:pt>
                <c:pt idx="2682">
                  <c:v>38491.0</c:v>
                </c:pt>
                <c:pt idx="2683">
                  <c:v>38492.0</c:v>
                </c:pt>
                <c:pt idx="2684">
                  <c:v>38495.0</c:v>
                </c:pt>
                <c:pt idx="2685">
                  <c:v>38496.0</c:v>
                </c:pt>
                <c:pt idx="2686">
                  <c:v>38497.0</c:v>
                </c:pt>
                <c:pt idx="2687">
                  <c:v>38498.0</c:v>
                </c:pt>
                <c:pt idx="2688">
                  <c:v>38499.0</c:v>
                </c:pt>
                <c:pt idx="2689">
                  <c:v>38502.0</c:v>
                </c:pt>
                <c:pt idx="2690">
                  <c:v>38503.0</c:v>
                </c:pt>
                <c:pt idx="2691">
                  <c:v>38504.0</c:v>
                </c:pt>
                <c:pt idx="2692">
                  <c:v>38505.0</c:v>
                </c:pt>
                <c:pt idx="2693">
                  <c:v>38506.0</c:v>
                </c:pt>
                <c:pt idx="2694">
                  <c:v>38509.0</c:v>
                </c:pt>
                <c:pt idx="2695">
                  <c:v>38510.0</c:v>
                </c:pt>
                <c:pt idx="2696">
                  <c:v>38511.0</c:v>
                </c:pt>
                <c:pt idx="2697">
                  <c:v>38512.0</c:v>
                </c:pt>
                <c:pt idx="2698">
                  <c:v>38513.0</c:v>
                </c:pt>
                <c:pt idx="2699">
                  <c:v>38516.0</c:v>
                </c:pt>
                <c:pt idx="2700">
                  <c:v>38517.0</c:v>
                </c:pt>
                <c:pt idx="2701">
                  <c:v>38518.0</c:v>
                </c:pt>
                <c:pt idx="2702">
                  <c:v>38519.0</c:v>
                </c:pt>
                <c:pt idx="2703">
                  <c:v>38520.0</c:v>
                </c:pt>
                <c:pt idx="2704">
                  <c:v>38523.0</c:v>
                </c:pt>
                <c:pt idx="2705">
                  <c:v>38524.0</c:v>
                </c:pt>
                <c:pt idx="2706">
                  <c:v>38525.0</c:v>
                </c:pt>
                <c:pt idx="2707">
                  <c:v>38526.0</c:v>
                </c:pt>
                <c:pt idx="2708">
                  <c:v>38527.0</c:v>
                </c:pt>
                <c:pt idx="2709">
                  <c:v>38530.0</c:v>
                </c:pt>
                <c:pt idx="2710">
                  <c:v>38531.0</c:v>
                </c:pt>
                <c:pt idx="2711">
                  <c:v>38532.0</c:v>
                </c:pt>
                <c:pt idx="2712">
                  <c:v>38533.0</c:v>
                </c:pt>
                <c:pt idx="2713">
                  <c:v>38534.0</c:v>
                </c:pt>
                <c:pt idx="2714">
                  <c:v>38537.0</c:v>
                </c:pt>
                <c:pt idx="2715">
                  <c:v>38538.0</c:v>
                </c:pt>
                <c:pt idx="2716">
                  <c:v>38539.0</c:v>
                </c:pt>
                <c:pt idx="2717">
                  <c:v>38540.0</c:v>
                </c:pt>
                <c:pt idx="2718">
                  <c:v>38541.0</c:v>
                </c:pt>
                <c:pt idx="2719">
                  <c:v>38544.0</c:v>
                </c:pt>
                <c:pt idx="2720">
                  <c:v>38545.0</c:v>
                </c:pt>
                <c:pt idx="2721">
                  <c:v>38546.0</c:v>
                </c:pt>
                <c:pt idx="2722">
                  <c:v>38547.0</c:v>
                </c:pt>
                <c:pt idx="2723">
                  <c:v>38548.0</c:v>
                </c:pt>
                <c:pt idx="2724">
                  <c:v>38551.0</c:v>
                </c:pt>
                <c:pt idx="2725">
                  <c:v>38552.0</c:v>
                </c:pt>
                <c:pt idx="2726">
                  <c:v>38553.0</c:v>
                </c:pt>
                <c:pt idx="2727">
                  <c:v>38554.0</c:v>
                </c:pt>
                <c:pt idx="2728">
                  <c:v>38555.0</c:v>
                </c:pt>
                <c:pt idx="2729">
                  <c:v>38558.0</c:v>
                </c:pt>
                <c:pt idx="2730">
                  <c:v>38559.0</c:v>
                </c:pt>
                <c:pt idx="2731">
                  <c:v>38560.0</c:v>
                </c:pt>
                <c:pt idx="2732">
                  <c:v>38561.0</c:v>
                </c:pt>
                <c:pt idx="2733">
                  <c:v>38562.0</c:v>
                </c:pt>
                <c:pt idx="2734">
                  <c:v>38565.0</c:v>
                </c:pt>
                <c:pt idx="2735">
                  <c:v>38566.0</c:v>
                </c:pt>
                <c:pt idx="2736">
                  <c:v>38567.0</c:v>
                </c:pt>
                <c:pt idx="2737">
                  <c:v>38568.0</c:v>
                </c:pt>
                <c:pt idx="2738">
                  <c:v>38569.0</c:v>
                </c:pt>
                <c:pt idx="2739">
                  <c:v>38572.0</c:v>
                </c:pt>
                <c:pt idx="2740">
                  <c:v>38573.0</c:v>
                </c:pt>
                <c:pt idx="2741">
                  <c:v>38574.0</c:v>
                </c:pt>
                <c:pt idx="2742">
                  <c:v>38575.0</c:v>
                </c:pt>
                <c:pt idx="2743">
                  <c:v>38576.0</c:v>
                </c:pt>
                <c:pt idx="2744">
                  <c:v>38579.0</c:v>
                </c:pt>
                <c:pt idx="2745">
                  <c:v>38580.0</c:v>
                </c:pt>
                <c:pt idx="2746">
                  <c:v>38581.0</c:v>
                </c:pt>
                <c:pt idx="2747">
                  <c:v>38582.0</c:v>
                </c:pt>
                <c:pt idx="2748">
                  <c:v>38583.0</c:v>
                </c:pt>
                <c:pt idx="2749">
                  <c:v>38586.0</c:v>
                </c:pt>
                <c:pt idx="2750">
                  <c:v>38587.0</c:v>
                </c:pt>
                <c:pt idx="2751">
                  <c:v>38588.0</c:v>
                </c:pt>
                <c:pt idx="2752">
                  <c:v>38589.0</c:v>
                </c:pt>
                <c:pt idx="2753">
                  <c:v>38590.0</c:v>
                </c:pt>
                <c:pt idx="2754">
                  <c:v>38593.0</c:v>
                </c:pt>
                <c:pt idx="2755">
                  <c:v>38594.0</c:v>
                </c:pt>
                <c:pt idx="2756">
                  <c:v>38595.0</c:v>
                </c:pt>
                <c:pt idx="2757">
                  <c:v>38596.0</c:v>
                </c:pt>
                <c:pt idx="2758">
                  <c:v>38597.0</c:v>
                </c:pt>
                <c:pt idx="2759">
                  <c:v>38600.0</c:v>
                </c:pt>
                <c:pt idx="2760">
                  <c:v>38601.0</c:v>
                </c:pt>
                <c:pt idx="2761">
                  <c:v>38602.0</c:v>
                </c:pt>
                <c:pt idx="2762">
                  <c:v>38603.0</c:v>
                </c:pt>
                <c:pt idx="2763">
                  <c:v>38604.0</c:v>
                </c:pt>
                <c:pt idx="2764">
                  <c:v>38607.0</c:v>
                </c:pt>
                <c:pt idx="2765">
                  <c:v>38608.0</c:v>
                </c:pt>
                <c:pt idx="2766">
                  <c:v>38609.0</c:v>
                </c:pt>
                <c:pt idx="2767">
                  <c:v>38610.0</c:v>
                </c:pt>
                <c:pt idx="2768">
                  <c:v>38611.0</c:v>
                </c:pt>
                <c:pt idx="2769">
                  <c:v>38614.0</c:v>
                </c:pt>
                <c:pt idx="2770">
                  <c:v>38615.0</c:v>
                </c:pt>
                <c:pt idx="2771">
                  <c:v>38616.0</c:v>
                </c:pt>
                <c:pt idx="2772">
                  <c:v>38617.0</c:v>
                </c:pt>
                <c:pt idx="2773">
                  <c:v>38618.0</c:v>
                </c:pt>
                <c:pt idx="2774">
                  <c:v>38621.0</c:v>
                </c:pt>
                <c:pt idx="2775">
                  <c:v>38622.0</c:v>
                </c:pt>
                <c:pt idx="2776">
                  <c:v>38623.0</c:v>
                </c:pt>
                <c:pt idx="2777">
                  <c:v>38624.0</c:v>
                </c:pt>
                <c:pt idx="2778">
                  <c:v>38625.0</c:v>
                </c:pt>
                <c:pt idx="2779">
                  <c:v>38628.0</c:v>
                </c:pt>
                <c:pt idx="2780">
                  <c:v>38629.0</c:v>
                </c:pt>
                <c:pt idx="2781">
                  <c:v>38630.0</c:v>
                </c:pt>
                <c:pt idx="2782">
                  <c:v>38631.0</c:v>
                </c:pt>
                <c:pt idx="2783">
                  <c:v>38632.0</c:v>
                </c:pt>
                <c:pt idx="2784">
                  <c:v>38635.0</c:v>
                </c:pt>
                <c:pt idx="2785">
                  <c:v>38636.0</c:v>
                </c:pt>
                <c:pt idx="2786">
                  <c:v>38637.0</c:v>
                </c:pt>
                <c:pt idx="2787">
                  <c:v>38638.0</c:v>
                </c:pt>
                <c:pt idx="2788">
                  <c:v>38639.0</c:v>
                </c:pt>
                <c:pt idx="2789">
                  <c:v>38642.0</c:v>
                </c:pt>
                <c:pt idx="2790">
                  <c:v>38643.0</c:v>
                </c:pt>
                <c:pt idx="2791">
                  <c:v>38644.0</c:v>
                </c:pt>
                <c:pt idx="2792">
                  <c:v>38645.0</c:v>
                </c:pt>
                <c:pt idx="2793">
                  <c:v>38646.0</c:v>
                </c:pt>
                <c:pt idx="2794">
                  <c:v>38649.0</c:v>
                </c:pt>
                <c:pt idx="2795">
                  <c:v>38650.0</c:v>
                </c:pt>
                <c:pt idx="2796">
                  <c:v>38651.0</c:v>
                </c:pt>
                <c:pt idx="2797">
                  <c:v>38652.0</c:v>
                </c:pt>
                <c:pt idx="2798">
                  <c:v>38653.0</c:v>
                </c:pt>
                <c:pt idx="2799">
                  <c:v>38656.0</c:v>
                </c:pt>
                <c:pt idx="2800">
                  <c:v>38657.0</c:v>
                </c:pt>
                <c:pt idx="2801">
                  <c:v>38658.0</c:v>
                </c:pt>
                <c:pt idx="2802">
                  <c:v>38659.0</c:v>
                </c:pt>
                <c:pt idx="2803">
                  <c:v>38660.0</c:v>
                </c:pt>
                <c:pt idx="2804">
                  <c:v>38663.0</c:v>
                </c:pt>
                <c:pt idx="2805">
                  <c:v>38664.0</c:v>
                </c:pt>
                <c:pt idx="2806">
                  <c:v>38665.0</c:v>
                </c:pt>
                <c:pt idx="2807">
                  <c:v>38666.0</c:v>
                </c:pt>
                <c:pt idx="2808">
                  <c:v>38667.0</c:v>
                </c:pt>
                <c:pt idx="2809">
                  <c:v>38670.0</c:v>
                </c:pt>
                <c:pt idx="2810">
                  <c:v>38671.0</c:v>
                </c:pt>
                <c:pt idx="2811">
                  <c:v>38672.0</c:v>
                </c:pt>
                <c:pt idx="2812">
                  <c:v>38673.0</c:v>
                </c:pt>
                <c:pt idx="2813">
                  <c:v>38674.0</c:v>
                </c:pt>
                <c:pt idx="2814">
                  <c:v>38677.0</c:v>
                </c:pt>
                <c:pt idx="2815">
                  <c:v>38678.0</c:v>
                </c:pt>
                <c:pt idx="2816">
                  <c:v>38679.0</c:v>
                </c:pt>
                <c:pt idx="2817">
                  <c:v>38680.0</c:v>
                </c:pt>
                <c:pt idx="2818">
                  <c:v>38681.0</c:v>
                </c:pt>
                <c:pt idx="2819">
                  <c:v>38684.0</c:v>
                </c:pt>
                <c:pt idx="2820">
                  <c:v>38685.0</c:v>
                </c:pt>
                <c:pt idx="2821">
                  <c:v>38686.0</c:v>
                </c:pt>
                <c:pt idx="2822">
                  <c:v>38687.0</c:v>
                </c:pt>
                <c:pt idx="2823">
                  <c:v>38688.0</c:v>
                </c:pt>
                <c:pt idx="2824">
                  <c:v>38691.0</c:v>
                </c:pt>
                <c:pt idx="2825">
                  <c:v>38692.0</c:v>
                </c:pt>
                <c:pt idx="2826">
                  <c:v>38693.0</c:v>
                </c:pt>
                <c:pt idx="2827">
                  <c:v>38694.0</c:v>
                </c:pt>
                <c:pt idx="2828">
                  <c:v>38695.0</c:v>
                </c:pt>
                <c:pt idx="2829">
                  <c:v>38698.0</c:v>
                </c:pt>
                <c:pt idx="2830">
                  <c:v>38699.0</c:v>
                </c:pt>
                <c:pt idx="2831">
                  <c:v>38700.0</c:v>
                </c:pt>
                <c:pt idx="2832">
                  <c:v>38701.0</c:v>
                </c:pt>
                <c:pt idx="2833">
                  <c:v>38702.0</c:v>
                </c:pt>
                <c:pt idx="2834">
                  <c:v>38705.0</c:v>
                </c:pt>
                <c:pt idx="2835">
                  <c:v>38706.0</c:v>
                </c:pt>
                <c:pt idx="2836">
                  <c:v>38707.0</c:v>
                </c:pt>
                <c:pt idx="2837">
                  <c:v>38708.0</c:v>
                </c:pt>
                <c:pt idx="2838">
                  <c:v>38709.0</c:v>
                </c:pt>
                <c:pt idx="2839">
                  <c:v>38712.0</c:v>
                </c:pt>
                <c:pt idx="2840">
                  <c:v>38713.0</c:v>
                </c:pt>
                <c:pt idx="2841">
                  <c:v>38714.0</c:v>
                </c:pt>
                <c:pt idx="2842">
                  <c:v>38715.0</c:v>
                </c:pt>
                <c:pt idx="2843">
                  <c:v>38716.0</c:v>
                </c:pt>
                <c:pt idx="2844">
                  <c:v>38719.0</c:v>
                </c:pt>
                <c:pt idx="2845">
                  <c:v>38720.0</c:v>
                </c:pt>
                <c:pt idx="2846">
                  <c:v>38721.0</c:v>
                </c:pt>
                <c:pt idx="2847">
                  <c:v>38722.0</c:v>
                </c:pt>
                <c:pt idx="2848">
                  <c:v>38723.0</c:v>
                </c:pt>
                <c:pt idx="2849">
                  <c:v>38726.0</c:v>
                </c:pt>
                <c:pt idx="2850">
                  <c:v>38727.0</c:v>
                </c:pt>
                <c:pt idx="2851">
                  <c:v>38728.0</c:v>
                </c:pt>
                <c:pt idx="2852">
                  <c:v>38729.0</c:v>
                </c:pt>
                <c:pt idx="2853">
                  <c:v>38730.0</c:v>
                </c:pt>
                <c:pt idx="2854">
                  <c:v>38733.0</c:v>
                </c:pt>
                <c:pt idx="2855">
                  <c:v>38734.0</c:v>
                </c:pt>
                <c:pt idx="2856">
                  <c:v>38735.0</c:v>
                </c:pt>
                <c:pt idx="2857">
                  <c:v>38736.0</c:v>
                </c:pt>
                <c:pt idx="2858">
                  <c:v>38737.0</c:v>
                </c:pt>
                <c:pt idx="2859">
                  <c:v>38740.0</c:v>
                </c:pt>
                <c:pt idx="2860">
                  <c:v>38741.0</c:v>
                </c:pt>
                <c:pt idx="2861">
                  <c:v>38742.0</c:v>
                </c:pt>
                <c:pt idx="2862">
                  <c:v>38743.0</c:v>
                </c:pt>
                <c:pt idx="2863">
                  <c:v>38744.0</c:v>
                </c:pt>
                <c:pt idx="2864">
                  <c:v>38747.0</c:v>
                </c:pt>
                <c:pt idx="2865">
                  <c:v>38748.0</c:v>
                </c:pt>
                <c:pt idx="2866">
                  <c:v>38749.0</c:v>
                </c:pt>
                <c:pt idx="2867">
                  <c:v>38750.0</c:v>
                </c:pt>
                <c:pt idx="2868">
                  <c:v>38751.0</c:v>
                </c:pt>
                <c:pt idx="2869">
                  <c:v>38754.0</c:v>
                </c:pt>
                <c:pt idx="2870">
                  <c:v>38755.0</c:v>
                </c:pt>
                <c:pt idx="2871">
                  <c:v>38756.0</c:v>
                </c:pt>
                <c:pt idx="2872">
                  <c:v>38757.0</c:v>
                </c:pt>
                <c:pt idx="2873">
                  <c:v>38758.0</c:v>
                </c:pt>
                <c:pt idx="2874">
                  <c:v>38761.0</c:v>
                </c:pt>
                <c:pt idx="2875">
                  <c:v>38762.0</c:v>
                </c:pt>
                <c:pt idx="2876">
                  <c:v>38763.0</c:v>
                </c:pt>
                <c:pt idx="2877">
                  <c:v>38764.0</c:v>
                </c:pt>
                <c:pt idx="2878">
                  <c:v>38765.0</c:v>
                </c:pt>
                <c:pt idx="2879">
                  <c:v>38768.0</c:v>
                </c:pt>
                <c:pt idx="2880">
                  <c:v>38769.0</c:v>
                </c:pt>
                <c:pt idx="2881">
                  <c:v>38770.0</c:v>
                </c:pt>
                <c:pt idx="2882">
                  <c:v>38771.0</c:v>
                </c:pt>
                <c:pt idx="2883">
                  <c:v>38772.0</c:v>
                </c:pt>
                <c:pt idx="2884">
                  <c:v>38775.0</c:v>
                </c:pt>
                <c:pt idx="2885">
                  <c:v>38776.0</c:v>
                </c:pt>
                <c:pt idx="2886">
                  <c:v>38777.0</c:v>
                </c:pt>
                <c:pt idx="2887">
                  <c:v>38778.0</c:v>
                </c:pt>
                <c:pt idx="2888">
                  <c:v>38779.0</c:v>
                </c:pt>
                <c:pt idx="2889">
                  <c:v>38782.0</c:v>
                </c:pt>
                <c:pt idx="2890">
                  <c:v>38783.0</c:v>
                </c:pt>
                <c:pt idx="2891">
                  <c:v>38784.0</c:v>
                </c:pt>
                <c:pt idx="2892">
                  <c:v>38785.0</c:v>
                </c:pt>
                <c:pt idx="2893">
                  <c:v>38786.0</c:v>
                </c:pt>
                <c:pt idx="2894">
                  <c:v>38789.0</c:v>
                </c:pt>
                <c:pt idx="2895">
                  <c:v>38790.0</c:v>
                </c:pt>
                <c:pt idx="2896">
                  <c:v>38791.0</c:v>
                </c:pt>
                <c:pt idx="2897">
                  <c:v>38792.0</c:v>
                </c:pt>
                <c:pt idx="2898">
                  <c:v>38793.0</c:v>
                </c:pt>
                <c:pt idx="2899">
                  <c:v>38796.0</c:v>
                </c:pt>
                <c:pt idx="2900">
                  <c:v>38797.0</c:v>
                </c:pt>
                <c:pt idx="2901">
                  <c:v>38798.0</c:v>
                </c:pt>
                <c:pt idx="2902">
                  <c:v>38799.0</c:v>
                </c:pt>
                <c:pt idx="2903">
                  <c:v>38800.0</c:v>
                </c:pt>
                <c:pt idx="2904">
                  <c:v>38803.0</c:v>
                </c:pt>
                <c:pt idx="2905">
                  <c:v>38804.0</c:v>
                </c:pt>
                <c:pt idx="2906">
                  <c:v>38805.0</c:v>
                </c:pt>
                <c:pt idx="2907">
                  <c:v>38806.0</c:v>
                </c:pt>
                <c:pt idx="2908">
                  <c:v>38807.0</c:v>
                </c:pt>
                <c:pt idx="2909">
                  <c:v>38810.0</c:v>
                </c:pt>
                <c:pt idx="2910">
                  <c:v>38811.0</c:v>
                </c:pt>
                <c:pt idx="2911">
                  <c:v>38812.0</c:v>
                </c:pt>
                <c:pt idx="2912">
                  <c:v>38813.0</c:v>
                </c:pt>
                <c:pt idx="2913">
                  <c:v>38814.0</c:v>
                </c:pt>
                <c:pt idx="2914">
                  <c:v>38817.0</c:v>
                </c:pt>
                <c:pt idx="2915">
                  <c:v>38818.0</c:v>
                </c:pt>
                <c:pt idx="2916">
                  <c:v>38819.0</c:v>
                </c:pt>
                <c:pt idx="2917">
                  <c:v>38820.0</c:v>
                </c:pt>
                <c:pt idx="2918">
                  <c:v>38821.0</c:v>
                </c:pt>
                <c:pt idx="2919">
                  <c:v>38824.0</c:v>
                </c:pt>
                <c:pt idx="2920">
                  <c:v>38825.0</c:v>
                </c:pt>
                <c:pt idx="2921">
                  <c:v>38826.0</c:v>
                </c:pt>
                <c:pt idx="2922">
                  <c:v>38827.0</c:v>
                </c:pt>
                <c:pt idx="2923">
                  <c:v>38828.0</c:v>
                </c:pt>
                <c:pt idx="2924">
                  <c:v>38831.0</c:v>
                </c:pt>
                <c:pt idx="2925">
                  <c:v>38832.0</c:v>
                </c:pt>
                <c:pt idx="2926">
                  <c:v>38833.0</c:v>
                </c:pt>
                <c:pt idx="2927">
                  <c:v>38834.0</c:v>
                </c:pt>
                <c:pt idx="2928">
                  <c:v>38835.0</c:v>
                </c:pt>
                <c:pt idx="2929">
                  <c:v>38838.0</c:v>
                </c:pt>
                <c:pt idx="2930">
                  <c:v>38839.0</c:v>
                </c:pt>
                <c:pt idx="2931">
                  <c:v>38840.0</c:v>
                </c:pt>
                <c:pt idx="2932">
                  <c:v>38841.0</c:v>
                </c:pt>
                <c:pt idx="2933">
                  <c:v>38842.0</c:v>
                </c:pt>
                <c:pt idx="2934">
                  <c:v>38845.0</c:v>
                </c:pt>
                <c:pt idx="2935">
                  <c:v>38846.0</c:v>
                </c:pt>
                <c:pt idx="2936">
                  <c:v>38847.0</c:v>
                </c:pt>
                <c:pt idx="2937">
                  <c:v>38848.0</c:v>
                </c:pt>
                <c:pt idx="2938">
                  <c:v>38849.0</c:v>
                </c:pt>
                <c:pt idx="2939">
                  <c:v>38852.0</c:v>
                </c:pt>
                <c:pt idx="2940">
                  <c:v>38853.0</c:v>
                </c:pt>
                <c:pt idx="2941">
                  <c:v>38854.0</c:v>
                </c:pt>
                <c:pt idx="2942">
                  <c:v>38855.0</c:v>
                </c:pt>
                <c:pt idx="2943">
                  <c:v>38856.0</c:v>
                </c:pt>
                <c:pt idx="2944">
                  <c:v>38859.0</c:v>
                </c:pt>
                <c:pt idx="2945">
                  <c:v>38860.0</c:v>
                </c:pt>
                <c:pt idx="2946">
                  <c:v>38861.0</c:v>
                </c:pt>
                <c:pt idx="2947">
                  <c:v>38862.0</c:v>
                </c:pt>
                <c:pt idx="2948">
                  <c:v>38863.0</c:v>
                </c:pt>
                <c:pt idx="2949">
                  <c:v>38866.0</c:v>
                </c:pt>
                <c:pt idx="2950">
                  <c:v>38867.0</c:v>
                </c:pt>
                <c:pt idx="2951">
                  <c:v>38868.0</c:v>
                </c:pt>
                <c:pt idx="2952">
                  <c:v>38869.0</c:v>
                </c:pt>
                <c:pt idx="2953">
                  <c:v>38870.0</c:v>
                </c:pt>
                <c:pt idx="2954">
                  <c:v>38873.0</c:v>
                </c:pt>
                <c:pt idx="2955">
                  <c:v>38874.0</c:v>
                </c:pt>
                <c:pt idx="2956">
                  <c:v>38875.0</c:v>
                </c:pt>
                <c:pt idx="2957">
                  <c:v>38876.0</c:v>
                </c:pt>
                <c:pt idx="2958">
                  <c:v>38877.0</c:v>
                </c:pt>
                <c:pt idx="2959">
                  <c:v>38880.0</c:v>
                </c:pt>
                <c:pt idx="2960">
                  <c:v>38881.0</c:v>
                </c:pt>
                <c:pt idx="2961">
                  <c:v>38882.0</c:v>
                </c:pt>
                <c:pt idx="2962">
                  <c:v>38883.0</c:v>
                </c:pt>
                <c:pt idx="2963">
                  <c:v>38884.0</c:v>
                </c:pt>
                <c:pt idx="2964">
                  <c:v>38887.0</c:v>
                </c:pt>
                <c:pt idx="2965">
                  <c:v>38888.0</c:v>
                </c:pt>
                <c:pt idx="2966">
                  <c:v>38889.0</c:v>
                </c:pt>
                <c:pt idx="2967">
                  <c:v>38890.0</c:v>
                </c:pt>
                <c:pt idx="2968">
                  <c:v>38891.0</c:v>
                </c:pt>
                <c:pt idx="2969">
                  <c:v>38894.0</c:v>
                </c:pt>
                <c:pt idx="2970">
                  <c:v>38895.0</c:v>
                </c:pt>
                <c:pt idx="2971">
                  <c:v>38896.0</c:v>
                </c:pt>
                <c:pt idx="2972">
                  <c:v>38897.0</c:v>
                </c:pt>
                <c:pt idx="2973">
                  <c:v>38898.0</c:v>
                </c:pt>
                <c:pt idx="2974">
                  <c:v>38901.0</c:v>
                </c:pt>
                <c:pt idx="2975">
                  <c:v>38902.0</c:v>
                </c:pt>
                <c:pt idx="2976">
                  <c:v>38903.0</c:v>
                </c:pt>
                <c:pt idx="2977">
                  <c:v>38904.0</c:v>
                </c:pt>
                <c:pt idx="2978">
                  <c:v>38905.0</c:v>
                </c:pt>
                <c:pt idx="2979">
                  <c:v>38908.0</c:v>
                </c:pt>
                <c:pt idx="2980">
                  <c:v>38909.0</c:v>
                </c:pt>
                <c:pt idx="2981">
                  <c:v>38910.0</c:v>
                </c:pt>
                <c:pt idx="2982">
                  <c:v>38911.0</c:v>
                </c:pt>
                <c:pt idx="2983">
                  <c:v>38912.0</c:v>
                </c:pt>
                <c:pt idx="2984">
                  <c:v>38915.0</c:v>
                </c:pt>
                <c:pt idx="2985">
                  <c:v>38916.0</c:v>
                </c:pt>
                <c:pt idx="2986">
                  <c:v>38917.0</c:v>
                </c:pt>
                <c:pt idx="2987">
                  <c:v>38918.0</c:v>
                </c:pt>
                <c:pt idx="2988">
                  <c:v>38919.0</c:v>
                </c:pt>
                <c:pt idx="2989">
                  <c:v>38922.0</c:v>
                </c:pt>
                <c:pt idx="2990">
                  <c:v>38923.0</c:v>
                </c:pt>
                <c:pt idx="2991">
                  <c:v>38924.0</c:v>
                </c:pt>
                <c:pt idx="2992">
                  <c:v>38925.0</c:v>
                </c:pt>
                <c:pt idx="2993">
                  <c:v>38926.0</c:v>
                </c:pt>
                <c:pt idx="2994">
                  <c:v>38929.0</c:v>
                </c:pt>
                <c:pt idx="2995">
                  <c:v>38930.0</c:v>
                </c:pt>
                <c:pt idx="2996">
                  <c:v>38931.0</c:v>
                </c:pt>
                <c:pt idx="2997">
                  <c:v>38932.0</c:v>
                </c:pt>
                <c:pt idx="2998">
                  <c:v>38933.0</c:v>
                </c:pt>
                <c:pt idx="2999">
                  <c:v>38936.0</c:v>
                </c:pt>
                <c:pt idx="3000">
                  <c:v>38937.0</c:v>
                </c:pt>
                <c:pt idx="3001">
                  <c:v>38938.0</c:v>
                </c:pt>
                <c:pt idx="3002">
                  <c:v>38939.0</c:v>
                </c:pt>
                <c:pt idx="3003">
                  <c:v>38940.0</c:v>
                </c:pt>
                <c:pt idx="3004">
                  <c:v>38943.0</c:v>
                </c:pt>
                <c:pt idx="3005">
                  <c:v>38944.0</c:v>
                </c:pt>
                <c:pt idx="3006">
                  <c:v>38945.0</c:v>
                </c:pt>
                <c:pt idx="3007">
                  <c:v>38946.0</c:v>
                </c:pt>
                <c:pt idx="3008">
                  <c:v>38947.0</c:v>
                </c:pt>
                <c:pt idx="3009">
                  <c:v>38950.0</c:v>
                </c:pt>
                <c:pt idx="3010">
                  <c:v>38951.0</c:v>
                </c:pt>
                <c:pt idx="3011">
                  <c:v>38952.0</c:v>
                </c:pt>
                <c:pt idx="3012">
                  <c:v>38953.0</c:v>
                </c:pt>
                <c:pt idx="3013">
                  <c:v>38954.0</c:v>
                </c:pt>
                <c:pt idx="3014">
                  <c:v>38957.0</c:v>
                </c:pt>
                <c:pt idx="3015">
                  <c:v>38958.0</c:v>
                </c:pt>
                <c:pt idx="3016">
                  <c:v>38959.0</c:v>
                </c:pt>
                <c:pt idx="3017">
                  <c:v>38960.0</c:v>
                </c:pt>
                <c:pt idx="3018">
                  <c:v>38961.0</c:v>
                </c:pt>
                <c:pt idx="3019">
                  <c:v>38964.0</c:v>
                </c:pt>
                <c:pt idx="3020">
                  <c:v>38965.0</c:v>
                </c:pt>
                <c:pt idx="3021">
                  <c:v>38966.0</c:v>
                </c:pt>
                <c:pt idx="3022">
                  <c:v>38967.0</c:v>
                </c:pt>
                <c:pt idx="3023">
                  <c:v>38968.0</c:v>
                </c:pt>
                <c:pt idx="3024">
                  <c:v>38971.0</c:v>
                </c:pt>
                <c:pt idx="3025">
                  <c:v>38972.0</c:v>
                </c:pt>
                <c:pt idx="3026">
                  <c:v>38973.0</c:v>
                </c:pt>
                <c:pt idx="3027">
                  <c:v>38974.0</c:v>
                </c:pt>
                <c:pt idx="3028">
                  <c:v>38975.0</c:v>
                </c:pt>
                <c:pt idx="3029">
                  <c:v>38978.0</c:v>
                </c:pt>
                <c:pt idx="3030">
                  <c:v>38979.0</c:v>
                </c:pt>
                <c:pt idx="3031">
                  <c:v>38980.0</c:v>
                </c:pt>
                <c:pt idx="3032">
                  <c:v>38981.0</c:v>
                </c:pt>
                <c:pt idx="3033">
                  <c:v>38982.0</c:v>
                </c:pt>
                <c:pt idx="3034">
                  <c:v>38985.0</c:v>
                </c:pt>
                <c:pt idx="3035">
                  <c:v>38986.0</c:v>
                </c:pt>
                <c:pt idx="3036">
                  <c:v>38987.0</c:v>
                </c:pt>
                <c:pt idx="3037">
                  <c:v>38988.0</c:v>
                </c:pt>
                <c:pt idx="3038">
                  <c:v>38989.0</c:v>
                </c:pt>
                <c:pt idx="3039">
                  <c:v>38992.0</c:v>
                </c:pt>
                <c:pt idx="3040">
                  <c:v>38993.0</c:v>
                </c:pt>
                <c:pt idx="3041">
                  <c:v>38994.0</c:v>
                </c:pt>
                <c:pt idx="3042">
                  <c:v>38995.0</c:v>
                </c:pt>
                <c:pt idx="3043">
                  <c:v>38996.0</c:v>
                </c:pt>
                <c:pt idx="3044">
                  <c:v>38999.0</c:v>
                </c:pt>
                <c:pt idx="3045">
                  <c:v>39000.0</c:v>
                </c:pt>
                <c:pt idx="3046">
                  <c:v>39001.0</c:v>
                </c:pt>
                <c:pt idx="3047">
                  <c:v>39002.0</c:v>
                </c:pt>
                <c:pt idx="3048">
                  <c:v>39003.0</c:v>
                </c:pt>
                <c:pt idx="3049">
                  <c:v>39006.0</c:v>
                </c:pt>
                <c:pt idx="3050">
                  <c:v>39007.0</c:v>
                </c:pt>
                <c:pt idx="3051">
                  <c:v>39008.0</c:v>
                </c:pt>
                <c:pt idx="3052">
                  <c:v>39009.0</c:v>
                </c:pt>
                <c:pt idx="3053">
                  <c:v>39010.0</c:v>
                </c:pt>
                <c:pt idx="3054">
                  <c:v>39013.0</c:v>
                </c:pt>
                <c:pt idx="3055">
                  <c:v>39014.0</c:v>
                </c:pt>
                <c:pt idx="3056">
                  <c:v>39015.0</c:v>
                </c:pt>
                <c:pt idx="3057">
                  <c:v>39016.0</c:v>
                </c:pt>
                <c:pt idx="3058">
                  <c:v>39017.0</c:v>
                </c:pt>
                <c:pt idx="3059">
                  <c:v>39020.0</c:v>
                </c:pt>
                <c:pt idx="3060">
                  <c:v>39021.0</c:v>
                </c:pt>
                <c:pt idx="3061">
                  <c:v>39022.0</c:v>
                </c:pt>
                <c:pt idx="3062">
                  <c:v>39023.0</c:v>
                </c:pt>
                <c:pt idx="3063">
                  <c:v>39024.0</c:v>
                </c:pt>
                <c:pt idx="3064">
                  <c:v>39027.0</c:v>
                </c:pt>
                <c:pt idx="3065">
                  <c:v>39028.0</c:v>
                </c:pt>
                <c:pt idx="3066">
                  <c:v>39029.0</c:v>
                </c:pt>
                <c:pt idx="3067">
                  <c:v>39030.0</c:v>
                </c:pt>
                <c:pt idx="3068">
                  <c:v>39031.0</c:v>
                </c:pt>
                <c:pt idx="3069">
                  <c:v>39034.0</c:v>
                </c:pt>
                <c:pt idx="3070">
                  <c:v>39035.0</c:v>
                </c:pt>
                <c:pt idx="3071">
                  <c:v>39036.0</c:v>
                </c:pt>
                <c:pt idx="3072">
                  <c:v>39037.0</c:v>
                </c:pt>
                <c:pt idx="3073">
                  <c:v>39038.0</c:v>
                </c:pt>
                <c:pt idx="3074">
                  <c:v>39041.0</c:v>
                </c:pt>
                <c:pt idx="3075">
                  <c:v>39042.0</c:v>
                </c:pt>
                <c:pt idx="3076">
                  <c:v>39043.0</c:v>
                </c:pt>
                <c:pt idx="3077">
                  <c:v>39044.0</c:v>
                </c:pt>
                <c:pt idx="3078">
                  <c:v>39045.0</c:v>
                </c:pt>
                <c:pt idx="3079">
                  <c:v>39048.0</c:v>
                </c:pt>
                <c:pt idx="3080">
                  <c:v>39049.0</c:v>
                </c:pt>
                <c:pt idx="3081">
                  <c:v>39050.0</c:v>
                </c:pt>
                <c:pt idx="3082">
                  <c:v>39051.0</c:v>
                </c:pt>
                <c:pt idx="3083">
                  <c:v>39052.0</c:v>
                </c:pt>
                <c:pt idx="3084">
                  <c:v>39055.0</c:v>
                </c:pt>
                <c:pt idx="3085">
                  <c:v>39056.0</c:v>
                </c:pt>
                <c:pt idx="3086">
                  <c:v>39057.0</c:v>
                </c:pt>
                <c:pt idx="3087">
                  <c:v>39058.0</c:v>
                </c:pt>
                <c:pt idx="3088">
                  <c:v>39059.0</c:v>
                </c:pt>
                <c:pt idx="3089">
                  <c:v>39062.0</c:v>
                </c:pt>
                <c:pt idx="3090">
                  <c:v>39063.0</c:v>
                </c:pt>
                <c:pt idx="3091">
                  <c:v>39064.0</c:v>
                </c:pt>
                <c:pt idx="3092">
                  <c:v>39065.0</c:v>
                </c:pt>
                <c:pt idx="3093">
                  <c:v>39066.0</c:v>
                </c:pt>
                <c:pt idx="3094">
                  <c:v>39069.0</c:v>
                </c:pt>
                <c:pt idx="3095">
                  <c:v>39070.0</c:v>
                </c:pt>
                <c:pt idx="3096">
                  <c:v>39071.0</c:v>
                </c:pt>
                <c:pt idx="3097">
                  <c:v>39072.0</c:v>
                </c:pt>
                <c:pt idx="3098">
                  <c:v>39073.0</c:v>
                </c:pt>
                <c:pt idx="3099">
                  <c:v>39076.0</c:v>
                </c:pt>
                <c:pt idx="3100">
                  <c:v>39077.0</c:v>
                </c:pt>
                <c:pt idx="3101">
                  <c:v>39078.0</c:v>
                </c:pt>
                <c:pt idx="3102">
                  <c:v>39079.0</c:v>
                </c:pt>
                <c:pt idx="3103">
                  <c:v>39080.0</c:v>
                </c:pt>
                <c:pt idx="3104">
                  <c:v>39083.0</c:v>
                </c:pt>
                <c:pt idx="3105">
                  <c:v>39084.0</c:v>
                </c:pt>
                <c:pt idx="3106">
                  <c:v>39085.0</c:v>
                </c:pt>
                <c:pt idx="3107">
                  <c:v>39086.0</c:v>
                </c:pt>
                <c:pt idx="3108">
                  <c:v>39087.0</c:v>
                </c:pt>
                <c:pt idx="3109">
                  <c:v>39090.0</c:v>
                </c:pt>
                <c:pt idx="3110">
                  <c:v>39091.0</c:v>
                </c:pt>
                <c:pt idx="3111">
                  <c:v>39092.0</c:v>
                </c:pt>
                <c:pt idx="3112">
                  <c:v>39093.0</c:v>
                </c:pt>
                <c:pt idx="3113">
                  <c:v>39094.0</c:v>
                </c:pt>
                <c:pt idx="3114">
                  <c:v>39097.0</c:v>
                </c:pt>
                <c:pt idx="3115">
                  <c:v>39098.0</c:v>
                </c:pt>
                <c:pt idx="3116">
                  <c:v>39099.0</c:v>
                </c:pt>
                <c:pt idx="3117">
                  <c:v>39100.0</c:v>
                </c:pt>
                <c:pt idx="3118">
                  <c:v>39101.0</c:v>
                </c:pt>
                <c:pt idx="3119">
                  <c:v>39104.0</c:v>
                </c:pt>
                <c:pt idx="3120">
                  <c:v>39105.0</c:v>
                </c:pt>
                <c:pt idx="3121">
                  <c:v>39106.0</c:v>
                </c:pt>
                <c:pt idx="3122">
                  <c:v>39107.0</c:v>
                </c:pt>
                <c:pt idx="3123">
                  <c:v>39108.0</c:v>
                </c:pt>
                <c:pt idx="3124">
                  <c:v>39111.0</c:v>
                </c:pt>
                <c:pt idx="3125">
                  <c:v>39112.0</c:v>
                </c:pt>
                <c:pt idx="3126">
                  <c:v>39113.0</c:v>
                </c:pt>
                <c:pt idx="3127">
                  <c:v>39114.0</c:v>
                </c:pt>
                <c:pt idx="3128">
                  <c:v>39115.0</c:v>
                </c:pt>
                <c:pt idx="3129">
                  <c:v>39118.0</c:v>
                </c:pt>
                <c:pt idx="3130">
                  <c:v>39119.0</c:v>
                </c:pt>
                <c:pt idx="3131">
                  <c:v>39120.0</c:v>
                </c:pt>
                <c:pt idx="3132">
                  <c:v>39121.0</c:v>
                </c:pt>
                <c:pt idx="3133">
                  <c:v>39122.0</c:v>
                </c:pt>
                <c:pt idx="3134">
                  <c:v>39125.0</c:v>
                </c:pt>
                <c:pt idx="3135">
                  <c:v>39126.0</c:v>
                </c:pt>
                <c:pt idx="3136">
                  <c:v>39127.0</c:v>
                </c:pt>
                <c:pt idx="3137">
                  <c:v>39128.0</c:v>
                </c:pt>
                <c:pt idx="3138">
                  <c:v>39129.0</c:v>
                </c:pt>
                <c:pt idx="3139">
                  <c:v>39132.0</c:v>
                </c:pt>
                <c:pt idx="3140">
                  <c:v>39133.0</c:v>
                </c:pt>
                <c:pt idx="3141">
                  <c:v>39134.0</c:v>
                </c:pt>
                <c:pt idx="3142">
                  <c:v>39135.0</c:v>
                </c:pt>
                <c:pt idx="3143">
                  <c:v>39136.0</c:v>
                </c:pt>
                <c:pt idx="3144">
                  <c:v>39139.0</c:v>
                </c:pt>
                <c:pt idx="3145">
                  <c:v>39140.0</c:v>
                </c:pt>
                <c:pt idx="3146">
                  <c:v>39141.0</c:v>
                </c:pt>
                <c:pt idx="3147">
                  <c:v>39142.0</c:v>
                </c:pt>
                <c:pt idx="3148">
                  <c:v>39143.0</c:v>
                </c:pt>
                <c:pt idx="3149">
                  <c:v>39146.0</c:v>
                </c:pt>
                <c:pt idx="3150">
                  <c:v>39147.0</c:v>
                </c:pt>
                <c:pt idx="3151">
                  <c:v>39148.0</c:v>
                </c:pt>
                <c:pt idx="3152">
                  <c:v>39149.0</c:v>
                </c:pt>
                <c:pt idx="3153">
                  <c:v>39150.0</c:v>
                </c:pt>
                <c:pt idx="3154">
                  <c:v>39153.0</c:v>
                </c:pt>
                <c:pt idx="3155">
                  <c:v>39154.0</c:v>
                </c:pt>
                <c:pt idx="3156">
                  <c:v>39155.0</c:v>
                </c:pt>
                <c:pt idx="3157">
                  <c:v>39156.0</c:v>
                </c:pt>
                <c:pt idx="3158">
                  <c:v>39157.0</c:v>
                </c:pt>
                <c:pt idx="3159">
                  <c:v>39160.0</c:v>
                </c:pt>
                <c:pt idx="3160">
                  <c:v>39161.0</c:v>
                </c:pt>
                <c:pt idx="3161">
                  <c:v>39162.0</c:v>
                </c:pt>
                <c:pt idx="3162">
                  <c:v>39163.0</c:v>
                </c:pt>
                <c:pt idx="3163">
                  <c:v>39164.0</c:v>
                </c:pt>
                <c:pt idx="3164">
                  <c:v>39167.0</c:v>
                </c:pt>
                <c:pt idx="3165">
                  <c:v>39168.0</c:v>
                </c:pt>
                <c:pt idx="3166">
                  <c:v>39169.0</c:v>
                </c:pt>
                <c:pt idx="3167">
                  <c:v>39170.0</c:v>
                </c:pt>
                <c:pt idx="3168">
                  <c:v>39171.0</c:v>
                </c:pt>
                <c:pt idx="3169">
                  <c:v>39174.0</c:v>
                </c:pt>
                <c:pt idx="3170">
                  <c:v>39175.0</c:v>
                </c:pt>
                <c:pt idx="3171">
                  <c:v>39176.0</c:v>
                </c:pt>
                <c:pt idx="3172">
                  <c:v>39177.0</c:v>
                </c:pt>
                <c:pt idx="3173">
                  <c:v>39178.0</c:v>
                </c:pt>
                <c:pt idx="3174">
                  <c:v>39181.0</c:v>
                </c:pt>
                <c:pt idx="3175">
                  <c:v>39182.0</c:v>
                </c:pt>
                <c:pt idx="3176">
                  <c:v>39183.0</c:v>
                </c:pt>
                <c:pt idx="3177">
                  <c:v>39184.0</c:v>
                </c:pt>
                <c:pt idx="3178">
                  <c:v>39185.0</c:v>
                </c:pt>
                <c:pt idx="3179">
                  <c:v>39188.0</c:v>
                </c:pt>
                <c:pt idx="3180">
                  <c:v>39189.0</c:v>
                </c:pt>
                <c:pt idx="3181">
                  <c:v>39190.0</c:v>
                </c:pt>
                <c:pt idx="3182">
                  <c:v>39191.0</c:v>
                </c:pt>
                <c:pt idx="3183">
                  <c:v>39192.0</c:v>
                </c:pt>
                <c:pt idx="3184">
                  <c:v>39195.0</c:v>
                </c:pt>
                <c:pt idx="3185">
                  <c:v>39196.0</c:v>
                </c:pt>
                <c:pt idx="3186">
                  <c:v>39197.0</c:v>
                </c:pt>
                <c:pt idx="3187">
                  <c:v>39198.0</c:v>
                </c:pt>
                <c:pt idx="3188">
                  <c:v>39199.0</c:v>
                </c:pt>
                <c:pt idx="3189">
                  <c:v>39202.0</c:v>
                </c:pt>
                <c:pt idx="3190">
                  <c:v>39203.0</c:v>
                </c:pt>
                <c:pt idx="3191">
                  <c:v>39204.0</c:v>
                </c:pt>
                <c:pt idx="3192">
                  <c:v>39205.0</c:v>
                </c:pt>
                <c:pt idx="3193">
                  <c:v>39206.0</c:v>
                </c:pt>
                <c:pt idx="3194">
                  <c:v>39209.0</c:v>
                </c:pt>
                <c:pt idx="3195">
                  <c:v>39210.0</c:v>
                </c:pt>
                <c:pt idx="3196">
                  <c:v>39211.0</c:v>
                </c:pt>
                <c:pt idx="3197">
                  <c:v>39212.0</c:v>
                </c:pt>
                <c:pt idx="3198">
                  <c:v>39213.0</c:v>
                </c:pt>
                <c:pt idx="3199">
                  <c:v>39216.0</c:v>
                </c:pt>
                <c:pt idx="3200">
                  <c:v>39217.0</c:v>
                </c:pt>
                <c:pt idx="3201">
                  <c:v>39218.0</c:v>
                </c:pt>
                <c:pt idx="3202">
                  <c:v>39219.0</c:v>
                </c:pt>
                <c:pt idx="3203">
                  <c:v>39220.0</c:v>
                </c:pt>
                <c:pt idx="3204">
                  <c:v>39223.0</c:v>
                </c:pt>
                <c:pt idx="3205">
                  <c:v>39224.0</c:v>
                </c:pt>
                <c:pt idx="3206">
                  <c:v>39225.0</c:v>
                </c:pt>
                <c:pt idx="3207">
                  <c:v>39226.0</c:v>
                </c:pt>
                <c:pt idx="3208">
                  <c:v>39227.0</c:v>
                </c:pt>
                <c:pt idx="3209">
                  <c:v>39230.0</c:v>
                </c:pt>
                <c:pt idx="3210">
                  <c:v>39231.0</c:v>
                </c:pt>
                <c:pt idx="3211">
                  <c:v>39232.0</c:v>
                </c:pt>
                <c:pt idx="3212">
                  <c:v>39233.0</c:v>
                </c:pt>
                <c:pt idx="3213">
                  <c:v>39234.0</c:v>
                </c:pt>
                <c:pt idx="3214">
                  <c:v>39237.0</c:v>
                </c:pt>
                <c:pt idx="3215">
                  <c:v>39238.0</c:v>
                </c:pt>
                <c:pt idx="3216">
                  <c:v>39239.0</c:v>
                </c:pt>
                <c:pt idx="3217">
                  <c:v>39240.0</c:v>
                </c:pt>
                <c:pt idx="3218">
                  <c:v>39241.0</c:v>
                </c:pt>
                <c:pt idx="3219">
                  <c:v>39244.0</c:v>
                </c:pt>
                <c:pt idx="3220">
                  <c:v>39245.0</c:v>
                </c:pt>
                <c:pt idx="3221">
                  <c:v>39246.0</c:v>
                </c:pt>
                <c:pt idx="3222">
                  <c:v>39247.0</c:v>
                </c:pt>
                <c:pt idx="3223">
                  <c:v>39248.0</c:v>
                </c:pt>
                <c:pt idx="3224">
                  <c:v>39251.0</c:v>
                </c:pt>
                <c:pt idx="3225">
                  <c:v>39252.0</c:v>
                </c:pt>
                <c:pt idx="3226">
                  <c:v>39253.0</c:v>
                </c:pt>
                <c:pt idx="3227">
                  <c:v>39254.0</c:v>
                </c:pt>
                <c:pt idx="3228">
                  <c:v>39255.0</c:v>
                </c:pt>
                <c:pt idx="3229">
                  <c:v>39258.0</c:v>
                </c:pt>
                <c:pt idx="3230">
                  <c:v>39259.0</c:v>
                </c:pt>
                <c:pt idx="3231">
                  <c:v>39260.0</c:v>
                </c:pt>
                <c:pt idx="3232">
                  <c:v>39261.0</c:v>
                </c:pt>
                <c:pt idx="3233">
                  <c:v>39262.0</c:v>
                </c:pt>
                <c:pt idx="3234">
                  <c:v>39265.0</c:v>
                </c:pt>
                <c:pt idx="3235">
                  <c:v>39266.0</c:v>
                </c:pt>
                <c:pt idx="3236">
                  <c:v>39267.0</c:v>
                </c:pt>
                <c:pt idx="3237">
                  <c:v>39268.0</c:v>
                </c:pt>
                <c:pt idx="3238">
                  <c:v>39269.0</c:v>
                </c:pt>
                <c:pt idx="3239">
                  <c:v>39272.0</c:v>
                </c:pt>
                <c:pt idx="3240">
                  <c:v>39273.0</c:v>
                </c:pt>
                <c:pt idx="3241">
                  <c:v>39274.0</c:v>
                </c:pt>
                <c:pt idx="3242">
                  <c:v>39275.0</c:v>
                </c:pt>
                <c:pt idx="3243">
                  <c:v>39276.0</c:v>
                </c:pt>
                <c:pt idx="3244">
                  <c:v>39279.0</c:v>
                </c:pt>
                <c:pt idx="3245">
                  <c:v>39280.0</c:v>
                </c:pt>
                <c:pt idx="3246">
                  <c:v>39281.0</c:v>
                </c:pt>
                <c:pt idx="3247">
                  <c:v>39282.0</c:v>
                </c:pt>
                <c:pt idx="3248">
                  <c:v>39283.0</c:v>
                </c:pt>
                <c:pt idx="3249">
                  <c:v>39286.0</c:v>
                </c:pt>
                <c:pt idx="3250">
                  <c:v>39287.0</c:v>
                </c:pt>
                <c:pt idx="3251">
                  <c:v>39288.0</c:v>
                </c:pt>
                <c:pt idx="3252">
                  <c:v>39289.0</c:v>
                </c:pt>
                <c:pt idx="3253">
                  <c:v>39290.0</c:v>
                </c:pt>
                <c:pt idx="3254">
                  <c:v>39293.0</c:v>
                </c:pt>
                <c:pt idx="3255">
                  <c:v>39294.0</c:v>
                </c:pt>
                <c:pt idx="3256">
                  <c:v>39295.0</c:v>
                </c:pt>
                <c:pt idx="3257">
                  <c:v>39296.0</c:v>
                </c:pt>
                <c:pt idx="3258">
                  <c:v>39297.0</c:v>
                </c:pt>
                <c:pt idx="3259">
                  <c:v>39300.0</c:v>
                </c:pt>
                <c:pt idx="3260">
                  <c:v>39301.0</c:v>
                </c:pt>
                <c:pt idx="3261">
                  <c:v>39302.0</c:v>
                </c:pt>
                <c:pt idx="3262">
                  <c:v>39303.0</c:v>
                </c:pt>
                <c:pt idx="3263">
                  <c:v>39304.0</c:v>
                </c:pt>
                <c:pt idx="3264">
                  <c:v>39307.0</c:v>
                </c:pt>
                <c:pt idx="3265">
                  <c:v>39308.0</c:v>
                </c:pt>
                <c:pt idx="3266">
                  <c:v>39309.0</c:v>
                </c:pt>
                <c:pt idx="3267">
                  <c:v>39310.0</c:v>
                </c:pt>
                <c:pt idx="3268">
                  <c:v>39311.0</c:v>
                </c:pt>
                <c:pt idx="3269">
                  <c:v>39314.0</c:v>
                </c:pt>
                <c:pt idx="3270">
                  <c:v>39315.0</c:v>
                </c:pt>
                <c:pt idx="3271">
                  <c:v>39316.0</c:v>
                </c:pt>
                <c:pt idx="3272">
                  <c:v>39317.0</c:v>
                </c:pt>
                <c:pt idx="3273">
                  <c:v>39318.0</c:v>
                </c:pt>
                <c:pt idx="3274">
                  <c:v>39321.0</c:v>
                </c:pt>
                <c:pt idx="3275">
                  <c:v>39322.0</c:v>
                </c:pt>
                <c:pt idx="3276">
                  <c:v>39323.0</c:v>
                </c:pt>
                <c:pt idx="3277">
                  <c:v>39324.0</c:v>
                </c:pt>
                <c:pt idx="3278">
                  <c:v>39325.0</c:v>
                </c:pt>
                <c:pt idx="3279">
                  <c:v>39328.0</c:v>
                </c:pt>
                <c:pt idx="3280">
                  <c:v>39329.0</c:v>
                </c:pt>
                <c:pt idx="3281">
                  <c:v>39330.0</c:v>
                </c:pt>
                <c:pt idx="3282">
                  <c:v>39331.0</c:v>
                </c:pt>
                <c:pt idx="3283">
                  <c:v>39332.0</c:v>
                </c:pt>
                <c:pt idx="3284">
                  <c:v>39335.0</c:v>
                </c:pt>
                <c:pt idx="3285">
                  <c:v>39336.0</c:v>
                </c:pt>
                <c:pt idx="3286">
                  <c:v>39337.0</c:v>
                </c:pt>
                <c:pt idx="3287">
                  <c:v>39338.0</c:v>
                </c:pt>
                <c:pt idx="3288">
                  <c:v>39339.0</c:v>
                </c:pt>
                <c:pt idx="3289">
                  <c:v>39342.0</c:v>
                </c:pt>
                <c:pt idx="3290">
                  <c:v>39343.0</c:v>
                </c:pt>
                <c:pt idx="3291">
                  <c:v>39344.0</c:v>
                </c:pt>
                <c:pt idx="3292">
                  <c:v>39345.0</c:v>
                </c:pt>
                <c:pt idx="3293">
                  <c:v>39346.0</c:v>
                </c:pt>
                <c:pt idx="3294">
                  <c:v>39349.0</c:v>
                </c:pt>
                <c:pt idx="3295">
                  <c:v>39350.0</c:v>
                </c:pt>
                <c:pt idx="3296">
                  <c:v>39351.0</c:v>
                </c:pt>
                <c:pt idx="3297">
                  <c:v>39352.0</c:v>
                </c:pt>
                <c:pt idx="3298">
                  <c:v>39353.0</c:v>
                </c:pt>
                <c:pt idx="3299">
                  <c:v>39356.0</c:v>
                </c:pt>
                <c:pt idx="3300">
                  <c:v>39357.0</c:v>
                </c:pt>
                <c:pt idx="3301">
                  <c:v>39358.0</c:v>
                </c:pt>
                <c:pt idx="3302">
                  <c:v>39359.0</c:v>
                </c:pt>
                <c:pt idx="3303">
                  <c:v>39360.0</c:v>
                </c:pt>
                <c:pt idx="3304">
                  <c:v>39363.0</c:v>
                </c:pt>
                <c:pt idx="3305">
                  <c:v>39364.0</c:v>
                </c:pt>
                <c:pt idx="3306">
                  <c:v>39365.0</c:v>
                </c:pt>
                <c:pt idx="3307">
                  <c:v>39366.0</c:v>
                </c:pt>
                <c:pt idx="3308">
                  <c:v>39367.0</c:v>
                </c:pt>
                <c:pt idx="3309">
                  <c:v>39370.0</c:v>
                </c:pt>
                <c:pt idx="3310">
                  <c:v>39371.0</c:v>
                </c:pt>
                <c:pt idx="3311">
                  <c:v>39372.0</c:v>
                </c:pt>
                <c:pt idx="3312">
                  <c:v>39373.0</c:v>
                </c:pt>
                <c:pt idx="3313">
                  <c:v>39374.0</c:v>
                </c:pt>
                <c:pt idx="3314">
                  <c:v>39377.0</c:v>
                </c:pt>
                <c:pt idx="3315">
                  <c:v>39378.0</c:v>
                </c:pt>
                <c:pt idx="3316">
                  <c:v>39379.0</c:v>
                </c:pt>
                <c:pt idx="3317">
                  <c:v>39380.0</c:v>
                </c:pt>
                <c:pt idx="3318">
                  <c:v>39381.0</c:v>
                </c:pt>
                <c:pt idx="3319">
                  <c:v>39384.0</c:v>
                </c:pt>
                <c:pt idx="3320">
                  <c:v>39385.0</c:v>
                </c:pt>
                <c:pt idx="3321">
                  <c:v>39386.0</c:v>
                </c:pt>
                <c:pt idx="3322">
                  <c:v>39387.0</c:v>
                </c:pt>
                <c:pt idx="3323">
                  <c:v>39388.0</c:v>
                </c:pt>
                <c:pt idx="3324">
                  <c:v>39391.0</c:v>
                </c:pt>
                <c:pt idx="3325">
                  <c:v>39392.0</c:v>
                </c:pt>
                <c:pt idx="3326">
                  <c:v>39393.0</c:v>
                </c:pt>
                <c:pt idx="3327">
                  <c:v>39394.0</c:v>
                </c:pt>
                <c:pt idx="3328">
                  <c:v>39395.0</c:v>
                </c:pt>
                <c:pt idx="3329">
                  <c:v>39398.0</c:v>
                </c:pt>
                <c:pt idx="3330">
                  <c:v>39399.0</c:v>
                </c:pt>
                <c:pt idx="3331">
                  <c:v>39400.0</c:v>
                </c:pt>
                <c:pt idx="3332">
                  <c:v>39401.0</c:v>
                </c:pt>
                <c:pt idx="3333">
                  <c:v>39402.0</c:v>
                </c:pt>
                <c:pt idx="3334">
                  <c:v>39405.0</c:v>
                </c:pt>
                <c:pt idx="3335">
                  <c:v>39406.0</c:v>
                </c:pt>
                <c:pt idx="3336">
                  <c:v>39407.0</c:v>
                </c:pt>
                <c:pt idx="3337">
                  <c:v>39408.0</c:v>
                </c:pt>
                <c:pt idx="3338">
                  <c:v>39409.0</c:v>
                </c:pt>
                <c:pt idx="3339">
                  <c:v>39412.0</c:v>
                </c:pt>
                <c:pt idx="3340">
                  <c:v>39413.0</c:v>
                </c:pt>
                <c:pt idx="3341">
                  <c:v>39414.0</c:v>
                </c:pt>
                <c:pt idx="3342">
                  <c:v>39415.0</c:v>
                </c:pt>
                <c:pt idx="3343">
                  <c:v>39416.0</c:v>
                </c:pt>
                <c:pt idx="3344">
                  <c:v>39419.0</c:v>
                </c:pt>
                <c:pt idx="3345">
                  <c:v>39420.0</c:v>
                </c:pt>
                <c:pt idx="3346">
                  <c:v>39421.0</c:v>
                </c:pt>
                <c:pt idx="3347">
                  <c:v>39422.0</c:v>
                </c:pt>
                <c:pt idx="3348">
                  <c:v>39423.0</c:v>
                </c:pt>
                <c:pt idx="3349">
                  <c:v>39426.0</c:v>
                </c:pt>
                <c:pt idx="3350">
                  <c:v>39427.0</c:v>
                </c:pt>
                <c:pt idx="3351">
                  <c:v>39428.0</c:v>
                </c:pt>
                <c:pt idx="3352">
                  <c:v>39429.0</c:v>
                </c:pt>
                <c:pt idx="3353">
                  <c:v>39430.0</c:v>
                </c:pt>
                <c:pt idx="3354">
                  <c:v>39433.0</c:v>
                </c:pt>
                <c:pt idx="3355">
                  <c:v>39434.0</c:v>
                </c:pt>
                <c:pt idx="3356">
                  <c:v>39435.0</c:v>
                </c:pt>
                <c:pt idx="3357">
                  <c:v>39436.0</c:v>
                </c:pt>
                <c:pt idx="3358">
                  <c:v>39437.0</c:v>
                </c:pt>
                <c:pt idx="3359">
                  <c:v>39440.0</c:v>
                </c:pt>
                <c:pt idx="3360">
                  <c:v>39441.0</c:v>
                </c:pt>
                <c:pt idx="3361">
                  <c:v>39442.0</c:v>
                </c:pt>
                <c:pt idx="3362">
                  <c:v>39443.0</c:v>
                </c:pt>
                <c:pt idx="3363">
                  <c:v>39444.0</c:v>
                </c:pt>
                <c:pt idx="3364">
                  <c:v>39447.0</c:v>
                </c:pt>
                <c:pt idx="3365">
                  <c:v>39448.0</c:v>
                </c:pt>
                <c:pt idx="3366">
                  <c:v>39449.0</c:v>
                </c:pt>
                <c:pt idx="3367">
                  <c:v>39450.0</c:v>
                </c:pt>
                <c:pt idx="3368">
                  <c:v>39451.0</c:v>
                </c:pt>
                <c:pt idx="3369">
                  <c:v>39454.0</c:v>
                </c:pt>
                <c:pt idx="3370">
                  <c:v>39455.0</c:v>
                </c:pt>
                <c:pt idx="3371">
                  <c:v>39456.0</c:v>
                </c:pt>
                <c:pt idx="3372">
                  <c:v>39457.0</c:v>
                </c:pt>
                <c:pt idx="3373">
                  <c:v>39458.0</c:v>
                </c:pt>
                <c:pt idx="3374">
                  <c:v>39461.0</c:v>
                </c:pt>
                <c:pt idx="3375">
                  <c:v>39462.0</c:v>
                </c:pt>
                <c:pt idx="3376">
                  <c:v>39463.0</c:v>
                </c:pt>
                <c:pt idx="3377">
                  <c:v>39464.0</c:v>
                </c:pt>
                <c:pt idx="3378">
                  <c:v>39465.0</c:v>
                </c:pt>
                <c:pt idx="3379">
                  <c:v>39468.0</c:v>
                </c:pt>
                <c:pt idx="3380">
                  <c:v>39469.0</c:v>
                </c:pt>
                <c:pt idx="3381">
                  <c:v>39470.0</c:v>
                </c:pt>
                <c:pt idx="3382">
                  <c:v>39471.0</c:v>
                </c:pt>
                <c:pt idx="3383">
                  <c:v>39472.0</c:v>
                </c:pt>
                <c:pt idx="3384">
                  <c:v>39475.0</c:v>
                </c:pt>
                <c:pt idx="3385">
                  <c:v>39476.0</c:v>
                </c:pt>
                <c:pt idx="3386">
                  <c:v>39477.0</c:v>
                </c:pt>
                <c:pt idx="3387">
                  <c:v>39478.0</c:v>
                </c:pt>
                <c:pt idx="3388">
                  <c:v>39479.0</c:v>
                </c:pt>
                <c:pt idx="3389">
                  <c:v>39482.0</c:v>
                </c:pt>
                <c:pt idx="3390">
                  <c:v>39483.0</c:v>
                </c:pt>
                <c:pt idx="3391">
                  <c:v>39484.0</c:v>
                </c:pt>
                <c:pt idx="3392">
                  <c:v>39485.0</c:v>
                </c:pt>
                <c:pt idx="3393">
                  <c:v>39486.0</c:v>
                </c:pt>
                <c:pt idx="3394">
                  <c:v>39489.0</c:v>
                </c:pt>
                <c:pt idx="3395">
                  <c:v>39490.0</c:v>
                </c:pt>
                <c:pt idx="3396">
                  <c:v>39491.0</c:v>
                </c:pt>
                <c:pt idx="3397">
                  <c:v>39492.0</c:v>
                </c:pt>
                <c:pt idx="3398">
                  <c:v>39493.0</c:v>
                </c:pt>
                <c:pt idx="3399">
                  <c:v>39496.0</c:v>
                </c:pt>
                <c:pt idx="3400">
                  <c:v>39497.0</c:v>
                </c:pt>
                <c:pt idx="3401">
                  <c:v>39498.0</c:v>
                </c:pt>
                <c:pt idx="3402">
                  <c:v>39499.0</c:v>
                </c:pt>
                <c:pt idx="3403">
                  <c:v>39500.0</c:v>
                </c:pt>
                <c:pt idx="3404">
                  <c:v>39503.0</c:v>
                </c:pt>
                <c:pt idx="3405">
                  <c:v>39504.0</c:v>
                </c:pt>
                <c:pt idx="3406">
                  <c:v>39505.0</c:v>
                </c:pt>
                <c:pt idx="3407">
                  <c:v>39506.0</c:v>
                </c:pt>
                <c:pt idx="3408">
                  <c:v>39507.0</c:v>
                </c:pt>
                <c:pt idx="3409">
                  <c:v>39510.0</c:v>
                </c:pt>
                <c:pt idx="3410">
                  <c:v>39511.0</c:v>
                </c:pt>
                <c:pt idx="3411">
                  <c:v>39512.0</c:v>
                </c:pt>
                <c:pt idx="3412">
                  <c:v>39513.0</c:v>
                </c:pt>
                <c:pt idx="3413">
                  <c:v>39514.0</c:v>
                </c:pt>
                <c:pt idx="3414">
                  <c:v>39517.0</c:v>
                </c:pt>
                <c:pt idx="3415">
                  <c:v>39518.0</c:v>
                </c:pt>
                <c:pt idx="3416">
                  <c:v>39519.0</c:v>
                </c:pt>
                <c:pt idx="3417">
                  <c:v>39520.0</c:v>
                </c:pt>
                <c:pt idx="3418">
                  <c:v>39521.0</c:v>
                </c:pt>
                <c:pt idx="3419">
                  <c:v>39524.0</c:v>
                </c:pt>
                <c:pt idx="3420">
                  <c:v>39525.0</c:v>
                </c:pt>
                <c:pt idx="3421">
                  <c:v>39526.0</c:v>
                </c:pt>
                <c:pt idx="3422">
                  <c:v>39527.0</c:v>
                </c:pt>
                <c:pt idx="3423">
                  <c:v>39528.0</c:v>
                </c:pt>
                <c:pt idx="3424">
                  <c:v>39531.0</c:v>
                </c:pt>
                <c:pt idx="3425">
                  <c:v>39532.0</c:v>
                </c:pt>
                <c:pt idx="3426">
                  <c:v>39533.0</c:v>
                </c:pt>
                <c:pt idx="3427">
                  <c:v>39534.0</c:v>
                </c:pt>
                <c:pt idx="3428">
                  <c:v>39535.0</c:v>
                </c:pt>
                <c:pt idx="3429">
                  <c:v>39538.0</c:v>
                </c:pt>
                <c:pt idx="3430">
                  <c:v>39539.0</c:v>
                </c:pt>
                <c:pt idx="3431">
                  <c:v>39540.0</c:v>
                </c:pt>
                <c:pt idx="3432">
                  <c:v>39541.0</c:v>
                </c:pt>
                <c:pt idx="3433">
                  <c:v>39542.0</c:v>
                </c:pt>
                <c:pt idx="3434">
                  <c:v>39545.0</c:v>
                </c:pt>
                <c:pt idx="3435">
                  <c:v>39546.0</c:v>
                </c:pt>
                <c:pt idx="3436">
                  <c:v>39547.0</c:v>
                </c:pt>
                <c:pt idx="3437">
                  <c:v>39548.0</c:v>
                </c:pt>
                <c:pt idx="3438">
                  <c:v>39549.0</c:v>
                </c:pt>
                <c:pt idx="3439">
                  <c:v>39552.0</c:v>
                </c:pt>
                <c:pt idx="3440">
                  <c:v>39553.0</c:v>
                </c:pt>
                <c:pt idx="3441">
                  <c:v>39554.0</c:v>
                </c:pt>
                <c:pt idx="3442">
                  <c:v>39555.0</c:v>
                </c:pt>
                <c:pt idx="3443">
                  <c:v>39556.0</c:v>
                </c:pt>
                <c:pt idx="3444">
                  <c:v>39559.0</c:v>
                </c:pt>
                <c:pt idx="3445">
                  <c:v>39560.0</c:v>
                </c:pt>
                <c:pt idx="3446">
                  <c:v>39561.0</c:v>
                </c:pt>
                <c:pt idx="3447">
                  <c:v>39562.0</c:v>
                </c:pt>
                <c:pt idx="3448">
                  <c:v>39563.0</c:v>
                </c:pt>
                <c:pt idx="3449">
                  <c:v>39566.0</c:v>
                </c:pt>
                <c:pt idx="3450">
                  <c:v>39567.0</c:v>
                </c:pt>
                <c:pt idx="3451">
                  <c:v>39568.0</c:v>
                </c:pt>
                <c:pt idx="3452">
                  <c:v>39569.0</c:v>
                </c:pt>
                <c:pt idx="3453">
                  <c:v>39570.0</c:v>
                </c:pt>
                <c:pt idx="3454">
                  <c:v>39573.0</c:v>
                </c:pt>
                <c:pt idx="3455">
                  <c:v>39574.0</c:v>
                </c:pt>
                <c:pt idx="3456">
                  <c:v>39575.0</c:v>
                </c:pt>
                <c:pt idx="3457">
                  <c:v>39576.0</c:v>
                </c:pt>
                <c:pt idx="3458">
                  <c:v>39577.0</c:v>
                </c:pt>
                <c:pt idx="3459">
                  <c:v>39580.0</c:v>
                </c:pt>
                <c:pt idx="3460">
                  <c:v>39581.0</c:v>
                </c:pt>
                <c:pt idx="3461">
                  <c:v>39582.0</c:v>
                </c:pt>
                <c:pt idx="3462">
                  <c:v>39583.0</c:v>
                </c:pt>
                <c:pt idx="3463">
                  <c:v>39584.0</c:v>
                </c:pt>
                <c:pt idx="3464">
                  <c:v>39587.0</c:v>
                </c:pt>
                <c:pt idx="3465">
                  <c:v>39588.0</c:v>
                </c:pt>
                <c:pt idx="3466">
                  <c:v>39589.0</c:v>
                </c:pt>
                <c:pt idx="3467">
                  <c:v>39590.0</c:v>
                </c:pt>
                <c:pt idx="3468">
                  <c:v>39591.0</c:v>
                </c:pt>
                <c:pt idx="3469">
                  <c:v>39594.0</c:v>
                </c:pt>
                <c:pt idx="3470">
                  <c:v>39595.0</c:v>
                </c:pt>
                <c:pt idx="3471">
                  <c:v>39596.0</c:v>
                </c:pt>
                <c:pt idx="3472">
                  <c:v>39597.0</c:v>
                </c:pt>
                <c:pt idx="3473">
                  <c:v>39598.0</c:v>
                </c:pt>
                <c:pt idx="3474">
                  <c:v>39601.0</c:v>
                </c:pt>
                <c:pt idx="3475">
                  <c:v>39602.0</c:v>
                </c:pt>
                <c:pt idx="3476">
                  <c:v>39603.0</c:v>
                </c:pt>
                <c:pt idx="3477">
                  <c:v>39604.0</c:v>
                </c:pt>
                <c:pt idx="3478">
                  <c:v>39605.0</c:v>
                </c:pt>
                <c:pt idx="3479">
                  <c:v>39608.0</c:v>
                </c:pt>
                <c:pt idx="3480">
                  <c:v>39609.0</c:v>
                </c:pt>
                <c:pt idx="3481">
                  <c:v>39610.0</c:v>
                </c:pt>
                <c:pt idx="3482">
                  <c:v>39611.0</c:v>
                </c:pt>
                <c:pt idx="3483">
                  <c:v>39612.0</c:v>
                </c:pt>
                <c:pt idx="3484">
                  <c:v>39615.0</c:v>
                </c:pt>
                <c:pt idx="3485">
                  <c:v>39616.0</c:v>
                </c:pt>
                <c:pt idx="3486">
                  <c:v>39617.0</c:v>
                </c:pt>
                <c:pt idx="3487">
                  <c:v>39618.0</c:v>
                </c:pt>
                <c:pt idx="3488">
                  <c:v>39619.0</c:v>
                </c:pt>
                <c:pt idx="3489">
                  <c:v>39622.0</c:v>
                </c:pt>
                <c:pt idx="3490">
                  <c:v>39623.0</c:v>
                </c:pt>
                <c:pt idx="3491">
                  <c:v>39624.0</c:v>
                </c:pt>
                <c:pt idx="3492">
                  <c:v>39625.0</c:v>
                </c:pt>
                <c:pt idx="3493">
                  <c:v>39626.0</c:v>
                </c:pt>
                <c:pt idx="3494">
                  <c:v>39629.0</c:v>
                </c:pt>
                <c:pt idx="3495">
                  <c:v>39630.0</c:v>
                </c:pt>
                <c:pt idx="3496">
                  <c:v>39631.0</c:v>
                </c:pt>
                <c:pt idx="3497">
                  <c:v>39632.0</c:v>
                </c:pt>
                <c:pt idx="3498">
                  <c:v>39633.0</c:v>
                </c:pt>
                <c:pt idx="3499">
                  <c:v>39636.0</c:v>
                </c:pt>
                <c:pt idx="3500">
                  <c:v>39637.0</c:v>
                </c:pt>
                <c:pt idx="3501">
                  <c:v>39638.0</c:v>
                </c:pt>
                <c:pt idx="3502">
                  <c:v>39639.0</c:v>
                </c:pt>
                <c:pt idx="3503">
                  <c:v>39640.0</c:v>
                </c:pt>
                <c:pt idx="3504">
                  <c:v>39643.0</c:v>
                </c:pt>
                <c:pt idx="3505">
                  <c:v>39644.0</c:v>
                </c:pt>
                <c:pt idx="3506">
                  <c:v>39645.0</c:v>
                </c:pt>
                <c:pt idx="3507">
                  <c:v>39646.0</c:v>
                </c:pt>
                <c:pt idx="3508">
                  <c:v>39647.0</c:v>
                </c:pt>
                <c:pt idx="3509">
                  <c:v>39650.0</c:v>
                </c:pt>
                <c:pt idx="3510">
                  <c:v>39651.0</c:v>
                </c:pt>
                <c:pt idx="3511">
                  <c:v>39652.0</c:v>
                </c:pt>
                <c:pt idx="3512">
                  <c:v>39653.0</c:v>
                </c:pt>
                <c:pt idx="3513">
                  <c:v>39654.0</c:v>
                </c:pt>
                <c:pt idx="3514">
                  <c:v>39657.0</c:v>
                </c:pt>
                <c:pt idx="3515">
                  <c:v>39658.0</c:v>
                </c:pt>
                <c:pt idx="3516">
                  <c:v>39659.0</c:v>
                </c:pt>
                <c:pt idx="3517">
                  <c:v>39660.0</c:v>
                </c:pt>
                <c:pt idx="3518">
                  <c:v>39661.0</c:v>
                </c:pt>
                <c:pt idx="3519">
                  <c:v>39664.0</c:v>
                </c:pt>
                <c:pt idx="3520">
                  <c:v>39665.0</c:v>
                </c:pt>
                <c:pt idx="3521">
                  <c:v>39666.0</c:v>
                </c:pt>
                <c:pt idx="3522">
                  <c:v>39667.0</c:v>
                </c:pt>
                <c:pt idx="3523">
                  <c:v>39668.0</c:v>
                </c:pt>
                <c:pt idx="3524">
                  <c:v>39671.0</c:v>
                </c:pt>
                <c:pt idx="3525">
                  <c:v>39672.0</c:v>
                </c:pt>
                <c:pt idx="3526">
                  <c:v>39673.0</c:v>
                </c:pt>
                <c:pt idx="3527">
                  <c:v>39674.0</c:v>
                </c:pt>
                <c:pt idx="3528">
                  <c:v>39675.0</c:v>
                </c:pt>
                <c:pt idx="3529">
                  <c:v>39678.0</c:v>
                </c:pt>
                <c:pt idx="3530">
                  <c:v>39679.0</c:v>
                </c:pt>
                <c:pt idx="3531">
                  <c:v>39680.0</c:v>
                </c:pt>
                <c:pt idx="3532">
                  <c:v>39681.0</c:v>
                </c:pt>
                <c:pt idx="3533">
                  <c:v>39682.0</c:v>
                </c:pt>
                <c:pt idx="3534">
                  <c:v>39685.0</c:v>
                </c:pt>
                <c:pt idx="3535">
                  <c:v>39686.0</c:v>
                </c:pt>
                <c:pt idx="3536">
                  <c:v>39687.0</c:v>
                </c:pt>
                <c:pt idx="3537">
                  <c:v>39688.0</c:v>
                </c:pt>
                <c:pt idx="3538">
                  <c:v>39689.0</c:v>
                </c:pt>
                <c:pt idx="3539">
                  <c:v>39692.0</c:v>
                </c:pt>
                <c:pt idx="3540">
                  <c:v>39693.0</c:v>
                </c:pt>
                <c:pt idx="3541">
                  <c:v>39694.0</c:v>
                </c:pt>
                <c:pt idx="3542">
                  <c:v>39695.0</c:v>
                </c:pt>
                <c:pt idx="3543">
                  <c:v>39696.0</c:v>
                </c:pt>
                <c:pt idx="3544">
                  <c:v>39699.0</c:v>
                </c:pt>
                <c:pt idx="3545">
                  <c:v>39700.0</c:v>
                </c:pt>
                <c:pt idx="3546">
                  <c:v>39701.0</c:v>
                </c:pt>
                <c:pt idx="3547">
                  <c:v>39702.0</c:v>
                </c:pt>
                <c:pt idx="3548">
                  <c:v>39703.0</c:v>
                </c:pt>
                <c:pt idx="3549">
                  <c:v>39706.0</c:v>
                </c:pt>
                <c:pt idx="3550">
                  <c:v>39707.0</c:v>
                </c:pt>
                <c:pt idx="3551">
                  <c:v>39708.0</c:v>
                </c:pt>
                <c:pt idx="3552">
                  <c:v>39709.0</c:v>
                </c:pt>
                <c:pt idx="3553">
                  <c:v>39710.0</c:v>
                </c:pt>
                <c:pt idx="3554">
                  <c:v>39713.0</c:v>
                </c:pt>
                <c:pt idx="3555">
                  <c:v>39714.0</c:v>
                </c:pt>
                <c:pt idx="3556">
                  <c:v>39715.0</c:v>
                </c:pt>
                <c:pt idx="3557">
                  <c:v>39716.0</c:v>
                </c:pt>
                <c:pt idx="3558">
                  <c:v>39717.0</c:v>
                </c:pt>
                <c:pt idx="3559">
                  <c:v>39720.0</c:v>
                </c:pt>
                <c:pt idx="3560">
                  <c:v>39721.0</c:v>
                </c:pt>
                <c:pt idx="3561">
                  <c:v>39722.0</c:v>
                </c:pt>
                <c:pt idx="3562">
                  <c:v>39723.0</c:v>
                </c:pt>
                <c:pt idx="3563">
                  <c:v>39724.0</c:v>
                </c:pt>
                <c:pt idx="3564">
                  <c:v>39727.0</c:v>
                </c:pt>
                <c:pt idx="3565">
                  <c:v>39728.0</c:v>
                </c:pt>
                <c:pt idx="3566">
                  <c:v>39729.0</c:v>
                </c:pt>
                <c:pt idx="3567">
                  <c:v>39730.0</c:v>
                </c:pt>
                <c:pt idx="3568">
                  <c:v>39731.0</c:v>
                </c:pt>
                <c:pt idx="3569">
                  <c:v>39734.0</c:v>
                </c:pt>
                <c:pt idx="3570">
                  <c:v>39735.0</c:v>
                </c:pt>
                <c:pt idx="3571">
                  <c:v>39736.0</c:v>
                </c:pt>
                <c:pt idx="3572">
                  <c:v>39737.0</c:v>
                </c:pt>
                <c:pt idx="3573">
                  <c:v>39738.0</c:v>
                </c:pt>
                <c:pt idx="3574">
                  <c:v>39741.0</c:v>
                </c:pt>
                <c:pt idx="3575">
                  <c:v>39742.0</c:v>
                </c:pt>
                <c:pt idx="3576">
                  <c:v>39743.0</c:v>
                </c:pt>
                <c:pt idx="3577">
                  <c:v>39744.0</c:v>
                </c:pt>
                <c:pt idx="3578">
                  <c:v>39745.0</c:v>
                </c:pt>
                <c:pt idx="3579">
                  <c:v>39748.0</c:v>
                </c:pt>
                <c:pt idx="3580">
                  <c:v>39749.0</c:v>
                </c:pt>
                <c:pt idx="3581">
                  <c:v>39750.0</c:v>
                </c:pt>
                <c:pt idx="3582">
                  <c:v>39751.0</c:v>
                </c:pt>
                <c:pt idx="3583">
                  <c:v>39752.0</c:v>
                </c:pt>
                <c:pt idx="3584">
                  <c:v>39755.0</c:v>
                </c:pt>
                <c:pt idx="3585">
                  <c:v>39756.0</c:v>
                </c:pt>
                <c:pt idx="3586">
                  <c:v>39757.0</c:v>
                </c:pt>
                <c:pt idx="3587">
                  <c:v>39758.0</c:v>
                </c:pt>
                <c:pt idx="3588">
                  <c:v>39759.0</c:v>
                </c:pt>
                <c:pt idx="3589">
                  <c:v>39762.0</c:v>
                </c:pt>
                <c:pt idx="3590">
                  <c:v>39763.0</c:v>
                </c:pt>
                <c:pt idx="3591">
                  <c:v>39764.0</c:v>
                </c:pt>
                <c:pt idx="3592">
                  <c:v>39765.0</c:v>
                </c:pt>
                <c:pt idx="3593">
                  <c:v>39766.0</c:v>
                </c:pt>
                <c:pt idx="3594">
                  <c:v>39769.0</c:v>
                </c:pt>
                <c:pt idx="3595">
                  <c:v>39770.0</c:v>
                </c:pt>
                <c:pt idx="3596">
                  <c:v>39771.0</c:v>
                </c:pt>
                <c:pt idx="3597">
                  <c:v>39772.0</c:v>
                </c:pt>
                <c:pt idx="3598">
                  <c:v>39773.0</c:v>
                </c:pt>
                <c:pt idx="3599">
                  <c:v>39776.0</c:v>
                </c:pt>
                <c:pt idx="3600">
                  <c:v>39777.0</c:v>
                </c:pt>
                <c:pt idx="3601">
                  <c:v>39778.0</c:v>
                </c:pt>
                <c:pt idx="3602">
                  <c:v>39779.0</c:v>
                </c:pt>
                <c:pt idx="3603">
                  <c:v>39780.0</c:v>
                </c:pt>
                <c:pt idx="3604">
                  <c:v>39783.0</c:v>
                </c:pt>
                <c:pt idx="3605">
                  <c:v>39784.0</c:v>
                </c:pt>
                <c:pt idx="3606">
                  <c:v>39785.0</c:v>
                </c:pt>
                <c:pt idx="3607">
                  <c:v>39786.0</c:v>
                </c:pt>
                <c:pt idx="3608">
                  <c:v>39787.0</c:v>
                </c:pt>
                <c:pt idx="3609">
                  <c:v>39790.0</c:v>
                </c:pt>
                <c:pt idx="3610">
                  <c:v>39791.0</c:v>
                </c:pt>
                <c:pt idx="3611">
                  <c:v>39792.0</c:v>
                </c:pt>
                <c:pt idx="3612">
                  <c:v>39793.0</c:v>
                </c:pt>
                <c:pt idx="3613">
                  <c:v>39794.0</c:v>
                </c:pt>
                <c:pt idx="3614">
                  <c:v>39797.0</c:v>
                </c:pt>
                <c:pt idx="3615">
                  <c:v>39798.0</c:v>
                </c:pt>
                <c:pt idx="3616">
                  <c:v>39799.0</c:v>
                </c:pt>
                <c:pt idx="3617">
                  <c:v>39800.0</c:v>
                </c:pt>
                <c:pt idx="3618">
                  <c:v>39801.0</c:v>
                </c:pt>
                <c:pt idx="3619">
                  <c:v>39804.0</c:v>
                </c:pt>
                <c:pt idx="3620">
                  <c:v>39805.0</c:v>
                </c:pt>
                <c:pt idx="3621">
                  <c:v>39806.0</c:v>
                </c:pt>
                <c:pt idx="3622">
                  <c:v>39807.0</c:v>
                </c:pt>
                <c:pt idx="3623">
                  <c:v>39808.0</c:v>
                </c:pt>
                <c:pt idx="3624">
                  <c:v>39811.0</c:v>
                </c:pt>
                <c:pt idx="3625">
                  <c:v>39812.0</c:v>
                </c:pt>
                <c:pt idx="3626">
                  <c:v>39813.0</c:v>
                </c:pt>
                <c:pt idx="3627">
                  <c:v>39814.0</c:v>
                </c:pt>
                <c:pt idx="3628">
                  <c:v>39815.0</c:v>
                </c:pt>
                <c:pt idx="3629">
                  <c:v>39818.0</c:v>
                </c:pt>
                <c:pt idx="3630">
                  <c:v>39819.0</c:v>
                </c:pt>
                <c:pt idx="3631">
                  <c:v>39820.0</c:v>
                </c:pt>
                <c:pt idx="3632">
                  <c:v>39821.0</c:v>
                </c:pt>
                <c:pt idx="3633">
                  <c:v>39822.0</c:v>
                </c:pt>
                <c:pt idx="3634">
                  <c:v>39825.0</c:v>
                </c:pt>
                <c:pt idx="3635">
                  <c:v>39826.0</c:v>
                </c:pt>
                <c:pt idx="3636">
                  <c:v>39827.0</c:v>
                </c:pt>
                <c:pt idx="3637">
                  <c:v>39828.0</c:v>
                </c:pt>
                <c:pt idx="3638">
                  <c:v>39829.0</c:v>
                </c:pt>
                <c:pt idx="3639">
                  <c:v>39832.0</c:v>
                </c:pt>
                <c:pt idx="3640">
                  <c:v>39833.0</c:v>
                </c:pt>
                <c:pt idx="3641">
                  <c:v>39834.0</c:v>
                </c:pt>
                <c:pt idx="3642">
                  <c:v>39835.0</c:v>
                </c:pt>
                <c:pt idx="3643">
                  <c:v>39836.0</c:v>
                </c:pt>
                <c:pt idx="3644">
                  <c:v>39839.0</c:v>
                </c:pt>
                <c:pt idx="3645">
                  <c:v>39840.0</c:v>
                </c:pt>
                <c:pt idx="3646">
                  <c:v>39841.0</c:v>
                </c:pt>
                <c:pt idx="3647">
                  <c:v>39842.0</c:v>
                </c:pt>
                <c:pt idx="3648">
                  <c:v>39843.0</c:v>
                </c:pt>
                <c:pt idx="3649">
                  <c:v>39846.0</c:v>
                </c:pt>
                <c:pt idx="3650">
                  <c:v>39847.0</c:v>
                </c:pt>
                <c:pt idx="3651">
                  <c:v>39848.0</c:v>
                </c:pt>
                <c:pt idx="3652">
                  <c:v>39849.0</c:v>
                </c:pt>
                <c:pt idx="3653">
                  <c:v>39850.0</c:v>
                </c:pt>
                <c:pt idx="3654">
                  <c:v>39853.0</c:v>
                </c:pt>
                <c:pt idx="3655">
                  <c:v>39854.0</c:v>
                </c:pt>
                <c:pt idx="3656">
                  <c:v>39855.0</c:v>
                </c:pt>
                <c:pt idx="3657">
                  <c:v>39856.0</c:v>
                </c:pt>
                <c:pt idx="3658">
                  <c:v>39857.0</c:v>
                </c:pt>
                <c:pt idx="3659">
                  <c:v>39860.0</c:v>
                </c:pt>
                <c:pt idx="3660">
                  <c:v>39861.0</c:v>
                </c:pt>
                <c:pt idx="3661">
                  <c:v>39862.0</c:v>
                </c:pt>
                <c:pt idx="3662">
                  <c:v>39863.0</c:v>
                </c:pt>
                <c:pt idx="3663">
                  <c:v>39864.0</c:v>
                </c:pt>
                <c:pt idx="3664">
                  <c:v>39867.0</c:v>
                </c:pt>
                <c:pt idx="3665">
                  <c:v>39868.0</c:v>
                </c:pt>
                <c:pt idx="3666">
                  <c:v>39869.0</c:v>
                </c:pt>
                <c:pt idx="3667">
                  <c:v>39870.0</c:v>
                </c:pt>
                <c:pt idx="3668">
                  <c:v>39871.0</c:v>
                </c:pt>
                <c:pt idx="3669">
                  <c:v>39874.0</c:v>
                </c:pt>
                <c:pt idx="3670">
                  <c:v>39875.0</c:v>
                </c:pt>
                <c:pt idx="3671">
                  <c:v>39876.0</c:v>
                </c:pt>
                <c:pt idx="3672">
                  <c:v>39877.0</c:v>
                </c:pt>
                <c:pt idx="3673">
                  <c:v>39878.0</c:v>
                </c:pt>
                <c:pt idx="3674">
                  <c:v>39881.0</c:v>
                </c:pt>
                <c:pt idx="3675">
                  <c:v>39882.0</c:v>
                </c:pt>
                <c:pt idx="3676">
                  <c:v>39883.0</c:v>
                </c:pt>
                <c:pt idx="3677">
                  <c:v>39884.0</c:v>
                </c:pt>
                <c:pt idx="3678">
                  <c:v>39885.0</c:v>
                </c:pt>
                <c:pt idx="3679">
                  <c:v>39888.0</c:v>
                </c:pt>
                <c:pt idx="3680">
                  <c:v>39889.0</c:v>
                </c:pt>
                <c:pt idx="3681">
                  <c:v>39890.0</c:v>
                </c:pt>
                <c:pt idx="3682">
                  <c:v>39891.0</c:v>
                </c:pt>
                <c:pt idx="3683">
                  <c:v>39892.0</c:v>
                </c:pt>
                <c:pt idx="3684">
                  <c:v>39895.0</c:v>
                </c:pt>
                <c:pt idx="3685">
                  <c:v>39896.0</c:v>
                </c:pt>
                <c:pt idx="3686">
                  <c:v>39897.0</c:v>
                </c:pt>
                <c:pt idx="3687">
                  <c:v>39898.0</c:v>
                </c:pt>
                <c:pt idx="3688">
                  <c:v>39899.0</c:v>
                </c:pt>
                <c:pt idx="3689">
                  <c:v>39902.0</c:v>
                </c:pt>
                <c:pt idx="3690">
                  <c:v>39903.0</c:v>
                </c:pt>
                <c:pt idx="3691">
                  <c:v>39904.0</c:v>
                </c:pt>
                <c:pt idx="3692">
                  <c:v>39905.0</c:v>
                </c:pt>
                <c:pt idx="3693">
                  <c:v>39906.0</c:v>
                </c:pt>
                <c:pt idx="3694">
                  <c:v>39909.0</c:v>
                </c:pt>
                <c:pt idx="3695">
                  <c:v>39910.0</c:v>
                </c:pt>
                <c:pt idx="3696">
                  <c:v>39911.0</c:v>
                </c:pt>
                <c:pt idx="3697">
                  <c:v>39912.0</c:v>
                </c:pt>
                <c:pt idx="3698">
                  <c:v>39913.0</c:v>
                </c:pt>
                <c:pt idx="3699">
                  <c:v>39916.0</c:v>
                </c:pt>
                <c:pt idx="3700">
                  <c:v>39917.0</c:v>
                </c:pt>
                <c:pt idx="3701">
                  <c:v>39918.0</c:v>
                </c:pt>
                <c:pt idx="3702">
                  <c:v>39919.0</c:v>
                </c:pt>
                <c:pt idx="3703">
                  <c:v>39920.0</c:v>
                </c:pt>
                <c:pt idx="3704">
                  <c:v>39923.0</c:v>
                </c:pt>
                <c:pt idx="3705">
                  <c:v>39924.0</c:v>
                </c:pt>
                <c:pt idx="3706">
                  <c:v>39925.0</c:v>
                </c:pt>
                <c:pt idx="3707">
                  <c:v>39926.0</c:v>
                </c:pt>
                <c:pt idx="3708">
                  <c:v>39927.0</c:v>
                </c:pt>
                <c:pt idx="3709">
                  <c:v>39930.0</c:v>
                </c:pt>
                <c:pt idx="3710">
                  <c:v>39931.0</c:v>
                </c:pt>
                <c:pt idx="3711">
                  <c:v>39932.0</c:v>
                </c:pt>
                <c:pt idx="3712">
                  <c:v>39933.0</c:v>
                </c:pt>
                <c:pt idx="3713">
                  <c:v>39934.0</c:v>
                </c:pt>
                <c:pt idx="3714">
                  <c:v>39937.0</c:v>
                </c:pt>
                <c:pt idx="3715">
                  <c:v>39938.0</c:v>
                </c:pt>
                <c:pt idx="3716">
                  <c:v>39939.0</c:v>
                </c:pt>
                <c:pt idx="3717">
                  <c:v>39940.0</c:v>
                </c:pt>
                <c:pt idx="3718">
                  <c:v>39941.0</c:v>
                </c:pt>
                <c:pt idx="3719">
                  <c:v>39944.0</c:v>
                </c:pt>
                <c:pt idx="3720">
                  <c:v>39945.0</c:v>
                </c:pt>
                <c:pt idx="3721">
                  <c:v>39946.0</c:v>
                </c:pt>
                <c:pt idx="3722">
                  <c:v>39947.0</c:v>
                </c:pt>
                <c:pt idx="3723">
                  <c:v>39948.0</c:v>
                </c:pt>
                <c:pt idx="3724">
                  <c:v>39951.0</c:v>
                </c:pt>
                <c:pt idx="3725">
                  <c:v>39952.0</c:v>
                </c:pt>
                <c:pt idx="3726">
                  <c:v>39953.0</c:v>
                </c:pt>
                <c:pt idx="3727">
                  <c:v>39954.0</c:v>
                </c:pt>
                <c:pt idx="3728">
                  <c:v>39955.0</c:v>
                </c:pt>
                <c:pt idx="3729">
                  <c:v>39958.0</c:v>
                </c:pt>
                <c:pt idx="3730">
                  <c:v>39959.0</c:v>
                </c:pt>
                <c:pt idx="3731">
                  <c:v>39960.0</c:v>
                </c:pt>
                <c:pt idx="3732">
                  <c:v>39961.0</c:v>
                </c:pt>
                <c:pt idx="3733">
                  <c:v>39962.0</c:v>
                </c:pt>
                <c:pt idx="3734">
                  <c:v>39965.0</c:v>
                </c:pt>
                <c:pt idx="3735">
                  <c:v>39966.0</c:v>
                </c:pt>
                <c:pt idx="3736">
                  <c:v>39967.0</c:v>
                </c:pt>
                <c:pt idx="3737">
                  <c:v>39968.0</c:v>
                </c:pt>
                <c:pt idx="3738">
                  <c:v>39969.0</c:v>
                </c:pt>
                <c:pt idx="3739">
                  <c:v>39972.0</c:v>
                </c:pt>
                <c:pt idx="3740">
                  <c:v>39973.0</c:v>
                </c:pt>
                <c:pt idx="3741">
                  <c:v>39974.0</c:v>
                </c:pt>
                <c:pt idx="3742">
                  <c:v>39975.0</c:v>
                </c:pt>
                <c:pt idx="3743">
                  <c:v>39976.0</c:v>
                </c:pt>
                <c:pt idx="3744">
                  <c:v>39979.0</c:v>
                </c:pt>
                <c:pt idx="3745">
                  <c:v>39980.0</c:v>
                </c:pt>
                <c:pt idx="3746">
                  <c:v>39981.0</c:v>
                </c:pt>
                <c:pt idx="3747">
                  <c:v>39982.0</c:v>
                </c:pt>
                <c:pt idx="3748">
                  <c:v>39983.0</c:v>
                </c:pt>
                <c:pt idx="3749">
                  <c:v>39986.0</c:v>
                </c:pt>
                <c:pt idx="3750">
                  <c:v>39987.0</c:v>
                </c:pt>
                <c:pt idx="3751">
                  <c:v>39988.0</c:v>
                </c:pt>
                <c:pt idx="3752">
                  <c:v>39989.0</c:v>
                </c:pt>
                <c:pt idx="3753">
                  <c:v>39990.0</c:v>
                </c:pt>
                <c:pt idx="3754">
                  <c:v>39993.0</c:v>
                </c:pt>
                <c:pt idx="3755">
                  <c:v>39994.0</c:v>
                </c:pt>
                <c:pt idx="3756">
                  <c:v>39995.0</c:v>
                </c:pt>
                <c:pt idx="3757">
                  <c:v>39996.0</c:v>
                </c:pt>
                <c:pt idx="3758">
                  <c:v>39997.0</c:v>
                </c:pt>
                <c:pt idx="3759">
                  <c:v>40000.0</c:v>
                </c:pt>
                <c:pt idx="3760">
                  <c:v>40001.0</c:v>
                </c:pt>
                <c:pt idx="3761">
                  <c:v>40002.0</c:v>
                </c:pt>
                <c:pt idx="3762">
                  <c:v>40003.0</c:v>
                </c:pt>
                <c:pt idx="3763">
                  <c:v>40004.0</c:v>
                </c:pt>
                <c:pt idx="3764">
                  <c:v>40007.0</c:v>
                </c:pt>
                <c:pt idx="3765">
                  <c:v>40008.0</c:v>
                </c:pt>
                <c:pt idx="3766">
                  <c:v>40009.0</c:v>
                </c:pt>
                <c:pt idx="3767">
                  <c:v>40010.0</c:v>
                </c:pt>
                <c:pt idx="3768">
                  <c:v>40011.0</c:v>
                </c:pt>
                <c:pt idx="3769">
                  <c:v>40014.0</c:v>
                </c:pt>
                <c:pt idx="3770">
                  <c:v>40015.0</c:v>
                </c:pt>
                <c:pt idx="3771">
                  <c:v>40016.0</c:v>
                </c:pt>
                <c:pt idx="3772">
                  <c:v>40017.0</c:v>
                </c:pt>
                <c:pt idx="3773">
                  <c:v>40018.0</c:v>
                </c:pt>
                <c:pt idx="3774">
                  <c:v>40021.0</c:v>
                </c:pt>
                <c:pt idx="3775">
                  <c:v>40022.0</c:v>
                </c:pt>
                <c:pt idx="3776">
                  <c:v>40023.0</c:v>
                </c:pt>
                <c:pt idx="3777">
                  <c:v>40024.0</c:v>
                </c:pt>
                <c:pt idx="3778">
                  <c:v>40025.0</c:v>
                </c:pt>
                <c:pt idx="3779">
                  <c:v>40028.0</c:v>
                </c:pt>
                <c:pt idx="3780">
                  <c:v>40029.0</c:v>
                </c:pt>
                <c:pt idx="3781">
                  <c:v>40030.0</c:v>
                </c:pt>
                <c:pt idx="3782">
                  <c:v>40031.0</c:v>
                </c:pt>
                <c:pt idx="3783">
                  <c:v>40032.0</c:v>
                </c:pt>
                <c:pt idx="3784">
                  <c:v>40035.0</c:v>
                </c:pt>
                <c:pt idx="3785">
                  <c:v>40036.0</c:v>
                </c:pt>
                <c:pt idx="3786">
                  <c:v>40037.0</c:v>
                </c:pt>
                <c:pt idx="3787">
                  <c:v>40038.0</c:v>
                </c:pt>
                <c:pt idx="3788">
                  <c:v>40039.0</c:v>
                </c:pt>
                <c:pt idx="3789">
                  <c:v>40042.0</c:v>
                </c:pt>
                <c:pt idx="3790">
                  <c:v>40043.0</c:v>
                </c:pt>
                <c:pt idx="3791">
                  <c:v>40044.0</c:v>
                </c:pt>
                <c:pt idx="3792">
                  <c:v>40045.0</c:v>
                </c:pt>
                <c:pt idx="3793">
                  <c:v>40046.0</c:v>
                </c:pt>
                <c:pt idx="3794">
                  <c:v>40049.0</c:v>
                </c:pt>
                <c:pt idx="3795">
                  <c:v>40050.0</c:v>
                </c:pt>
                <c:pt idx="3796">
                  <c:v>40051.0</c:v>
                </c:pt>
                <c:pt idx="3797">
                  <c:v>40052.0</c:v>
                </c:pt>
                <c:pt idx="3798">
                  <c:v>40053.0</c:v>
                </c:pt>
                <c:pt idx="3799">
                  <c:v>40056.0</c:v>
                </c:pt>
                <c:pt idx="3800">
                  <c:v>40057.0</c:v>
                </c:pt>
                <c:pt idx="3801">
                  <c:v>40058.0</c:v>
                </c:pt>
                <c:pt idx="3802">
                  <c:v>40059.0</c:v>
                </c:pt>
                <c:pt idx="3803">
                  <c:v>40060.0</c:v>
                </c:pt>
                <c:pt idx="3804">
                  <c:v>40063.0</c:v>
                </c:pt>
                <c:pt idx="3805">
                  <c:v>40064.0</c:v>
                </c:pt>
                <c:pt idx="3806">
                  <c:v>40065.0</c:v>
                </c:pt>
                <c:pt idx="3807">
                  <c:v>40066.0</c:v>
                </c:pt>
                <c:pt idx="3808">
                  <c:v>40067.0</c:v>
                </c:pt>
                <c:pt idx="3809">
                  <c:v>40070.0</c:v>
                </c:pt>
                <c:pt idx="3810">
                  <c:v>40071.0</c:v>
                </c:pt>
                <c:pt idx="3811">
                  <c:v>40072.0</c:v>
                </c:pt>
                <c:pt idx="3812">
                  <c:v>40073.0</c:v>
                </c:pt>
                <c:pt idx="3813">
                  <c:v>40074.0</c:v>
                </c:pt>
                <c:pt idx="3814">
                  <c:v>40077.0</c:v>
                </c:pt>
                <c:pt idx="3815">
                  <c:v>40078.0</c:v>
                </c:pt>
                <c:pt idx="3816">
                  <c:v>40079.0</c:v>
                </c:pt>
                <c:pt idx="3817">
                  <c:v>40080.0</c:v>
                </c:pt>
                <c:pt idx="3818">
                  <c:v>40081.0</c:v>
                </c:pt>
                <c:pt idx="3819">
                  <c:v>40084.0</c:v>
                </c:pt>
                <c:pt idx="3820">
                  <c:v>40085.0</c:v>
                </c:pt>
                <c:pt idx="3821">
                  <c:v>40086.0</c:v>
                </c:pt>
                <c:pt idx="3822">
                  <c:v>40087.0</c:v>
                </c:pt>
                <c:pt idx="3823">
                  <c:v>40088.0</c:v>
                </c:pt>
                <c:pt idx="3824">
                  <c:v>40091.0</c:v>
                </c:pt>
                <c:pt idx="3825">
                  <c:v>40092.0</c:v>
                </c:pt>
                <c:pt idx="3826">
                  <c:v>40093.0</c:v>
                </c:pt>
                <c:pt idx="3827">
                  <c:v>40094.0</c:v>
                </c:pt>
                <c:pt idx="3828">
                  <c:v>40095.0</c:v>
                </c:pt>
                <c:pt idx="3829">
                  <c:v>40098.0</c:v>
                </c:pt>
                <c:pt idx="3830">
                  <c:v>40099.0</c:v>
                </c:pt>
                <c:pt idx="3831">
                  <c:v>40100.0</c:v>
                </c:pt>
                <c:pt idx="3832">
                  <c:v>40101.0</c:v>
                </c:pt>
                <c:pt idx="3833">
                  <c:v>40102.0</c:v>
                </c:pt>
                <c:pt idx="3834">
                  <c:v>40105.0</c:v>
                </c:pt>
                <c:pt idx="3835">
                  <c:v>40106.0</c:v>
                </c:pt>
                <c:pt idx="3836">
                  <c:v>40107.0</c:v>
                </c:pt>
                <c:pt idx="3837">
                  <c:v>40108.0</c:v>
                </c:pt>
                <c:pt idx="3838">
                  <c:v>40109.0</c:v>
                </c:pt>
                <c:pt idx="3839">
                  <c:v>40112.0</c:v>
                </c:pt>
                <c:pt idx="3840">
                  <c:v>40113.0</c:v>
                </c:pt>
                <c:pt idx="3841">
                  <c:v>40114.0</c:v>
                </c:pt>
                <c:pt idx="3842">
                  <c:v>40115.0</c:v>
                </c:pt>
                <c:pt idx="3843">
                  <c:v>40116.0</c:v>
                </c:pt>
                <c:pt idx="3844">
                  <c:v>40119.0</c:v>
                </c:pt>
                <c:pt idx="3845">
                  <c:v>40120.0</c:v>
                </c:pt>
                <c:pt idx="3846">
                  <c:v>40121.0</c:v>
                </c:pt>
                <c:pt idx="3847">
                  <c:v>40122.0</c:v>
                </c:pt>
                <c:pt idx="3848">
                  <c:v>40123.0</c:v>
                </c:pt>
                <c:pt idx="3849">
                  <c:v>40126.0</c:v>
                </c:pt>
                <c:pt idx="3850">
                  <c:v>40127.0</c:v>
                </c:pt>
                <c:pt idx="3851">
                  <c:v>40128.0</c:v>
                </c:pt>
                <c:pt idx="3852">
                  <c:v>40129.0</c:v>
                </c:pt>
                <c:pt idx="3853">
                  <c:v>40130.0</c:v>
                </c:pt>
                <c:pt idx="3854">
                  <c:v>40133.0</c:v>
                </c:pt>
                <c:pt idx="3855">
                  <c:v>40134.0</c:v>
                </c:pt>
                <c:pt idx="3856">
                  <c:v>40135.0</c:v>
                </c:pt>
                <c:pt idx="3857">
                  <c:v>40136.0</c:v>
                </c:pt>
                <c:pt idx="3858">
                  <c:v>40137.0</c:v>
                </c:pt>
                <c:pt idx="3859">
                  <c:v>40140.0</c:v>
                </c:pt>
                <c:pt idx="3860">
                  <c:v>40141.0</c:v>
                </c:pt>
                <c:pt idx="3861">
                  <c:v>40142.0</c:v>
                </c:pt>
                <c:pt idx="3862">
                  <c:v>40143.0</c:v>
                </c:pt>
                <c:pt idx="3863">
                  <c:v>40144.0</c:v>
                </c:pt>
                <c:pt idx="3864">
                  <c:v>40147.0</c:v>
                </c:pt>
                <c:pt idx="3865">
                  <c:v>40148.0</c:v>
                </c:pt>
                <c:pt idx="3866">
                  <c:v>40149.0</c:v>
                </c:pt>
                <c:pt idx="3867">
                  <c:v>40150.0</c:v>
                </c:pt>
                <c:pt idx="3868">
                  <c:v>40151.0</c:v>
                </c:pt>
                <c:pt idx="3869">
                  <c:v>40154.0</c:v>
                </c:pt>
                <c:pt idx="3870">
                  <c:v>40155.0</c:v>
                </c:pt>
                <c:pt idx="3871">
                  <c:v>40156.0</c:v>
                </c:pt>
                <c:pt idx="3872">
                  <c:v>40157.0</c:v>
                </c:pt>
                <c:pt idx="3873">
                  <c:v>40158.0</c:v>
                </c:pt>
                <c:pt idx="3874">
                  <c:v>40161.0</c:v>
                </c:pt>
                <c:pt idx="3875">
                  <c:v>40162.0</c:v>
                </c:pt>
                <c:pt idx="3876">
                  <c:v>40163.0</c:v>
                </c:pt>
                <c:pt idx="3877">
                  <c:v>40164.0</c:v>
                </c:pt>
                <c:pt idx="3878">
                  <c:v>40165.0</c:v>
                </c:pt>
                <c:pt idx="3879">
                  <c:v>40168.0</c:v>
                </c:pt>
                <c:pt idx="3880">
                  <c:v>40169.0</c:v>
                </c:pt>
                <c:pt idx="3881">
                  <c:v>40170.0</c:v>
                </c:pt>
                <c:pt idx="3882">
                  <c:v>40171.0</c:v>
                </c:pt>
                <c:pt idx="3883">
                  <c:v>40172.0</c:v>
                </c:pt>
                <c:pt idx="3884">
                  <c:v>40175.0</c:v>
                </c:pt>
                <c:pt idx="3885">
                  <c:v>40176.0</c:v>
                </c:pt>
                <c:pt idx="3886">
                  <c:v>40177.0</c:v>
                </c:pt>
                <c:pt idx="3887">
                  <c:v>40178.0</c:v>
                </c:pt>
                <c:pt idx="3888">
                  <c:v>40179.0</c:v>
                </c:pt>
                <c:pt idx="3889">
                  <c:v>40182.0</c:v>
                </c:pt>
                <c:pt idx="3890">
                  <c:v>40183.0</c:v>
                </c:pt>
                <c:pt idx="3891">
                  <c:v>40184.0</c:v>
                </c:pt>
                <c:pt idx="3892">
                  <c:v>40185.0</c:v>
                </c:pt>
                <c:pt idx="3893">
                  <c:v>40186.0</c:v>
                </c:pt>
                <c:pt idx="3894">
                  <c:v>40189.0</c:v>
                </c:pt>
                <c:pt idx="3895">
                  <c:v>40190.0</c:v>
                </c:pt>
                <c:pt idx="3896">
                  <c:v>40191.0</c:v>
                </c:pt>
                <c:pt idx="3897">
                  <c:v>40192.0</c:v>
                </c:pt>
                <c:pt idx="3898">
                  <c:v>40193.0</c:v>
                </c:pt>
                <c:pt idx="3899">
                  <c:v>40196.0</c:v>
                </c:pt>
                <c:pt idx="3900">
                  <c:v>40197.0</c:v>
                </c:pt>
                <c:pt idx="3901">
                  <c:v>40198.0</c:v>
                </c:pt>
                <c:pt idx="3902">
                  <c:v>40199.0</c:v>
                </c:pt>
                <c:pt idx="3903">
                  <c:v>40200.0</c:v>
                </c:pt>
                <c:pt idx="3904">
                  <c:v>40203.0</c:v>
                </c:pt>
                <c:pt idx="3905">
                  <c:v>40204.0</c:v>
                </c:pt>
                <c:pt idx="3906">
                  <c:v>40205.0</c:v>
                </c:pt>
                <c:pt idx="3907">
                  <c:v>40206.0</c:v>
                </c:pt>
                <c:pt idx="3908">
                  <c:v>40207.0</c:v>
                </c:pt>
                <c:pt idx="3909">
                  <c:v>40210.0</c:v>
                </c:pt>
                <c:pt idx="3910">
                  <c:v>40211.0</c:v>
                </c:pt>
                <c:pt idx="3911">
                  <c:v>40212.0</c:v>
                </c:pt>
                <c:pt idx="3912">
                  <c:v>40213.0</c:v>
                </c:pt>
                <c:pt idx="3913">
                  <c:v>40214.0</c:v>
                </c:pt>
                <c:pt idx="3914">
                  <c:v>40217.0</c:v>
                </c:pt>
                <c:pt idx="3915">
                  <c:v>40218.0</c:v>
                </c:pt>
                <c:pt idx="3916">
                  <c:v>40219.0</c:v>
                </c:pt>
                <c:pt idx="3917">
                  <c:v>40220.0</c:v>
                </c:pt>
                <c:pt idx="3918">
                  <c:v>40221.0</c:v>
                </c:pt>
                <c:pt idx="3919">
                  <c:v>40224.0</c:v>
                </c:pt>
                <c:pt idx="3920">
                  <c:v>40225.0</c:v>
                </c:pt>
                <c:pt idx="3921">
                  <c:v>40226.0</c:v>
                </c:pt>
                <c:pt idx="3922">
                  <c:v>40227.0</c:v>
                </c:pt>
                <c:pt idx="3923">
                  <c:v>40228.0</c:v>
                </c:pt>
                <c:pt idx="3924">
                  <c:v>40231.0</c:v>
                </c:pt>
                <c:pt idx="3925">
                  <c:v>40232.0</c:v>
                </c:pt>
                <c:pt idx="3926">
                  <c:v>40233.0</c:v>
                </c:pt>
                <c:pt idx="3927">
                  <c:v>40234.0</c:v>
                </c:pt>
                <c:pt idx="3928">
                  <c:v>40235.0</c:v>
                </c:pt>
                <c:pt idx="3929">
                  <c:v>40238.0</c:v>
                </c:pt>
                <c:pt idx="3930">
                  <c:v>40239.0</c:v>
                </c:pt>
                <c:pt idx="3931">
                  <c:v>40240.0</c:v>
                </c:pt>
                <c:pt idx="3932">
                  <c:v>40241.0</c:v>
                </c:pt>
                <c:pt idx="3933">
                  <c:v>40242.0</c:v>
                </c:pt>
                <c:pt idx="3934">
                  <c:v>40245.0</c:v>
                </c:pt>
                <c:pt idx="3935">
                  <c:v>40246.0</c:v>
                </c:pt>
                <c:pt idx="3936">
                  <c:v>40247.0</c:v>
                </c:pt>
                <c:pt idx="3937">
                  <c:v>40248.0</c:v>
                </c:pt>
                <c:pt idx="3938">
                  <c:v>40249.0</c:v>
                </c:pt>
                <c:pt idx="3939">
                  <c:v>40252.0</c:v>
                </c:pt>
                <c:pt idx="3940">
                  <c:v>40253.0</c:v>
                </c:pt>
                <c:pt idx="3941">
                  <c:v>40254.0</c:v>
                </c:pt>
                <c:pt idx="3942">
                  <c:v>40255.0</c:v>
                </c:pt>
                <c:pt idx="3943">
                  <c:v>40256.0</c:v>
                </c:pt>
                <c:pt idx="3944">
                  <c:v>40259.0</c:v>
                </c:pt>
                <c:pt idx="3945">
                  <c:v>40260.0</c:v>
                </c:pt>
                <c:pt idx="3946">
                  <c:v>40261.0</c:v>
                </c:pt>
                <c:pt idx="3947">
                  <c:v>40262.0</c:v>
                </c:pt>
                <c:pt idx="3948">
                  <c:v>40263.0</c:v>
                </c:pt>
                <c:pt idx="3949">
                  <c:v>40266.0</c:v>
                </c:pt>
                <c:pt idx="3950">
                  <c:v>40267.0</c:v>
                </c:pt>
                <c:pt idx="3951">
                  <c:v>40268.0</c:v>
                </c:pt>
                <c:pt idx="3952">
                  <c:v>40269.0</c:v>
                </c:pt>
                <c:pt idx="3953">
                  <c:v>40270.0</c:v>
                </c:pt>
                <c:pt idx="3954">
                  <c:v>40273.0</c:v>
                </c:pt>
                <c:pt idx="3955">
                  <c:v>40274.0</c:v>
                </c:pt>
                <c:pt idx="3956">
                  <c:v>40275.0</c:v>
                </c:pt>
                <c:pt idx="3957">
                  <c:v>40276.0</c:v>
                </c:pt>
                <c:pt idx="3958">
                  <c:v>40277.0</c:v>
                </c:pt>
                <c:pt idx="3959">
                  <c:v>40280.0</c:v>
                </c:pt>
                <c:pt idx="3960">
                  <c:v>40281.0</c:v>
                </c:pt>
                <c:pt idx="3961">
                  <c:v>40282.0</c:v>
                </c:pt>
                <c:pt idx="3962">
                  <c:v>40283.0</c:v>
                </c:pt>
                <c:pt idx="3963">
                  <c:v>40284.0</c:v>
                </c:pt>
                <c:pt idx="3964">
                  <c:v>40287.0</c:v>
                </c:pt>
                <c:pt idx="3965">
                  <c:v>40288.0</c:v>
                </c:pt>
                <c:pt idx="3966">
                  <c:v>40289.0</c:v>
                </c:pt>
                <c:pt idx="3967">
                  <c:v>40290.0</c:v>
                </c:pt>
                <c:pt idx="3968">
                  <c:v>40291.0</c:v>
                </c:pt>
                <c:pt idx="3969">
                  <c:v>40294.0</c:v>
                </c:pt>
                <c:pt idx="3970">
                  <c:v>40295.0</c:v>
                </c:pt>
                <c:pt idx="3971">
                  <c:v>40296.0</c:v>
                </c:pt>
                <c:pt idx="3972">
                  <c:v>40297.0</c:v>
                </c:pt>
                <c:pt idx="3973">
                  <c:v>40298.0</c:v>
                </c:pt>
                <c:pt idx="3974">
                  <c:v>40301.0</c:v>
                </c:pt>
                <c:pt idx="3975">
                  <c:v>40302.0</c:v>
                </c:pt>
                <c:pt idx="3976">
                  <c:v>40303.0</c:v>
                </c:pt>
                <c:pt idx="3977">
                  <c:v>40304.0</c:v>
                </c:pt>
                <c:pt idx="3978">
                  <c:v>40305.0</c:v>
                </c:pt>
                <c:pt idx="3979">
                  <c:v>40308.0</c:v>
                </c:pt>
                <c:pt idx="3980">
                  <c:v>40309.0</c:v>
                </c:pt>
                <c:pt idx="3981">
                  <c:v>40310.0</c:v>
                </c:pt>
                <c:pt idx="3982">
                  <c:v>40311.0</c:v>
                </c:pt>
                <c:pt idx="3983">
                  <c:v>40312.0</c:v>
                </c:pt>
                <c:pt idx="3984">
                  <c:v>40315.0</c:v>
                </c:pt>
                <c:pt idx="3985">
                  <c:v>40316.0</c:v>
                </c:pt>
                <c:pt idx="3986">
                  <c:v>40317.0</c:v>
                </c:pt>
                <c:pt idx="3987">
                  <c:v>40318.0</c:v>
                </c:pt>
                <c:pt idx="3988">
                  <c:v>40319.0</c:v>
                </c:pt>
                <c:pt idx="3989">
                  <c:v>40322.0</c:v>
                </c:pt>
                <c:pt idx="3990">
                  <c:v>40323.0</c:v>
                </c:pt>
                <c:pt idx="3991">
                  <c:v>40324.0</c:v>
                </c:pt>
                <c:pt idx="3992">
                  <c:v>40325.0</c:v>
                </c:pt>
                <c:pt idx="3993">
                  <c:v>40326.0</c:v>
                </c:pt>
                <c:pt idx="3994">
                  <c:v>40329.0</c:v>
                </c:pt>
                <c:pt idx="3995">
                  <c:v>40330.0</c:v>
                </c:pt>
                <c:pt idx="3996">
                  <c:v>40331.0</c:v>
                </c:pt>
                <c:pt idx="3997">
                  <c:v>40332.0</c:v>
                </c:pt>
                <c:pt idx="3998">
                  <c:v>40333.0</c:v>
                </c:pt>
                <c:pt idx="3999">
                  <c:v>40336.0</c:v>
                </c:pt>
                <c:pt idx="4000">
                  <c:v>40337.0</c:v>
                </c:pt>
                <c:pt idx="4001">
                  <c:v>40338.0</c:v>
                </c:pt>
                <c:pt idx="4002">
                  <c:v>40339.0</c:v>
                </c:pt>
                <c:pt idx="4003">
                  <c:v>40340.0</c:v>
                </c:pt>
                <c:pt idx="4004">
                  <c:v>40343.0</c:v>
                </c:pt>
                <c:pt idx="4005">
                  <c:v>40344.0</c:v>
                </c:pt>
                <c:pt idx="4006">
                  <c:v>40345.0</c:v>
                </c:pt>
                <c:pt idx="4007">
                  <c:v>40346.0</c:v>
                </c:pt>
                <c:pt idx="4008">
                  <c:v>40347.0</c:v>
                </c:pt>
                <c:pt idx="4009">
                  <c:v>40350.0</c:v>
                </c:pt>
                <c:pt idx="4010">
                  <c:v>40351.0</c:v>
                </c:pt>
                <c:pt idx="4011">
                  <c:v>40352.0</c:v>
                </c:pt>
                <c:pt idx="4012">
                  <c:v>40353.0</c:v>
                </c:pt>
                <c:pt idx="4013">
                  <c:v>40354.0</c:v>
                </c:pt>
                <c:pt idx="4014">
                  <c:v>40357.0</c:v>
                </c:pt>
                <c:pt idx="4015">
                  <c:v>40358.0</c:v>
                </c:pt>
                <c:pt idx="4016">
                  <c:v>40359.0</c:v>
                </c:pt>
                <c:pt idx="4017">
                  <c:v>40360.0</c:v>
                </c:pt>
                <c:pt idx="4018">
                  <c:v>40361.0</c:v>
                </c:pt>
                <c:pt idx="4019">
                  <c:v>40364.0</c:v>
                </c:pt>
                <c:pt idx="4020">
                  <c:v>40365.0</c:v>
                </c:pt>
                <c:pt idx="4021">
                  <c:v>40366.0</c:v>
                </c:pt>
                <c:pt idx="4022">
                  <c:v>40367.0</c:v>
                </c:pt>
                <c:pt idx="4023">
                  <c:v>40368.0</c:v>
                </c:pt>
                <c:pt idx="4024">
                  <c:v>40371.0</c:v>
                </c:pt>
                <c:pt idx="4025">
                  <c:v>40372.0</c:v>
                </c:pt>
                <c:pt idx="4026">
                  <c:v>40373.0</c:v>
                </c:pt>
                <c:pt idx="4027">
                  <c:v>40374.0</c:v>
                </c:pt>
                <c:pt idx="4028">
                  <c:v>40375.0</c:v>
                </c:pt>
                <c:pt idx="4029">
                  <c:v>40378.0</c:v>
                </c:pt>
                <c:pt idx="4030">
                  <c:v>40379.0</c:v>
                </c:pt>
                <c:pt idx="4031">
                  <c:v>40380.0</c:v>
                </c:pt>
                <c:pt idx="4032">
                  <c:v>40381.0</c:v>
                </c:pt>
                <c:pt idx="4033">
                  <c:v>40382.0</c:v>
                </c:pt>
                <c:pt idx="4034">
                  <c:v>40385.0</c:v>
                </c:pt>
                <c:pt idx="4035">
                  <c:v>40386.0</c:v>
                </c:pt>
                <c:pt idx="4036">
                  <c:v>40387.0</c:v>
                </c:pt>
                <c:pt idx="4037">
                  <c:v>40388.0</c:v>
                </c:pt>
                <c:pt idx="4038">
                  <c:v>40389.0</c:v>
                </c:pt>
                <c:pt idx="4039">
                  <c:v>40392.0</c:v>
                </c:pt>
                <c:pt idx="4040">
                  <c:v>40393.0</c:v>
                </c:pt>
                <c:pt idx="4041">
                  <c:v>40394.0</c:v>
                </c:pt>
                <c:pt idx="4042">
                  <c:v>40395.0</c:v>
                </c:pt>
                <c:pt idx="4043">
                  <c:v>40396.0</c:v>
                </c:pt>
                <c:pt idx="4044">
                  <c:v>40399.0</c:v>
                </c:pt>
                <c:pt idx="4045">
                  <c:v>40400.0</c:v>
                </c:pt>
                <c:pt idx="4046">
                  <c:v>40401.0</c:v>
                </c:pt>
                <c:pt idx="4047">
                  <c:v>40402.0</c:v>
                </c:pt>
                <c:pt idx="4048">
                  <c:v>40403.0</c:v>
                </c:pt>
                <c:pt idx="4049">
                  <c:v>40406.0</c:v>
                </c:pt>
                <c:pt idx="4050">
                  <c:v>40407.0</c:v>
                </c:pt>
                <c:pt idx="4051">
                  <c:v>40408.0</c:v>
                </c:pt>
                <c:pt idx="4052">
                  <c:v>40409.0</c:v>
                </c:pt>
                <c:pt idx="4053">
                  <c:v>40410.0</c:v>
                </c:pt>
                <c:pt idx="4054">
                  <c:v>40413.0</c:v>
                </c:pt>
                <c:pt idx="4055">
                  <c:v>40414.0</c:v>
                </c:pt>
                <c:pt idx="4056">
                  <c:v>40415.0</c:v>
                </c:pt>
                <c:pt idx="4057">
                  <c:v>40416.0</c:v>
                </c:pt>
                <c:pt idx="4058">
                  <c:v>40417.0</c:v>
                </c:pt>
                <c:pt idx="4059">
                  <c:v>40420.0</c:v>
                </c:pt>
                <c:pt idx="4060">
                  <c:v>40421.0</c:v>
                </c:pt>
                <c:pt idx="4061">
                  <c:v>40422.0</c:v>
                </c:pt>
                <c:pt idx="4062">
                  <c:v>40423.0</c:v>
                </c:pt>
                <c:pt idx="4063">
                  <c:v>40424.0</c:v>
                </c:pt>
                <c:pt idx="4064">
                  <c:v>40427.0</c:v>
                </c:pt>
                <c:pt idx="4065">
                  <c:v>40428.0</c:v>
                </c:pt>
                <c:pt idx="4066">
                  <c:v>40429.0</c:v>
                </c:pt>
                <c:pt idx="4067">
                  <c:v>40430.0</c:v>
                </c:pt>
                <c:pt idx="4068">
                  <c:v>40431.0</c:v>
                </c:pt>
                <c:pt idx="4069">
                  <c:v>40434.0</c:v>
                </c:pt>
                <c:pt idx="4070">
                  <c:v>40435.0</c:v>
                </c:pt>
                <c:pt idx="4071">
                  <c:v>40436.0</c:v>
                </c:pt>
                <c:pt idx="4072">
                  <c:v>40437.0</c:v>
                </c:pt>
                <c:pt idx="4073">
                  <c:v>40438.0</c:v>
                </c:pt>
                <c:pt idx="4074">
                  <c:v>40441.0</c:v>
                </c:pt>
                <c:pt idx="4075">
                  <c:v>40442.0</c:v>
                </c:pt>
                <c:pt idx="4076">
                  <c:v>40443.0</c:v>
                </c:pt>
                <c:pt idx="4077">
                  <c:v>40444.0</c:v>
                </c:pt>
                <c:pt idx="4078">
                  <c:v>40445.0</c:v>
                </c:pt>
                <c:pt idx="4079">
                  <c:v>40448.0</c:v>
                </c:pt>
                <c:pt idx="4080">
                  <c:v>40449.0</c:v>
                </c:pt>
                <c:pt idx="4081">
                  <c:v>40450.0</c:v>
                </c:pt>
                <c:pt idx="4082">
                  <c:v>40451.0</c:v>
                </c:pt>
                <c:pt idx="4083">
                  <c:v>40452.0</c:v>
                </c:pt>
                <c:pt idx="4084">
                  <c:v>40455.0</c:v>
                </c:pt>
                <c:pt idx="4085">
                  <c:v>40456.0</c:v>
                </c:pt>
                <c:pt idx="4086">
                  <c:v>40457.0</c:v>
                </c:pt>
                <c:pt idx="4087">
                  <c:v>40458.0</c:v>
                </c:pt>
                <c:pt idx="4088">
                  <c:v>40459.0</c:v>
                </c:pt>
                <c:pt idx="4089">
                  <c:v>40462.0</c:v>
                </c:pt>
                <c:pt idx="4090">
                  <c:v>40463.0</c:v>
                </c:pt>
                <c:pt idx="4091">
                  <c:v>40464.0</c:v>
                </c:pt>
                <c:pt idx="4092">
                  <c:v>40465.0</c:v>
                </c:pt>
                <c:pt idx="4093">
                  <c:v>40466.0</c:v>
                </c:pt>
                <c:pt idx="4094">
                  <c:v>40469.0</c:v>
                </c:pt>
                <c:pt idx="4095">
                  <c:v>40470.0</c:v>
                </c:pt>
                <c:pt idx="4096">
                  <c:v>40471.0</c:v>
                </c:pt>
                <c:pt idx="4097">
                  <c:v>40472.0</c:v>
                </c:pt>
                <c:pt idx="4098">
                  <c:v>40473.0</c:v>
                </c:pt>
                <c:pt idx="4099">
                  <c:v>40476.0</c:v>
                </c:pt>
                <c:pt idx="4100">
                  <c:v>40477.0</c:v>
                </c:pt>
                <c:pt idx="4101">
                  <c:v>40478.0</c:v>
                </c:pt>
                <c:pt idx="4102">
                  <c:v>40479.0</c:v>
                </c:pt>
                <c:pt idx="4103">
                  <c:v>40480.0</c:v>
                </c:pt>
                <c:pt idx="4104">
                  <c:v>40483.0</c:v>
                </c:pt>
                <c:pt idx="4105">
                  <c:v>40484.0</c:v>
                </c:pt>
                <c:pt idx="4106">
                  <c:v>40485.0</c:v>
                </c:pt>
                <c:pt idx="4107">
                  <c:v>40486.0</c:v>
                </c:pt>
                <c:pt idx="4108">
                  <c:v>40487.0</c:v>
                </c:pt>
                <c:pt idx="4109">
                  <c:v>40490.0</c:v>
                </c:pt>
                <c:pt idx="4110">
                  <c:v>40491.0</c:v>
                </c:pt>
                <c:pt idx="4111">
                  <c:v>40492.0</c:v>
                </c:pt>
                <c:pt idx="4112">
                  <c:v>40493.0</c:v>
                </c:pt>
                <c:pt idx="4113">
                  <c:v>40494.0</c:v>
                </c:pt>
                <c:pt idx="4114">
                  <c:v>40497.0</c:v>
                </c:pt>
                <c:pt idx="4115">
                  <c:v>40498.0</c:v>
                </c:pt>
                <c:pt idx="4116">
                  <c:v>40499.0</c:v>
                </c:pt>
                <c:pt idx="4117">
                  <c:v>40500.0</c:v>
                </c:pt>
                <c:pt idx="4118">
                  <c:v>40501.0</c:v>
                </c:pt>
                <c:pt idx="4119">
                  <c:v>40504.0</c:v>
                </c:pt>
                <c:pt idx="4120">
                  <c:v>40505.0</c:v>
                </c:pt>
                <c:pt idx="4121">
                  <c:v>40506.0</c:v>
                </c:pt>
                <c:pt idx="4122">
                  <c:v>40507.0</c:v>
                </c:pt>
                <c:pt idx="4123">
                  <c:v>40508.0</c:v>
                </c:pt>
                <c:pt idx="4124">
                  <c:v>40511.0</c:v>
                </c:pt>
                <c:pt idx="4125">
                  <c:v>40512.0</c:v>
                </c:pt>
                <c:pt idx="4126">
                  <c:v>40513.0</c:v>
                </c:pt>
                <c:pt idx="4127">
                  <c:v>40514.0</c:v>
                </c:pt>
                <c:pt idx="4128">
                  <c:v>40515.0</c:v>
                </c:pt>
                <c:pt idx="4129">
                  <c:v>40518.0</c:v>
                </c:pt>
                <c:pt idx="4130">
                  <c:v>40519.0</c:v>
                </c:pt>
                <c:pt idx="4131">
                  <c:v>40520.0</c:v>
                </c:pt>
                <c:pt idx="4132">
                  <c:v>40521.0</c:v>
                </c:pt>
                <c:pt idx="4133">
                  <c:v>40522.0</c:v>
                </c:pt>
                <c:pt idx="4134">
                  <c:v>40525.0</c:v>
                </c:pt>
                <c:pt idx="4135">
                  <c:v>40526.0</c:v>
                </c:pt>
                <c:pt idx="4136">
                  <c:v>40527.0</c:v>
                </c:pt>
                <c:pt idx="4137">
                  <c:v>40528.0</c:v>
                </c:pt>
                <c:pt idx="4138">
                  <c:v>40529.0</c:v>
                </c:pt>
                <c:pt idx="4139">
                  <c:v>40532.0</c:v>
                </c:pt>
                <c:pt idx="4140">
                  <c:v>40533.0</c:v>
                </c:pt>
                <c:pt idx="4141">
                  <c:v>40534.0</c:v>
                </c:pt>
                <c:pt idx="4142">
                  <c:v>40535.0</c:v>
                </c:pt>
                <c:pt idx="4143">
                  <c:v>40536.0</c:v>
                </c:pt>
                <c:pt idx="4144">
                  <c:v>40539.0</c:v>
                </c:pt>
                <c:pt idx="4145">
                  <c:v>40540.0</c:v>
                </c:pt>
                <c:pt idx="4146">
                  <c:v>40541.0</c:v>
                </c:pt>
                <c:pt idx="4147">
                  <c:v>40542.0</c:v>
                </c:pt>
                <c:pt idx="4148">
                  <c:v>40543.0</c:v>
                </c:pt>
                <c:pt idx="4149">
                  <c:v>40546.0</c:v>
                </c:pt>
                <c:pt idx="4150">
                  <c:v>40547.0</c:v>
                </c:pt>
                <c:pt idx="4151">
                  <c:v>40548.0</c:v>
                </c:pt>
                <c:pt idx="4152">
                  <c:v>40549.0</c:v>
                </c:pt>
                <c:pt idx="4153">
                  <c:v>40550.0</c:v>
                </c:pt>
                <c:pt idx="4154">
                  <c:v>40553.0</c:v>
                </c:pt>
                <c:pt idx="4155">
                  <c:v>40554.0</c:v>
                </c:pt>
                <c:pt idx="4156">
                  <c:v>40555.0</c:v>
                </c:pt>
                <c:pt idx="4157">
                  <c:v>40556.0</c:v>
                </c:pt>
                <c:pt idx="4158">
                  <c:v>40557.0</c:v>
                </c:pt>
                <c:pt idx="4159">
                  <c:v>40560.0</c:v>
                </c:pt>
                <c:pt idx="4160">
                  <c:v>40561.0</c:v>
                </c:pt>
                <c:pt idx="4161">
                  <c:v>40562.0</c:v>
                </c:pt>
                <c:pt idx="4162">
                  <c:v>40563.0</c:v>
                </c:pt>
                <c:pt idx="4163">
                  <c:v>40564.0</c:v>
                </c:pt>
                <c:pt idx="4164">
                  <c:v>40567.0</c:v>
                </c:pt>
                <c:pt idx="4165">
                  <c:v>40568.0</c:v>
                </c:pt>
                <c:pt idx="4166">
                  <c:v>40569.0</c:v>
                </c:pt>
                <c:pt idx="4167">
                  <c:v>40570.0</c:v>
                </c:pt>
                <c:pt idx="4168">
                  <c:v>40571.0</c:v>
                </c:pt>
                <c:pt idx="4169">
                  <c:v>40574.0</c:v>
                </c:pt>
                <c:pt idx="4170">
                  <c:v>40575.0</c:v>
                </c:pt>
                <c:pt idx="4171">
                  <c:v>40576.0</c:v>
                </c:pt>
                <c:pt idx="4172">
                  <c:v>40577.0</c:v>
                </c:pt>
                <c:pt idx="4173">
                  <c:v>40578.0</c:v>
                </c:pt>
                <c:pt idx="4174">
                  <c:v>40581.0</c:v>
                </c:pt>
                <c:pt idx="4175">
                  <c:v>40582.0</c:v>
                </c:pt>
                <c:pt idx="4176">
                  <c:v>40583.0</c:v>
                </c:pt>
                <c:pt idx="4177">
                  <c:v>40584.0</c:v>
                </c:pt>
                <c:pt idx="4178">
                  <c:v>40585.0</c:v>
                </c:pt>
                <c:pt idx="4179">
                  <c:v>40588.0</c:v>
                </c:pt>
                <c:pt idx="4180">
                  <c:v>40589.0</c:v>
                </c:pt>
                <c:pt idx="4181">
                  <c:v>40590.0</c:v>
                </c:pt>
                <c:pt idx="4182">
                  <c:v>40591.0</c:v>
                </c:pt>
                <c:pt idx="4183">
                  <c:v>40592.0</c:v>
                </c:pt>
                <c:pt idx="4184">
                  <c:v>40595.0</c:v>
                </c:pt>
                <c:pt idx="4185">
                  <c:v>40596.0</c:v>
                </c:pt>
                <c:pt idx="4186">
                  <c:v>40597.0</c:v>
                </c:pt>
                <c:pt idx="4187">
                  <c:v>40598.0</c:v>
                </c:pt>
                <c:pt idx="4188">
                  <c:v>40599.0</c:v>
                </c:pt>
                <c:pt idx="4189">
                  <c:v>40602.0</c:v>
                </c:pt>
                <c:pt idx="4190">
                  <c:v>40603.0</c:v>
                </c:pt>
                <c:pt idx="4191">
                  <c:v>40604.0</c:v>
                </c:pt>
                <c:pt idx="4192">
                  <c:v>40605.0</c:v>
                </c:pt>
                <c:pt idx="4193">
                  <c:v>40606.0</c:v>
                </c:pt>
                <c:pt idx="4194">
                  <c:v>40609.0</c:v>
                </c:pt>
                <c:pt idx="4195">
                  <c:v>40610.0</c:v>
                </c:pt>
                <c:pt idx="4196">
                  <c:v>40611.0</c:v>
                </c:pt>
                <c:pt idx="4197">
                  <c:v>40612.0</c:v>
                </c:pt>
                <c:pt idx="4198">
                  <c:v>40613.0</c:v>
                </c:pt>
                <c:pt idx="4199">
                  <c:v>40616.0</c:v>
                </c:pt>
                <c:pt idx="4200">
                  <c:v>40617.0</c:v>
                </c:pt>
                <c:pt idx="4201">
                  <c:v>40618.0</c:v>
                </c:pt>
                <c:pt idx="4202">
                  <c:v>40619.0</c:v>
                </c:pt>
                <c:pt idx="4203">
                  <c:v>40620.0</c:v>
                </c:pt>
                <c:pt idx="4204">
                  <c:v>40623.0</c:v>
                </c:pt>
                <c:pt idx="4205">
                  <c:v>40624.0</c:v>
                </c:pt>
                <c:pt idx="4206">
                  <c:v>40625.0</c:v>
                </c:pt>
                <c:pt idx="4207">
                  <c:v>40626.0</c:v>
                </c:pt>
                <c:pt idx="4208">
                  <c:v>40627.0</c:v>
                </c:pt>
                <c:pt idx="4209">
                  <c:v>40630.0</c:v>
                </c:pt>
                <c:pt idx="4210">
                  <c:v>40631.0</c:v>
                </c:pt>
                <c:pt idx="4211">
                  <c:v>40632.0</c:v>
                </c:pt>
                <c:pt idx="4212">
                  <c:v>40633.0</c:v>
                </c:pt>
                <c:pt idx="4213">
                  <c:v>40634.0</c:v>
                </c:pt>
                <c:pt idx="4214">
                  <c:v>40637.0</c:v>
                </c:pt>
                <c:pt idx="4215">
                  <c:v>40638.0</c:v>
                </c:pt>
                <c:pt idx="4216">
                  <c:v>40639.0</c:v>
                </c:pt>
                <c:pt idx="4217">
                  <c:v>40640.0</c:v>
                </c:pt>
                <c:pt idx="4218">
                  <c:v>40641.0</c:v>
                </c:pt>
                <c:pt idx="4219">
                  <c:v>40644.0</c:v>
                </c:pt>
                <c:pt idx="4220">
                  <c:v>40645.0</c:v>
                </c:pt>
                <c:pt idx="4221">
                  <c:v>40646.0</c:v>
                </c:pt>
                <c:pt idx="4222">
                  <c:v>40647.0</c:v>
                </c:pt>
                <c:pt idx="4223">
                  <c:v>40648.0</c:v>
                </c:pt>
                <c:pt idx="4224">
                  <c:v>40651.0</c:v>
                </c:pt>
                <c:pt idx="4225">
                  <c:v>40652.0</c:v>
                </c:pt>
                <c:pt idx="4226">
                  <c:v>40653.0</c:v>
                </c:pt>
                <c:pt idx="4227">
                  <c:v>40654.0</c:v>
                </c:pt>
                <c:pt idx="4228">
                  <c:v>40655.0</c:v>
                </c:pt>
                <c:pt idx="4229">
                  <c:v>40658.0</c:v>
                </c:pt>
                <c:pt idx="4230">
                  <c:v>40659.0</c:v>
                </c:pt>
                <c:pt idx="4231">
                  <c:v>40660.0</c:v>
                </c:pt>
                <c:pt idx="4232">
                  <c:v>40661.0</c:v>
                </c:pt>
                <c:pt idx="4233">
                  <c:v>40662.0</c:v>
                </c:pt>
                <c:pt idx="4234">
                  <c:v>40665.0</c:v>
                </c:pt>
                <c:pt idx="4235">
                  <c:v>40666.0</c:v>
                </c:pt>
                <c:pt idx="4236">
                  <c:v>40667.0</c:v>
                </c:pt>
                <c:pt idx="4237">
                  <c:v>40668.0</c:v>
                </c:pt>
                <c:pt idx="4238">
                  <c:v>40669.0</c:v>
                </c:pt>
                <c:pt idx="4239">
                  <c:v>40672.0</c:v>
                </c:pt>
                <c:pt idx="4240">
                  <c:v>40673.0</c:v>
                </c:pt>
                <c:pt idx="4241">
                  <c:v>40674.0</c:v>
                </c:pt>
                <c:pt idx="4242">
                  <c:v>40675.0</c:v>
                </c:pt>
                <c:pt idx="4243">
                  <c:v>40676.0</c:v>
                </c:pt>
                <c:pt idx="4244">
                  <c:v>40679.0</c:v>
                </c:pt>
                <c:pt idx="4245">
                  <c:v>40680.0</c:v>
                </c:pt>
                <c:pt idx="4246">
                  <c:v>40681.0</c:v>
                </c:pt>
                <c:pt idx="4247">
                  <c:v>40682.0</c:v>
                </c:pt>
                <c:pt idx="4248">
                  <c:v>40683.0</c:v>
                </c:pt>
                <c:pt idx="4249">
                  <c:v>40686.0</c:v>
                </c:pt>
                <c:pt idx="4250">
                  <c:v>40687.0</c:v>
                </c:pt>
                <c:pt idx="4251">
                  <c:v>40688.0</c:v>
                </c:pt>
                <c:pt idx="4252">
                  <c:v>40689.0</c:v>
                </c:pt>
                <c:pt idx="4253">
                  <c:v>40690.0</c:v>
                </c:pt>
                <c:pt idx="4254">
                  <c:v>40693.0</c:v>
                </c:pt>
                <c:pt idx="4255">
                  <c:v>40694.0</c:v>
                </c:pt>
                <c:pt idx="4256">
                  <c:v>40695.0</c:v>
                </c:pt>
                <c:pt idx="4257">
                  <c:v>40696.0</c:v>
                </c:pt>
                <c:pt idx="4258">
                  <c:v>40697.0</c:v>
                </c:pt>
                <c:pt idx="4259">
                  <c:v>40700.0</c:v>
                </c:pt>
                <c:pt idx="4260">
                  <c:v>40701.0</c:v>
                </c:pt>
                <c:pt idx="4261">
                  <c:v>40702.0</c:v>
                </c:pt>
                <c:pt idx="4262">
                  <c:v>40703.0</c:v>
                </c:pt>
                <c:pt idx="4263">
                  <c:v>40704.0</c:v>
                </c:pt>
                <c:pt idx="4264">
                  <c:v>40707.0</c:v>
                </c:pt>
                <c:pt idx="4265">
                  <c:v>40708.0</c:v>
                </c:pt>
                <c:pt idx="4266">
                  <c:v>40709.0</c:v>
                </c:pt>
                <c:pt idx="4267">
                  <c:v>40710.0</c:v>
                </c:pt>
                <c:pt idx="4268">
                  <c:v>40711.0</c:v>
                </c:pt>
                <c:pt idx="4269">
                  <c:v>40714.0</c:v>
                </c:pt>
                <c:pt idx="4270">
                  <c:v>40715.0</c:v>
                </c:pt>
                <c:pt idx="4271">
                  <c:v>40716.0</c:v>
                </c:pt>
                <c:pt idx="4272">
                  <c:v>40717.0</c:v>
                </c:pt>
                <c:pt idx="4273">
                  <c:v>40718.0</c:v>
                </c:pt>
                <c:pt idx="4274">
                  <c:v>40721.0</c:v>
                </c:pt>
                <c:pt idx="4275">
                  <c:v>40722.0</c:v>
                </c:pt>
                <c:pt idx="4276">
                  <c:v>40723.0</c:v>
                </c:pt>
                <c:pt idx="4277">
                  <c:v>40724.0</c:v>
                </c:pt>
                <c:pt idx="4278">
                  <c:v>40725.0</c:v>
                </c:pt>
                <c:pt idx="4279">
                  <c:v>40728.0</c:v>
                </c:pt>
                <c:pt idx="4280">
                  <c:v>40729.0</c:v>
                </c:pt>
                <c:pt idx="4281">
                  <c:v>40730.0</c:v>
                </c:pt>
                <c:pt idx="4282">
                  <c:v>40731.0</c:v>
                </c:pt>
                <c:pt idx="4283">
                  <c:v>40732.0</c:v>
                </c:pt>
                <c:pt idx="4284">
                  <c:v>40735.0</c:v>
                </c:pt>
                <c:pt idx="4285">
                  <c:v>40736.0</c:v>
                </c:pt>
                <c:pt idx="4286">
                  <c:v>40737.0</c:v>
                </c:pt>
                <c:pt idx="4287">
                  <c:v>40738.0</c:v>
                </c:pt>
                <c:pt idx="4288">
                  <c:v>40739.0</c:v>
                </c:pt>
                <c:pt idx="4289">
                  <c:v>40742.0</c:v>
                </c:pt>
                <c:pt idx="4290">
                  <c:v>40743.0</c:v>
                </c:pt>
                <c:pt idx="4291">
                  <c:v>40744.0</c:v>
                </c:pt>
                <c:pt idx="4292">
                  <c:v>40745.0</c:v>
                </c:pt>
                <c:pt idx="4293">
                  <c:v>40746.0</c:v>
                </c:pt>
                <c:pt idx="4294">
                  <c:v>40749.0</c:v>
                </c:pt>
                <c:pt idx="4295">
                  <c:v>40750.0</c:v>
                </c:pt>
                <c:pt idx="4296">
                  <c:v>40751.0</c:v>
                </c:pt>
                <c:pt idx="4297">
                  <c:v>40752.0</c:v>
                </c:pt>
                <c:pt idx="4298">
                  <c:v>40753.0</c:v>
                </c:pt>
                <c:pt idx="4299">
                  <c:v>40756.0</c:v>
                </c:pt>
                <c:pt idx="4300">
                  <c:v>40757.0</c:v>
                </c:pt>
                <c:pt idx="4301">
                  <c:v>40758.0</c:v>
                </c:pt>
                <c:pt idx="4302">
                  <c:v>40759.0</c:v>
                </c:pt>
                <c:pt idx="4303">
                  <c:v>40760.0</c:v>
                </c:pt>
                <c:pt idx="4304">
                  <c:v>40763.0</c:v>
                </c:pt>
                <c:pt idx="4305">
                  <c:v>40764.0</c:v>
                </c:pt>
                <c:pt idx="4306">
                  <c:v>40765.0</c:v>
                </c:pt>
                <c:pt idx="4307">
                  <c:v>40766.0</c:v>
                </c:pt>
                <c:pt idx="4308">
                  <c:v>40767.0</c:v>
                </c:pt>
                <c:pt idx="4309">
                  <c:v>40770.0</c:v>
                </c:pt>
                <c:pt idx="4310">
                  <c:v>40771.0</c:v>
                </c:pt>
                <c:pt idx="4311">
                  <c:v>40772.0</c:v>
                </c:pt>
                <c:pt idx="4312">
                  <c:v>40773.0</c:v>
                </c:pt>
                <c:pt idx="4313">
                  <c:v>40774.0</c:v>
                </c:pt>
                <c:pt idx="4314">
                  <c:v>40777.0</c:v>
                </c:pt>
                <c:pt idx="4315">
                  <c:v>40778.0</c:v>
                </c:pt>
                <c:pt idx="4316">
                  <c:v>40779.0</c:v>
                </c:pt>
                <c:pt idx="4317">
                  <c:v>40780.0</c:v>
                </c:pt>
                <c:pt idx="4318">
                  <c:v>40781.0</c:v>
                </c:pt>
                <c:pt idx="4319">
                  <c:v>40784.0</c:v>
                </c:pt>
                <c:pt idx="4320">
                  <c:v>40785.0</c:v>
                </c:pt>
                <c:pt idx="4321">
                  <c:v>40786.0</c:v>
                </c:pt>
                <c:pt idx="4322">
                  <c:v>40787.0</c:v>
                </c:pt>
                <c:pt idx="4323">
                  <c:v>40788.0</c:v>
                </c:pt>
                <c:pt idx="4324">
                  <c:v>40791.0</c:v>
                </c:pt>
                <c:pt idx="4325">
                  <c:v>40792.0</c:v>
                </c:pt>
                <c:pt idx="4326">
                  <c:v>40793.0</c:v>
                </c:pt>
                <c:pt idx="4327">
                  <c:v>40794.0</c:v>
                </c:pt>
                <c:pt idx="4328">
                  <c:v>40795.0</c:v>
                </c:pt>
                <c:pt idx="4329">
                  <c:v>40798.0</c:v>
                </c:pt>
                <c:pt idx="4330">
                  <c:v>40799.0</c:v>
                </c:pt>
                <c:pt idx="4331">
                  <c:v>40800.0</c:v>
                </c:pt>
                <c:pt idx="4332">
                  <c:v>40801.0</c:v>
                </c:pt>
                <c:pt idx="4333">
                  <c:v>40802.0</c:v>
                </c:pt>
                <c:pt idx="4334">
                  <c:v>40805.0</c:v>
                </c:pt>
                <c:pt idx="4335">
                  <c:v>40806.0</c:v>
                </c:pt>
                <c:pt idx="4336">
                  <c:v>40807.0</c:v>
                </c:pt>
                <c:pt idx="4337">
                  <c:v>40808.0</c:v>
                </c:pt>
                <c:pt idx="4338">
                  <c:v>40809.0</c:v>
                </c:pt>
                <c:pt idx="4339">
                  <c:v>40812.0</c:v>
                </c:pt>
                <c:pt idx="4340">
                  <c:v>40813.0</c:v>
                </c:pt>
                <c:pt idx="4341">
                  <c:v>40814.0</c:v>
                </c:pt>
                <c:pt idx="4342">
                  <c:v>40815.0</c:v>
                </c:pt>
                <c:pt idx="4343">
                  <c:v>40816.0</c:v>
                </c:pt>
                <c:pt idx="4344">
                  <c:v>40819.0</c:v>
                </c:pt>
                <c:pt idx="4345">
                  <c:v>40820.0</c:v>
                </c:pt>
                <c:pt idx="4346">
                  <c:v>40821.0</c:v>
                </c:pt>
                <c:pt idx="4347">
                  <c:v>40822.0</c:v>
                </c:pt>
                <c:pt idx="4348">
                  <c:v>40823.0</c:v>
                </c:pt>
                <c:pt idx="4349">
                  <c:v>40826.0</c:v>
                </c:pt>
                <c:pt idx="4350">
                  <c:v>40827.0</c:v>
                </c:pt>
                <c:pt idx="4351">
                  <c:v>40828.0</c:v>
                </c:pt>
                <c:pt idx="4352">
                  <c:v>40829.0</c:v>
                </c:pt>
                <c:pt idx="4353">
                  <c:v>40830.0</c:v>
                </c:pt>
                <c:pt idx="4354">
                  <c:v>40833.0</c:v>
                </c:pt>
                <c:pt idx="4355">
                  <c:v>40834.0</c:v>
                </c:pt>
                <c:pt idx="4356">
                  <c:v>40835.0</c:v>
                </c:pt>
                <c:pt idx="4357">
                  <c:v>40836.0</c:v>
                </c:pt>
                <c:pt idx="4358">
                  <c:v>40837.0</c:v>
                </c:pt>
                <c:pt idx="4359">
                  <c:v>40840.0</c:v>
                </c:pt>
                <c:pt idx="4360">
                  <c:v>40841.0</c:v>
                </c:pt>
                <c:pt idx="4361">
                  <c:v>40842.0</c:v>
                </c:pt>
                <c:pt idx="4362">
                  <c:v>40843.0</c:v>
                </c:pt>
                <c:pt idx="4363">
                  <c:v>40844.0</c:v>
                </c:pt>
                <c:pt idx="4364">
                  <c:v>40847.0</c:v>
                </c:pt>
                <c:pt idx="4365">
                  <c:v>40848.0</c:v>
                </c:pt>
                <c:pt idx="4366">
                  <c:v>40849.0</c:v>
                </c:pt>
                <c:pt idx="4367">
                  <c:v>40850.0</c:v>
                </c:pt>
                <c:pt idx="4368">
                  <c:v>40851.0</c:v>
                </c:pt>
                <c:pt idx="4369">
                  <c:v>40854.0</c:v>
                </c:pt>
                <c:pt idx="4370">
                  <c:v>40855.0</c:v>
                </c:pt>
                <c:pt idx="4371">
                  <c:v>40856.0</c:v>
                </c:pt>
                <c:pt idx="4372">
                  <c:v>40857.0</c:v>
                </c:pt>
                <c:pt idx="4373">
                  <c:v>40858.0</c:v>
                </c:pt>
                <c:pt idx="4374">
                  <c:v>40861.0</c:v>
                </c:pt>
                <c:pt idx="4375">
                  <c:v>40862.0</c:v>
                </c:pt>
                <c:pt idx="4376">
                  <c:v>40863.0</c:v>
                </c:pt>
                <c:pt idx="4377">
                  <c:v>40864.0</c:v>
                </c:pt>
                <c:pt idx="4378">
                  <c:v>40865.0</c:v>
                </c:pt>
                <c:pt idx="4379">
                  <c:v>40868.0</c:v>
                </c:pt>
                <c:pt idx="4380">
                  <c:v>40869.0</c:v>
                </c:pt>
                <c:pt idx="4381">
                  <c:v>40870.0</c:v>
                </c:pt>
                <c:pt idx="4382">
                  <c:v>40871.0</c:v>
                </c:pt>
                <c:pt idx="4383">
                  <c:v>40872.0</c:v>
                </c:pt>
                <c:pt idx="4384">
                  <c:v>40875.0</c:v>
                </c:pt>
                <c:pt idx="4385">
                  <c:v>40876.0</c:v>
                </c:pt>
                <c:pt idx="4386">
                  <c:v>40877.0</c:v>
                </c:pt>
                <c:pt idx="4387">
                  <c:v>40878.0</c:v>
                </c:pt>
                <c:pt idx="4388">
                  <c:v>40879.0</c:v>
                </c:pt>
                <c:pt idx="4389">
                  <c:v>40882.0</c:v>
                </c:pt>
                <c:pt idx="4390">
                  <c:v>40883.0</c:v>
                </c:pt>
                <c:pt idx="4391">
                  <c:v>40884.0</c:v>
                </c:pt>
                <c:pt idx="4392">
                  <c:v>40885.0</c:v>
                </c:pt>
                <c:pt idx="4393">
                  <c:v>40886.0</c:v>
                </c:pt>
                <c:pt idx="4394">
                  <c:v>40889.0</c:v>
                </c:pt>
                <c:pt idx="4395">
                  <c:v>40890.0</c:v>
                </c:pt>
                <c:pt idx="4396">
                  <c:v>40891.0</c:v>
                </c:pt>
                <c:pt idx="4397">
                  <c:v>40892.0</c:v>
                </c:pt>
                <c:pt idx="4398">
                  <c:v>40893.0</c:v>
                </c:pt>
                <c:pt idx="4399">
                  <c:v>40896.0</c:v>
                </c:pt>
                <c:pt idx="4400">
                  <c:v>40897.0</c:v>
                </c:pt>
                <c:pt idx="4401">
                  <c:v>40898.0</c:v>
                </c:pt>
                <c:pt idx="4402">
                  <c:v>40899.0</c:v>
                </c:pt>
                <c:pt idx="4403">
                  <c:v>40900.0</c:v>
                </c:pt>
                <c:pt idx="4404">
                  <c:v>40903.0</c:v>
                </c:pt>
                <c:pt idx="4405">
                  <c:v>40904.0</c:v>
                </c:pt>
                <c:pt idx="4406">
                  <c:v>40905.0</c:v>
                </c:pt>
                <c:pt idx="4407">
                  <c:v>40906.0</c:v>
                </c:pt>
                <c:pt idx="4408">
                  <c:v>40907.0</c:v>
                </c:pt>
                <c:pt idx="4409">
                  <c:v>40910.0</c:v>
                </c:pt>
                <c:pt idx="4410">
                  <c:v>40911.0</c:v>
                </c:pt>
                <c:pt idx="4411">
                  <c:v>40912.0</c:v>
                </c:pt>
                <c:pt idx="4412">
                  <c:v>40913.0</c:v>
                </c:pt>
                <c:pt idx="4413">
                  <c:v>40914.0</c:v>
                </c:pt>
                <c:pt idx="4414">
                  <c:v>40917.0</c:v>
                </c:pt>
                <c:pt idx="4415">
                  <c:v>40918.0</c:v>
                </c:pt>
                <c:pt idx="4416">
                  <c:v>40919.0</c:v>
                </c:pt>
                <c:pt idx="4417">
                  <c:v>40920.0</c:v>
                </c:pt>
                <c:pt idx="4418">
                  <c:v>40921.0</c:v>
                </c:pt>
                <c:pt idx="4419">
                  <c:v>40924.0</c:v>
                </c:pt>
                <c:pt idx="4420">
                  <c:v>40925.0</c:v>
                </c:pt>
                <c:pt idx="4421">
                  <c:v>40926.0</c:v>
                </c:pt>
                <c:pt idx="4422">
                  <c:v>40927.0</c:v>
                </c:pt>
                <c:pt idx="4423">
                  <c:v>40928.0</c:v>
                </c:pt>
                <c:pt idx="4424">
                  <c:v>40931.0</c:v>
                </c:pt>
                <c:pt idx="4425">
                  <c:v>40932.0</c:v>
                </c:pt>
                <c:pt idx="4426">
                  <c:v>40933.0</c:v>
                </c:pt>
                <c:pt idx="4427">
                  <c:v>40934.0</c:v>
                </c:pt>
                <c:pt idx="4428">
                  <c:v>40935.0</c:v>
                </c:pt>
                <c:pt idx="4429">
                  <c:v>40938.0</c:v>
                </c:pt>
                <c:pt idx="4430">
                  <c:v>40939.0</c:v>
                </c:pt>
                <c:pt idx="4431">
                  <c:v>40940.0</c:v>
                </c:pt>
                <c:pt idx="4432">
                  <c:v>40941.0</c:v>
                </c:pt>
                <c:pt idx="4433">
                  <c:v>40942.0</c:v>
                </c:pt>
                <c:pt idx="4434">
                  <c:v>40945.0</c:v>
                </c:pt>
                <c:pt idx="4435">
                  <c:v>40946.0</c:v>
                </c:pt>
                <c:pt idx="4436">
                  <c:v>40947.0</c:v>
                </c:pt>
                <c:pt idx="4437">
                  <c:v>40948.0</c:v>
                </c:pt>
                <c:pt idx="4438">
                  <c:v>40949.0</c:v>
                </c:pt>
                <c:pt idx="4439">
                  <c:v>40952.0</c:v>
                </c:pt>
                <c:pt idx="4440">
                  <c:v>40953.0</c:v>
                </c:pt>
                <c:pt idx="4441">
                  <c:v>40954.0</c:v>
                </c:pt>
                <c:pt idx="4442">
                  <c:v>40955.0</c:v>
                </c:pt>
                <c:pt idx="4443">
                  <c:v>40956.0</c:v>
                </c:pt>
                <c:pt idx="4444">
                  <c:v>40959.0</c:v>
                </c:pt>
                <c:pt idx="4445">
                  <c:v>40960.0</c:v>
                </c:pt>
                <c:pt idx="4446">
                  <c:v>40961.0</c:v>
                </c:pt>
                <c:pt idx="4447">
                  <c:v>40962.0</c:v>
                </c:pt>
                <c:pt idx="4448">
                  <c:v>40963.0</c:v>
                </c:pt>
                <c:pt idx="4449">
                  <c:v>40966.0</c:v>
                </c:pt>
                <c:pt idx="4450">
                  <c:v>40967.0</c:v>
                </c:pt>
                <c:pt idx="4451">
                  <c:v>40968.0</c:v>
                </c:pt>
                <c:pt idx="4452">
                  <c:v>40969.0</c:v>
                </c:pt>
                <c:pt idx="4453">
                  <c:v>40970.0</c:v>
                </c:pt>
                <c:pt idx="4454">
                  <c:v>40973.0</c:v>
                </c:pt>
                <c:pt idx="4455">
                  <c:v>40974.0</c:v>
                </c:pt>
                <c:pt idx="4456">
                  <c:v>40975.0</c:v>
                </c:pt>
                <c:pt idx="4457">
                  <c:v>40976.0</c:v>
                </c:pt>
                <c:pt idx="4458">
                  <c:v>40977.0</c:v>
                </c:pt>
                <c:pt idx="4459">
                  <c:v>40980.0</c:v>
                </c:pt>
                <c:pt idx="4460">
                  <c:v>40981.0</c:v>
                </c:pt>
                <c:pt idx="4461">
                  <c:v>40982.0</c:v>
                </c:pt>
                <c:pt idx="4462">
                  <c:v>40983.0</c:v>
                </c:pt>
                <c:pt idx="4463">
                  <c:v>40984.0</c:v>
                </c:pt>
                <c:pt idx="4464">
                  <c:v>40987.0</c:v>
                </c:pt>
                <c:pt idx="4465">
                  <c:v>40988.0</c:v>
                </c:pt>
                <c:pt idx="4466">
                  <c:v>40989.0</c:v>
                </c:pt>
                <c:pt idx="4467">
                  <c:v>40990.0</c:v>
                </c:pt>
                <c:pt idx="4468">
                  <c:v>40991.0</c:v>
                </c:pt>
                <c:pt idx="4469">
                  <c:v>40994.0</c:v>
                </c:pt>
                <c:pt idx="4470">
                  <c:v>40995.0</c:v>
                </c:pt>
                <c:pt idx="4471">
                  <c:v>40996.0</c:v>
                </c:pt>
                <c:pt idx="4472">
                  <c:v>40997.0</c:v>
                </c:pt>
                <c:pt idx="4473">
                  <c:v>40998.0</c:v>
                </c:pt>
                <c:pt idx="4474">
                  <c:v>41001.0</c:v>
                </c:pt>
                <c:pt idx="4475">
                  <c:v>41002.0</c:v>
                </c:pt>
                <c:pt idx="4476">
                  <c:v>41003.0</c:v>
                </c:pt>
                <c:pt idx="4477">
                  <c:v>41004.0</c:v>
                </c:pt>
                <c:pt idx="4478">
                  <c:v>41005.0</c:v>
                </c:pt>
                <c:pt idx="4479">
                  <c:v>41008.0</c:v>
                </c:pt>
                <c:pt idx="4480">
                  <c:v>41009.0</c:v>
                </c:pt>
                <c:pt idx="4481">
                  <c:v>41010.0</c:v>
                </c:pt>
                <c:pt idx="4482">
                  <c:v>41011.0</c:v>
                </c:pt>
                <c:pt idx="4483">
                  <c:v>41012.0</c:v>
                </c:pt>
                <c:pt idx="4484">
                  <c:v>41015.0</c:v>
                </c:pt>
                <c:pt idx="4485">
                  <c:v>41016.0</c:v>
                </c:pt>
                <c:pt idx="4486">
                  <c:v>41017.0</c:v>
                </c:pt>
                <c:pt idx="4487">
                  <c:v>41018.0</c:v>
                </c:pt>
                <c:pt idx="4488">
                  <c:v>41019.0</c:v>
                </c:pt>
                <c:pt idx="4489">
                  <c:v>41022.0</c:v>
                </c:pt>
                <c:pt idx="4490">
                  <c:v>41023.0</c:v>
                </c:pt>
                <c:pt idx="4491">
                  <c:v>41024.0</c:v>
                </c:pt>
                <c:pt idx="4492">
                  <c:v>41025.0</c:v>
                </c:pt>
                <c:pt idx="4493">
                  <c:v>41026.0</c:v>
                </c:pt>
                <c:pt idx="4494">
                  <c:v>41029.0</c:v>
                </c:pt>
                <c:pt idx="4495">
                  <c:v>41030.0</c:v>
                </c:pt>
                <c:pt idx="4496">
                  <c:v>41031.0</c:v>
                </c:pt>
                <c:pt idx="4497">
                  <c:v>41032.0</c:v>
                </c:pt>
                <c:pt idx="4498">
                  <c:v>41033.0</c:v>
                </c:pt>
                <c:pt idx="4499">
                  <c:v>41036.0</c:v>
                </c:pt>
                <c:pt idx="4500">
                  <c:v>41037.0</c:v>
                </c:pt>
                <c:pt idx="4501">
                  <c:v>41038.0</c:v>
                </c:pt>
                <c:pt idx="4502">
                  <c:v>41039.0</c:v>
                </c:pt>
                <c:pt idx="4503">
                  <c:v>41040.0</c:v>
                </c:pt>
                <c:pt idx="4504">
                  <c:v>41043.0</c:v>
                </c:pt>
                <c:pt idx="4505">
                  <c:v>41044.0</c:v>
                </c:pt>
                <c:pt idx="4506">
                  <c:v>41045.0</c:v>
                </c:pt>
                <c:pt idx="4507">
                  <c:v>41046.0</c:v>
                </c:pt>
                <c:pt idx="4508">
                  <c:v>41047.0</c:v>
                </c:pt>
                <c:pt idx="4509">
                  <c:v>41050.0</c:v>
                </c:pt>
                <c:pt idx="4510">
                  <c:v>41051.0</c:v>
                </c:pt>
                <c:pt idx="4511">
                  <c:v>41052.0</c:v>
                </c:pt>
                <c:pt idx="4512">
                  <c:v>41053.0</c:v>
                </c:pt>
                <c:pt idx="4513">
                  <c:v>41054.0</c:v>
                </c:pt>
                <c:pt idx="4514">
                  <c:v>41057.0</c:v>
                </c:pt>
                <c:pt idx="4515">
                  <c:v>41058.0</c:v>
                </c:pt>
                <c:pt idx="4516">
                  <c:v>41059.0</c:v>
                </c:pt>
                <c:pt idx="4517">
                  <c:v>41060.0</c:v>
                </c:pt>
                <c:pt idx="4518">
                  <c:v>41061.0</c:v>
                </c:pt>
                <c:pt idx="4519">
                  <c:v>41064.0</c:v>
                </c:pt>
                <c:pt idx="4520">
                  <c:v>41065.0</c:v>
                </c:pt>
                <c:pt idx="4521">
                  <c:v>41066.0</c:v>
                </c:pt>
                <c:pt idx="4522">
                  <c:v>41067.0</c:v>
                </c:pt>
                <c:pt idx="4523">
                  <c:v>41068.0</c:v>
                </c:pt>
                <c:pt idx="4524">
                  <c:v>41071.0</c:v>
                </c:pt>
                <c:pt idx="4525">
                  <c:v>41072.0</c:v>
                </c:pt>
                <c:pt idx="4526">
                  <c:v>41073.0</c:v>
                </c:pt>
                <c:pt idx="4527">
                  <c:v>41074.0</c:v>
                </c:pt>
                <c:pt idx="4528">
                  <c:v>41075.0</c:v>
                </c:pt>
                <c:pt idx="4529">
                  <c:v>41078.0</c:v>
                </c:pt>
                <c:pt idx="4530">
                  <c:v>41079.0</c:v>
                </c:pt>
                <c:pt idx="4531">
                  <c:v>41080.0</c:v>
                </c:pt>
                <c:pt idx="4532">
                  <c:v>41081.0</c:v>
                </c:pt>
                <c:pt idx="4533">
                  <c:v>41082.0</c:v>
                </c:pt>
                <c:pt idx="4534">
                  <c:v>41085.0</c:v>
                </c:pt>
                <c:pt idx="4535">
                  <c:v>41086.0</c:v>
                </c:pt>
                <c:pt idx="4536">
                  <c:v>41087.0</c:v>
                </c:pt>
                <c:pt idx="4537">
                  <c:v>41088.0</c:v>
                </c:pt>
                <c:pt idx="4538">
                  <c:v>41089.0</c:v>
                </c:pt>
                <c:pt idx="4539">
                  <c:v>41092.0</c:v>
                </c:pt>
                <c:pt idx="4540">
                  <c:v>41093.0</c:v>
                </c:pt>
                <c:pt idx="4541">
                  <c:v>41094.0</c:v>
                </c:pt>
                <c:pt idx="4542">
                  <c:v>41095.0</c:v>
                </c:pt>
                <c:pt idx="4543">
                  <c:v>41096.0</c:v>
                </c:pt>
                <c:pt idx="4544">
                  <c:v>41099.0</c:v>
                </c:pt>
                <c:pt idx="4545">
                  <c:v>41100.0</c:v>
                </c:pt>
                <c:pt idx="4546">
                  <c:v>41101.0</c:v>
                </c:pt>
                <c:pt idx="4547">
                  <c:v>41102.0</c:v>
                </c:pt>
                <c:pt idx="4548">
                  <c:v>41103.0</c:v>
                </c:pt>
                <c:pt idx="4549">
                  <c:v>41106.0</c:v>
                </c:pt>
                <c:pt idx="4550">
                  <c:v>41107.0</c:v>
                </c:pt>
                <c:pt idx="4551">
                  <c:v>41108.0</c:v>
                </c:pt>
                <c:pt idx="4552">
                  <c:v>41109.0</c:v>
                </c:pt>
                <c:pt idx="4553">
                  <c:v>41110.0</c:v>
                </c:pt>
                <c:pt idx="4554">
                  <c:v>41113.0</c:v>
                </c:pt>
                <c:pt idx="4555">
                  <c:v>41114.0</c:v>
                </c:pt>
                <c:pt idx="4556">
                  <c:v>41115.0</c:v>
                </c:pt>
                <c:pt idx="4557">
                  <c:v>41116.0</c:v>
                </c:pt>
                <c:pt idx="4558">
                  <c:v>41117.0</c:v>
                </c:pt>
                <c:pt idx="4559">
                  <c:v>41120.0</c:v>
                </c:pt>
                <c:pt idx="4560">
                  <c:v>41121.0</c:v>
                </c:pt>
                <c:pt idx="4561">
                  <c:v>41122.0</c:v>
                </c:pt>
                <c:pt idx="4562">
                  <c:v>41123.0</c:v>
                </c:pt>
                <c:pt idx="4563">
                  <c:v>41124.0</c:v>
                </c:pt>
                <c:pt idx="4564">
                  <c:v>41127.0</c:v>
                </c:pt>
                <c:pt idx="4565">
                  <c:v>41128.0</c:v>
                </c:pt>
                <c:pt idx="4566">
                  <c:v>41129.0</c:v>
                </c:pt>
                <c:pt idx="4567">
                  <c:v>41130.0</c:v>
                </c:pt>
                <c:pt idx="4568">
                  <c:v>41131.0</c:v>
                </c:pt>
                <c:pt idx="4569">
                  <c:v>41134.0</c:v>
                </c:pt>
                <c:pt idx="4570">
                  <c:v>41135.0</c:v>
                </c:pt>
                <c:pt idx="4571">
                  <c:v>41136.0</c:v>
                </c:pt>
                <c:pt idx="4572">
                  <c:v>41137.0</c:v>
                </c:pt>
                <c:pt idx="4573">
                  <c:v>41138.0</c:v>
                </c:pt>
                <c:pt idx="4574">
                  <c:v>41141.0</c:v>
                </c:pt>
                <c:pt idx="4575">
                  <c:v>41142.0</c:v>
                </c:pt>
                <c:pt idx="4576">
                  <c:v>41143.0</c:v>
                </c:pt>
                <c:pt idx="4577">
                  <c:v>41144.0</c:v>
                </c:pt>
                <c:pt idx="4578">
                  <c:v>41145.0</c:v>
                </c:pt>
                <c:pt idx="4579">
                  <c:v>41148.0</c:v>
                </c:pt>
                <c:pt idx="4580">
                  <c:v>41149.0</c:v>
                </c:pt>
                <c:pt idx="4581">
                  <c:v>41150.0</c:v>
                </c:pt>
                <c:pt idx="4582">
                  <c:v>41151.0</c:v>
                </c:pt>
                <c:pt idx="4583">
                  <c:v>41152.0</c:v>
                </c:pt>
                <c:pt idx="4584">
                  <c:v>41155.0</c:v>
                </c:pt>
                <c:pt idx="4585">
                  <c:v>41156.0</c:v>
                </c:pt>
                <c:pt idx="4586">
                  <c:v>41157.0</c:v>
                </c:pt>
                <c:pt idx="4587">
                  <c:v>41158.0</c:v>
                </c:pt>
                <c:pt idx="4588">
                  <c:v>41159.0</c:v>
                </c:pt>
                <c:pt idx="4589">
                  <c:v>41162.0</c:v>
                </c:pt>
                <c:pt idx="4590">
                  <c:v>41163.0</c:v>
                </c:pt>
                <c:pt idx="4591">
                  <c:v>41164.0</c:v>
                </c:pt>
                <c:pt idx="4592">
                  <c:v>41165.0</c:v>
                </c:pt>
                <c:pt idx="4593">
                  <c:v>41166.0</c:v>
                </c:pt>
                <c:pt idx="4594">
                  <c:v>41169.0</c:v>
                </c:pt>
                <c:pt idx="4595">
                  <c:v>41170.0</c:v>
                </c:pt>
                <c:pt idx="4596">
                  <c:v>41171.0</c:v>
                </c:pt>
                <c:pt idx="4597">
                  <c:v>41172.0</c:v>
                </c:pt>
                <c:pt idx="4598">
                  <c:v>41173.0</c:v>
                </c:pt>
                <c:pt idx="4599">
                  <c:v>41176.0</c:v>
                </c:pt>
                <c:pt idx="4600">
                  <c:v>41177.0</c:v>
                </c:pt>
                <c:pt idx="4601">
                  <c:v>41178.0</c:v>
                </c:pt>
                <c:pt idx="4602">
                  <c:v>41179.0</c:v>
                </c:pt>
                <c:pt idx="4603">
                  <c:v>41180.0</c:v>
                </c:pt>
                <c:pt idx="4604">
                  <c:v>41183.0</c:v>
                </c:pt>
                <c:pt idx="4605">
                  <c:v>41184.0</c:v>
                </c:pt>
                <c:pt idx="4606">
                  <c:v>41185.0</c:v>
                </c:pt>
                <c:pt idx="4607">
                  <c:v>41186.0</c:v>
                </c:pt>
                <c:pt idx="4608">
                  <c:v>41187.0</c:v>
                </c:pt>
                <c:pt idx="4609">
                  <c:v>41190.0</c:v>
                </c:pt>
                <c:pt idx="4610">
                  <c:v>41191.0</c:v>
                </c:pt>
                <c:pt idx="4611">
                  <c:v>41192.0</c:v>
                </c:pt>
                <c:pt idx="4612">
                  <c:v>41193.0</c:v>
                </c:pt>
                <c:pt idx="4613">
                  <c:v>41194.0</c:v>
                </c:pt>
                <c:pt idx="4614">
                  <c:v>41197.0</c:v>
                </c:pt>
                <c:pt idx="4615">
                  <c:v>41198.0</c:v>
                </c:pt>
                <c:pt idx="4616">
                  <c:v>41199.0</c:v>
                </c:pt>
                <c:pt idx="4617">
                  <c:v>41200.0</c:v>
                </c:pt>
                <c:pt idx="4618">
                  <c:v>41201.0</c:v>
                </c:pt>
                <c:pt idx="4619">
                  <c:v>41204.0</c:v>
                </c:pt>
                <c:pt idx="4620">
                  <c:v>41205.0</c:v>
                </c:pt>
                <c:pt idx="4621">
                  <c:v>41206.0</c:v>
                </c:pt>
                <c:pt idx="4622">
                  <c:v>41207.0</c:v>
                </c:pt>
                <c:pt idx="4623">
                  <c:v>41208.0</c:v>
                </c:pt>
                <c:pt idx="4624">
                  <c:v>41211.0</c:v>
                </c:pt>
                <c:pt idx="4625">
                  <c:v>41213.0</c:v>
                </c:pt>
                <c:pt idx="4626">
                  <c:v>41214.0</c:v>
                </c:pt>
                <c:pt idx="4627">
                  <c:v>41215.0</c:v>
                </c:pt>
                <c:pt idx="4628">
                  <c:v>41218.0</c:v>
                </c:pt>
                <c:pt idx="4629">
                  <c:v>41219.0</c:v>
                </c:pt>
                <c:pt idx="4630">
                  <c:v>41220.0</c:v>
                </c:pt>
                <c:pt idx="4631">
                  <c:v>41221.0</c:v>
                </c:pt>
                <c:pt idx="4632">
                  <c:v>41222.0</c:v>
                </c:pt>
                <c:pt idx="4633">
                  <c:v>41225.0</c:v>
                </c:pt>
                <c:pt idx="4634">
                  <c:v>41226.0</c:v>
                </c:pt>
                <c:pt idx="4635">
                  <c:v>41227.0</c:v>
                </c:pt>
                <c:pt idx="4636">
                  <c:v>41228.0</c:v>
                </c:pt>
                <c:pt idx="4637">
                  <c:v>41229.0</c:v>
                </c:pt>
                <c:pt idx="4638">
                  <c:v>41232.0</c:v>
                </c:pt>
                <c:pt idx="4639">
                  <c:v>41233.0</c:v>
                </c:pt>
                <c:pt idx="4640">
                  <c:v>41234.0</c:v>
                </c:pt>
                <c:pt idx="4641">
                  <c:v>41235.0</c:v>
                </c:pt>
                <c:pt idx="4642">
                  <c:v>41236.0</c:v>
                </c:pt>
                <c:pt idx="4643">
                  <c:v>41239.0</c:v>
                </c:pt>
                <c:pt idx="4644">
                  <c:v>41240.0</c:v>
                </c:pt>
                <c:pt idx="4645">
                  <c:v>41241.0</c:v>
                </c:pt>
                <c:pt idx="4646">
                  <c:v>41242.0</c:v>
                </c:pt>
                <c:pt idx="4647">
                  <c:v>41243.0</c:v>
                </c:pt>
                <c:pt idx="4648">
                  <c:v>41246.0</c:v>
                </c:pt>
                <c:pt idx="4649">
                  <c:v>41247.0</c:v>
                </c:pt>
                <c:pt idx="4650">
                  <c:v>41248.0</c:v>
                </c:pt>
                <c:pt idx="4651">
                  <c:v>41249.0</c:v>
                </c:pt>
                <c:pt idx="4652">
                  <c:v>41250.0</c:v>
                </c:pt>
                <c:pt idx="4653">
                  <c:v>41253.0</c:v>
                </c:pt>
                <c:pt idx="4654">
                  <c:v>41254.0</c:v>
                </c:pt>
                <c:pt idx="4655">
                  <c:v>41255.0</c:v>
                </c:pt>
                <c:pt idx="4656">
                  <c:v>41256.0</c:v>
                </c:pt>
                <c:pt idx="4657">
                  <c:v>41257.0</c:v>
                </c:pt>
                <c:pt idx="4658">
                  <c:v>41260.0</c:v>
                </c:pt>
                <c:pt idx="4659">
                  <c:v>41261.0</c:v>
                </c:pt>
                <c:pt idx="4660">
                  <c:v>41262.0</c:v>
                </c:pt>
                <c:pt idx="4661">
                  <c:v>41263.0</c:v>
                </c:pt>
                <c:pt idx="4662">
                  <c:v>41264.0</c:v>
                </c:pt>
                <c:pt idx="4663">
                  <c:v>41267.0</c:v>
                </c:pt>
                <c:pt idx="4664">
                  <c:v>41268.0</c:v>
                </c:pt>
                <c:pt idx="4665">
                  <c:v>41269.0</c:v>
                </c:pt>
                <c:pt idx="4666">
                  <c:v>41270.0</c:v>
                </c:pt>
                <c:pt idx="4667">
                  <c:v>41271.0</c:v>
                </c:pt>
                <c:pt idx="4668">
                  <c:v>41274.0</c:v>
                </c:pt>
                <c:pt idx="4669">
                  <c:v>41275.0</c:v>
                </c:pt>
                <c:pt idx="4670">
                  <c:v>41276.0</c:v>
                </c:pt>
                <c:pt idx="4671">
                  <c:v>41277.0</c:v>
                </c:pt>
                <c:pt idx="4672">
                  <c:v>41278.0</c:v>
                </c:pt>
                <c:pt idx="4673">
                  <c:v>41281.0</c:v>
                </c:pt>
                <c:pt idx="4674">
                  <c:v>41282.0</c:v>
                </c:pt>
                <c:pt idx="4675">
                  <c:v>41283.0</c:v>
                </c:pt>
                <c:pt idx="4676">
                  <c:v>41284.0</c:v>
                </c:pt>
                <c:pt idx="4677">
                  <c:v>41285.0</c:v>
                </c:pt>
                <c:pt idx="4678">
                  <c:v>41288.0</c:v>
                </c:pt>
                <c:pt idx="4679">
                  <c:v>41289.0</c:v>
                </c:pt>
                <c:pt idx="4680">
                  <c:v>41290.0</c:v>
                </c:pt>
                <c:pt idx="4681">
                  <c:v>41291.0</c:v>
                </c:pt>
                <c:pt idx="4682">
                  <c:v>41292.0</c:v>
                </c:pt>
                <c:pt idx="4683">
                  <c:v>41295.0</c:v>
                </c:pt>
                <c:pt idx="4684">
                  <c:v>41296.0</c:v>
                </c:pt>
                <c:pt idx="4685">
                  <c:v>41297.0</c:v>
                </c:pt>
                <c:pt idx="4686">
                  <c:v>41298.0</c:v>
                </c:pt>
                <c:pt idx="4687">
                  <c:v>41299.0</c:v>
                </c:pt>
                <c:pt idx="4688">
                  <c:v>41302.0</c:v>
                </c:pt>
                <c:pt idx="4689">
                  <c:v>41303.0</c:v>
                </c:pt>
                <c:pt idx="4690">
                  <c:v>41304.0</c:v>
                </c:pt>
                <c:pt idx="4691">
                  <c:v>41305.0</c:v>
                </c:pt>
                <c:pt idx="4692">
                  <c:v>41306.0</c:v>
                </c:pt>
                <c:pt idx="4693">
                  <c:v>41309.0</c:v>
                </c:pt>
                <c:pt idx="4694">
                  <c:v>41310.0</c:v>
                </c:pt>
                <c:pt idx="4695">
                  <c:v>41311.0</c:v>
                </c:pt>
                <c:pt idx="4696">
                  <c:v>41312.0</c:v>
                </c:pt>
                <c:pt idx="4697">
                  <c:v>41313.0</c:v>
                </c:pt>
                <c:pt idx="4698">
                  <c:v>41316.0</c:v>
                </c:pt>
                <c:pt idx="4699">
                  <c:v>41317.0</c:v>
                </c:pt>
                <c:pt idx="4700">
                  <c:v>41318.0</c:v>
                </c:pt>
                <c:pt idx="4701">
                  <c:v>41319.0</c:v>
                </c:pt>
                <c:pt idx="4702">
                  <c:v>41320.0</c:v>
                </c:pt>
                <c:pt idx="4703">
                  <c:v>41323.0</c:v>
                </c:pt>
                <c:pt idx="4704">
                  <c:v>41324.0</c:v>
                </c:pt>
                <c:pt idx="4705">
                  <c:v>41325.0</c:v>
                </c:pt>
                <c:pt idx="4706">
                  <c:v>41326.0</c:v>
                </c:pt>
                <c:pt idx="4707">
                  <c:v>41327.0</c:v>
                </c:pt>
                <c:pt idx="4708">
                  <c:v>41330.0</c:v>
                </c:pt>
                <c:pt idx="4709">
                  <c:v>41331.0</c:v>
                </c:pt>
                <c:pt idx="4710">
                  <c:v>41332.0</c:v>
                </c:pt>
                <c:pt idx="4711">
                  <c:v>41333.0</c:v>
                </c:pt>
                <c:pt idx="4712">
                  <c:v>41334.0</c:v>
                </c:pt>
                <c:pt idx="4713">
                  <c:v>41337.0</c:v>
                </c:pt>
                <c:pt idx="4714">
                  <c:v>41338.0</c:v>
                </c:pt>
                <c:pt idx="4715">
                  <c:v>41339.0</c:v>
                </c:pt>
                <c:pt idx="4716">
                  <c:v>41340.0</c:v>
                </c:pt>
                <c:pt idx="4717">
                  <c:v>41341.0</c:v>
                </c:pt>
                <c:pt idx="4718">
                  <c:v>41344.0</c:v>
                </c:pt>
                <c:pt idx="4719">
                  <c:v>41345.0</c:v>
                </c:pt>
                <c:pt idx="4720">
                  <c:v>41346.0</c:v>
                </c:pt>
                <c:pt idx="4721">
                  <c:v>41347.0</c:v>
                </c:pt>
                <c:pt idx="4722">
                  <c:v>41348.0</c:v>
                </c:pt>
                <c:pt idx="4723">
                  <c:v>41351.0</c:v>
                </c:pt>
                <c:pt idx="4724">
                  <c:v>41352.0</c:v>
                </c:pt>
                <c:pt idx="4725">
                  <c:v>41353.0</c:v>
                </c:pt>
                <c:pt idx="4726">
                  <c:v>41354.0</c:v>
                </c:pt>
                <c:pt idx="4727">
                  <c:v>41355.0</c:v>
                </c:pt>
                <c:pt idx="4728">
                  <c:v>41358.0</c:v>
                </c:pt>
                <c:pt idx="4729">
                  <c:v>41359.0</c:v>
                </c:pt>
                <c:pt idx="4730">
                  <c:v>41360.0</c:v>
                </c:pt>
                <c:pt idx="4731">
                  <c:v>41361.0</c:v>
                </c:pt>
                <c:pt idx="4732">
                  <c:v>41362.0</c:v>
                </c:pt>
                <c:pt idx="4733">
                  <c:v>41365.0</c:v>
                </c:pt>
                <c:pt idx="4734">
                  <c:v>41366.0</c:v>
                </c:pt>
                <c:pt idx="4735">
                  <c:v>41367.0</c:v>
                </c:pt>
                <c:pt idx="4736">
                  <c:v>41368.0</c:v>
                </c:pt>
                <c:pt idx="4737">
                  <c:v>41369.0</c:v>
                </c:pt>
                <c:pt idx="4738">
                  <c:v>41372.0</c:v>
                </c:pt>
                <c:pt idx="4739">
                  <c:v>41373.0</c:v>
                </c:pt>
                <c:pt idx="4740">
                  <c:v>41374.0</c:v>
                </c:pt>
                <c:pt idx="4741">
                  <c:v>41375.0</c:v>
                </c:pt>
                <c:pt idx="4742">
                  <c:v>41376.0</c:v>
                </c:pt>
                <c:pt idx="4743">
                  <c:v>41379.0</c:v>
                </c:pt>
                <c:pt idx="4744">
                  <c:v>41380.0</c:v>
                </c:pt>
                <c:pt idx="4745">
                  <c:v>41381.0</c:v>
                </c:pt>
                <c:pt idx="4746">
                  <c:v>41382.0</c:v>
                </c:pt>
                <c:pt idx="4747">
                  <c:v>41383.0</c:v>
                </c:pt>
                <c:pt idx="4748">
                  <c:v>41386.0</c:v>
                </c:pt>
                <c:pt idx="4749">
                  <c:v>41387.0</c:v>
                </c:pt>
                <c:pt idx="4750">
                  <c:v>41388.0</c:v>
                </c:pt>
                <c:pt idx="4751">
                  <c:v>41389.0</c:v>
                </c:pt>
                <c:pt idx="4752">
                  <c:v>41390.0</c:v>
                </c:pt>
                <c:pt idx="4753">
                  <c:v>41393.0</c:v>
                </c:pt>
                <c:pt idx="4754">
                  <c:v>41394.0</c:v>
                </c:pt>
                <c:pt idx="4755">
                  <c:v>41395.0</c:v>
                </c:pt>
                <c:pt idx="4756">
                  <c:v>41396.0</c:v>
                </c:pt>
                <c:pt idx="4757">
                  <c:v>41397.0</c:v>
                </c:pt>
                <c:pt idx="4758">
                  <c:v>41400.0</c:v>
                </c:pt>
                <c:pt idx="4759">
                  <c:v>41401.0</c:v>
                </c:pt>
                <c:pt idx="4760">
                  <c:v>41402.0</c:v>
                </c:pt>
                <c:pt idx="4761">
                  <c:v>41403.0</c:v>
                </c:pt>
                <c:pt idx="4762">
                  <c:v>41404.0</c:v>
                </c:pt>
                <c:pt idx="4763">
                  <c:v>41407.0</c:v>
                </c:pt>
                <c:pt idx="4764">
                  <c:v>41408.0</c:v>
                </c:pt>
                <c:pt idx="4765">
                  <c:v>41409.0</c:v>
                </c:pt>
                <c:pt idx="4766">
                  <c:v>41410.0</c:v>
                </c:pt>
                <c:pt idx="4767">
                  <c:v>41411.0</c:v>
                </c:pt>
                <c:pt idx="4768">
                  <c:v>41414.0</c:v>
                </c:pt>
                <c:pt idx="4769">
                  <c:v>41415.0</c:v>
                </c:pt>
                <c:pt idx="4770">
                  <c:v>41416.0</c:v>
                </c:pt>
                <c:pt idx="4771">
                  <c:v>41417.0</c:v>
                </c:pt>
                <c:pt idx="4772">
                  <c:v>41418.0</c:v>
                </c:pt>
                <c:pt idx="4773">
                  <c:v>41421.0</c:v>
                </c:pt>
                <c:pt idx="4774">
                  <c:v>41422.0</c:v>
                </c:pt>
                <c:pt idx="4775">
                  <c:v>41423.0</c:v>
                </c:pt>
                <c:pt idx="4776">
                  <c:v>41424.0</c:v>
                </c:pt>
                <c:pt idx="4777">
                  <c:v>41425.0</c:v>
                </c:pt>
                <c:pt idx="4778">
                  <c:v>41428.0</c:v>
                </c:pt>
                <c:pt idx="4779">
                  <c:v>41429.0</c:v>
                </c:pt>
                <c:pt idx="4780">
                  <c:v>41430.0</c:v>
                </c:pt>
                <c:pt idx="4781">
                  <c:v>41431.0</c:v>
                </c:pt>
                <c:pt idx="4782">
                  <c:v>41432.0</c:v>
                </c:pt>
                <c:pt idx="4783">
                  <c:v>41435.0</c:v>
                </c:pt>
                <c:pt idx="4784">
                  <c:v>41436.0</c:v>
                </c:pt>
                <c:pt idx="4785">
                  <c:v>41437.0</c:v>
                </c:pt>
                <c:pt idx="4786">
                  <c:v>41438.0</c:v>
                </c:pt>
                <c:pt idx="4787">
                  <c:v>41439.0</c:v>
                </c:pt>
                <c:pt idx="4788">
                  <c:v>41442.0</c:v>
                </c:pt>
                <c:pt idx="4789">
                  <c:v>41443.0</c:v>
                </c:pt>
                <c:pt idx="4790">
                  <c:v>41444.0</c:v>
                </c:pt>
                <c:pt idx="4791">
                  <c:v>41445.0</c:v>
                </c:pt>
                <c:pt idx="4792">
                  <c:v>41446.0</c:v>
                </c:pt>
                <c:pt idx="4793">
                  <c:v>41449.0</c:v>
                </c:pt>
                <c:pt idx="4794">
                  <c:v>41450.0</c:v>
                </c:pt>
                <c:pt idx="4795">
                  <c:v>41451.0</c:v>
                </c:pt>
                <c:pt idx="4796">
                  <c:v>41452.0</c:v>
                </c:pt>
                <c:pt idx="4797">
                  <c:v>41453.0</c:v>
                </c:pt>
                <c:pt idx="4798">
                  <c:v>41456.0</c:v>
                </c:pt>
                <c:pt idx="4799">
                  <c:v>41457.0</c:v>
                </c:pt>
                <c:pt idx="4800">
                  <c:v>41458.0</c:v>
                </c:pt>
                <c:pt idx="4801">
                  <c:v>41459.0</c:v>
                </c:pt>
                <c:pt idx="4802">
                  <c:v>41460.0</c:v>
                </c:pt>
                <c:pt idx="4803">
                  <c:v>41463.0</c:v>
                </c:pt>
                <c:pt idx="4804">
                  <c:v>41464.0</c:v>
                </c:pt>
                <c:pt idx="4805">
                  <c:v>41465.0</c:v>
                </c:pt>
                <c:pt idx="4806">
                  <c:v>41466.0</c:v>
                </c:pt>
                <c:pt idx="4807">
                  <c:v>41467.0</c:v>
                </c:pt>
                <c:pt idx="4808">
                  <c:v>41470.0</c:v>
                </c:pt>
                <c:pt idx="4809">
                  <c:v>41471.0</c:v>
                </c:pt>
                <c:pt idx="4810">
                  <c:v>41472.0</c:v>
                </c:pt>
                <c:pt idx="4811">
                  <c:v>41473.0</c:v>
                </c:pt>
                <c:pt idx="4812">
                  <c:v>41474.0</c:v>
                </c:pt>
                <c:pt idx="4813">
                  <c:v>41477.0</c:v>
                </c:pt>
                <c:pt idx="4814">
                  <c:v>41478.0</c:v>
                </c:pt>
                <c:pt idx="4815">
                  <c:v>41479.0</c:v>
                </c:pt>
                <c:pt idx="4816">
                  <c:v>41480.0</c:v>
                </c:pt>
                <c:pt idx="4817">
                  <c:v>41481.0</c:v>
                </c:pt>
                <c:pt idx="4818">
                  <c:v>41484.0</c:v>
                </c:pt>
                <c:pt idx="4819">
                  <c:v>41485.0</c:v>
                </c:pt>
                <c:pt idx="4820">
                  <c:v>41486.0</c:v>
                </c:pt>
                <c:pt idx="4821">
                  <c:v>41487.0</c:v>
                </c:pt>
                <c:pt idx="4822">
                  <c:v>41488.0</c:v>
                </c:pt>
                <c:pt idx="4823">
                  <c:v>41491.0</c:v>
                </c:pt>
                <c:pt idx="4824">
                  <c:v>41492.0</c:v>
                </c:pt>
                <c:pt idx="4825">
                  <c:v>41493.0</c:v>
                </c:pt>
                <c:pt idx="4826">
                  <c:v>41494.0</c:v>
                </c:pt>
                <c:pt idx="4827">
                  <c:v>41495.0</c:v>
                </c:pt>
                <c:pt idx="4828">
                  <c:v>41498.0</c:v>
                </c:pt>
                <c:pt idx="4829">
                  <c:v>41499.0</c:v>
                </c:pt>
                <c:pt idx="4830">
                  <c:v>41500.0</c:v>
                </c:pt>
                <c:pt idx="4831">
                  <c:v>41501.0</c:v>
                </c:pt>
                <c:pt idx="4832">
                  <c:v>41502.0</c:v>
                </c:pt>
                <c:pt idx="4833">
                  <c:v>41505.0</c:v>
                </c:pt>
                <c:pt idx="4834">
                  <c:v>41506.0</c:v>
                </c:pt>
                <c:pt idx="4835">
                  <c:v>41507.0</c:v>
                </c:pt>
                <c:pt idx="4836">
                  <c:v>41508.0</c:v>
                </c:pt>
                <c:pt idx="4837">
                  <c:v>41509.0</c:v>
                </c:pt>
                <c:pt idx="4838">
                  <c:v>41512.0</c:v>
                </c:pt>
                <c:pt idx="4839">
                  <c:v>41513.0</c:v>
                </c:pt>
                <c:pt idx="4840">
                  <c:v>41514.0</c:v>
                </c:pt>
                <c:pt idx="4841">
                  <c:v>41515.0</c:v>
                </c:pt>
                <c:pt idx="4842">
                  <c:v>41516.0</c:v>
                </c:pt>
                <c:pt idx="4843">
                  <c:v>41519.0</c:v>
                </c:pt>
                <c:pt idx="4844">
                  <c:v>41520.0</c:v>
                </c:pt>
                <c:pt idx="4845">
                  <c:v>41521.0</c:v>
                </c:pt>
                <c:pt idx="4846">
                  <c:v>41522.0</c:v>
                </c:pt>
                <c:pt idx="4847">
                  <c:v>41523.0</c:v>
                </c:pt>
                <c:pt idx="4848">
                  <c:v>41526.0</c:v>
                </c:pt>
                <c:pt idx="4849">
                  <c:v>41527.0</c:v>
                </c:pt>
                <c:pt idx="4850">
                  <c:v>41528.0</c:v>
                </c:pt>
                <c:pt idx="4851">
                  <c:v>41529.0</c:v>
                </c:pt>
                <c:pt idx="4852">
                  <c:v>41530.0</c:v>
                </c:pt>
                <c:pt idx="4853">
                  <c:v>41533.0</c:v>
                </c:pt>
                <c:pt idx="4854">
                  <c:v>41534.0</c:v>
                </c:pt>
                <c:pt idx="4855">
                  <c:v>41535.0</c:v>
                </c:pt>
                <c:pt idx="4856">
                  <c:v>41536.0</c:v>
                </c:pt>
                <c:pt idx="4857">
                  <c:v>41537.0</c:v>
                </c:pt>
                <c:pt idx="4858">
                  <c:v>41540.0</c:v>
                </c:pt>
                <c:pt idx="4859">
                  <c:v>41541.0</c:v>
                </c:pt>
                <c:pt idx="4860">
                  <c:v>41542.0</c:v>
                </c:pt>
                <c:pt idx="4861">
                  <c:v>41543.0</c:v>
                </c:pt>
                <c:pt idx="4862">
                  <c:v>41544.0</c:v>
                </c:pt>
                <c:pt idx="4863">
                  <c:v>41547.0</c:v>
                </c:pt>
              </c:numCache>
            </c:numRef>
          </c:cat>
          <c:val>
            <c:numRef>
              <c:f>Sheet1!$E$3:$E$4866</c:f>
              <c:numCache>
                <c:formatCode>General</c:formatCode>
                <c:ptCount val="4864"/>
                <c:pt idx="0">
                  <c:v>5.94</c:v>
                </c:pt>
                <c:pt idx="1">
                  <c:v>5.91</c:v>
                </c:pt>
                <c:pt idx="2">
                  <c:v>5.94</c:v>
                </c:pt>
                <c:pt idx="3">
                  <c:v>5.9</c:v>
                </c:pt>
                <c:pt idx="4">
                  <c:v>5.9</c:v>
                </c:pt>
                <c:pt idx="5">
                  <c:v>5.92</c:v>
                </c:pt>
                <c:pt idx="6">
                  <c:v>5.87</c:v>
                </c:pt>
                <c:pt idx="7">
                  <c:v>5.87</c:v>
                </c:pt>
                <c:pt idx="8">
                  <c:v>5.81</c:v>
                </c:pt>
                <c:pt idx="9">
                  <c:v>5.76</c:v>
                </c:pt>
                <c:pt idx="10">
                  <c:v>5.73</c:v>
                </c:pt>
                <c:pt idx="11">
                  <c:v>5.75</c:v>
                </c:pt>
                <c:pt idx="12">
                  <c:v>5.73</c:v>
                </c:pt>
                <c:pt idx="13">
                  <c:v>5.76</c:v>
                </c:pt>
                <c:pt idx="14">
                  <c:v>5.81</c:v>
                </c:pt>
                <c:pt idx="15">
                  <c:v>5.79</c:v>
                </c:pt>
                <c:pt idx="16">
                  <c:v>5.73</c:v>
                </c:pt>
                <c:pt idx="17">
                  <c:v>5.649999999999999</c:v>
                </c:pt>
                <c:pt idx="18">
                  <c:v>5.64</c:v>
                </c:pt>
                <c:pt idx="19">
                  <c:v>5.619999999999999</c:v>
                </c:pt>
                <c:pt idx="20">
                  <c:v>5.6</c:v>
                </c:pt>
                <c:pt idx="21">
                  <c:v>5.63</c:v>
                </c:pt>
                <c:pt idx="22">
                  <c:v>5.56</c:v>
                </c:pt>
                <c:pt idx="23">
                  <c:v>5.55</c:v>
                </c:pt>
                <c:pt idx="24">
                  <c:v>5.56</c:v>
                </c:pt>
                <c:pt idx="25">
                  <c:v>5.53</c:v>
                </c:pt>
                <c:pt idx="26">
                  <c:v>5.48</c:v>
                </c:pt>
                <c:pt idx="27">
                  <c:v>5.48</c:v>
                </c:pt>
                <c:pt idx="28">
                  <c:v>5.48</c:v>
                </c:pt>
                <c:pt idx="29">
                  <c:v>5.45</c:v>
                </c:pt>
                <c:pt idx="30">
                  <c:v>5.42</c:v>
                </c:pt>
                <c:pt idx="31">
                  <c:v>5.42</c:v>
                </c:pt>
                <c:pt idx="32">
                  <c:v>5.44</c:v>
                </c:pt>
                <c:pt idx="33">
                  <c:v>5.46</c:v>
                </c:pt>
                <c:pt idx="34">
                  <c:v>5.42</c:v>
                </c:pt>
                <c:pt idx="35">
                  <c:v>5.4</c:v>
                </c:pt>
                <c:pt idx="36">
                  <c:v>5.41</c:v>
                </c:pt>
                <c:pt idx="37">
                  <c:v>5.41</c:v>
                </c:pt>
                <c:pt idx="38">
                  <c:v>5.39</c:v>
                </c:pt>
                <c:pt idx="39">
                  <c:v>5.37</c:v>
                </c:pt>
                <c:pt idx="40">
                  <c:v>5.39</c:v>
                </c:pt>
                <c:pt idx="41">
                  <c:v>5.45</c:v>
                </c:pt>
                <c:pt idx="42">
                  <c:v>5.48</c:v>
                </c:pt>
                <c:pt idx="43">
                  <c:v>5.51</c:v>
                </c:pt>
                <c:pt idx="44">
                  <c:v>5.48</c:v>
                </c:pt>
                <c:pt idx="45">
                  <c:v>5.46</c:v>
                </c:pt>
                <c:pt idx="46">
                  <c:v>5.46</c:v>
                </c:pt>
                <c:pt idx="47">
                  <c:v>5.44</c:v>
                </c:pt>
                <c:pt idx="48">
                  <c:v>5.37</c:v>
                </c:pt>
                <c:pt idx="49">
                  <c:v>5.37</c:v>
                </c:pt>
                <c:pt idx="50">
                  <c:v>5.34</c:v>
                </c:pt>
                <c:pt idx="51">
                  <c:v>5.359999999999999</c:v>
                </c:pt>
                <c:pt idx="52">
                  <c:v>5.37</c:v>
                </c:pt>
                <c:pt idx="53">
                  <c:v>5.359999999999999</c:v>
                </c:pt>
                <c:pt idx="54">
                  <c:v>5.39</c:v>
                </c:pt>
                <c:pt idx="55">
                  <c:v>5.42</c:v>
                </c:pt>
                <c:pt idx="56">
                  <c:v>5.39</c:v>
                </c:pt>
                <c:pt idx="57">
                  <c:v>5.37</c:v>
                </c:pt>
                <c:pt idx="58">
                  <c:v>5.38</c:v>
                </c:pt>
                <c:pt idx="59">
                  <c:v>5.37</c:v>
                </c:pt>
                <c:pt idx="60">
                  <c:v>5.359999999999999</c:v>
                </c:pt>
                <c:pt idx="61">
                  <c:v>5.38</c:v>
                </c:pt>
                <c:pt idx="62">
                  <c:v>5.37</c:v>
                </c:pt>
                <c:pt idx="63">
                  <c:v>5.33</c:v>
                </c:pt>
                <c:pt idx="64">
                  <c:v>5.31</c:v>
                </c:pt>
                <c:pt idx="65">
                  <c:v>5.28</c:v>
                </c:pt>
                <c:pt idx="66">
                  <c:v>5.28</c:v>
                </c:pt>
                <c:pt idx="67">
                  <c:v>5.29</c:v>
                </c:pt>
                <c:pt idx="68">
                  <c:v>5.25</c:v>
                </c:pt>
                <c:pt idx="69">
                  <c:v>5.25</c:v>
                </c:pt>
                <c:pt idx="70">
                  <c:v>5.23</c:v>
                </c:pt>
                <c:pt idx="71">
                  <c:v>5.23</c:v>
                </c:pt>
                <c:pt idx="72">
                  <c:v>5.21</c:v>
                </c:pt>
                <c:pt idx="73">
                  <c:v>5.2</c:v>
                </c:pt>
                <c:pt idx="74">
                  <c:v>5.22</c:v>
                </c:pt>
                <c:pt idx="75">
                  <c:v>5.22</c:v>
                </c:pt>
                <c:pt idx="76">
                  <c:v>5.22</c:v>
                </c:pt>
                <c:pt idx="77">
                  <c:v>5.24</c:v>
                </c:pt>
                <c:pt idx="78">
                  <c:v>5.27</c:v>
                </c:pt>
                <c:pt idx="79">
                  <c:v>5.29</c:v>
                </c:pt>
                <c:pt idx="80">
                  <c:v>5.34</c:v>
                </c:pt>
                <c:pt idx="81">
                  <c:v>5.39</c:v>
                </c:pt>
                <c:pt idx="82">
                  <c:v>5.42</c:v>
                </c:pt>
                <c:pt idx="83">
                  <c:v>5.42</c:v>
                </c:pt>
                <c:pt idx="84">
                  <c:v>5.41</c:v>
                </c:pt>
                <c:pt idx="85">
                  <c:v>5.359999999999999</c:v>
                </c:pt>
                <c:pt idx="86">
                  <c:v>5.31</c:v>
                </c:pt>
                <c:pt idx="87">
                  <c:v>5.29</c:v>
                </c:pt>
                <c:pt idx="88">
                  <c:v>5.23</c:v>
                </c:pt>
                <c:pt idx="89">
                  <c:v>5.23</c:v>
                </c:pt>
                <c:pt idx="90">
                  <c:v>5.2</c:v>
                </c:pt>
                <c:pt idx="91">
                  <c:v>5.23</c:v>
                </c:pt>
                <c:pt idx="92">
                  <c:v>5.2</c:v>
                </c:pt>
                <c:pt idx="93">
                  <c:v>5.14</c:v>
                </c:pt>
                <c:pt idx="94">
                  <c:v>5.119999999999999</c:v>
                </c:pt>
                <c:pt idx="95">
                  <c:v>5.149999999999999</c:v>
                </c:pt>
                <c:pt idx="96">
                  <c:v>5.149999999999999</c:v>
                </c:pt>
                <c:pt idx="97">
                  <c:v>5.159999999999999</c:v>
                </c:pt>
                <c:pt idx="98">
                  <c:v>5.119999999999999</c:v>
                </c:pt>
                <c:pt idx="99">
                  <c:v>5.09</c:v>
                </c:pt>
                <c:pt idx="100">
                  <c:v>5.06</c:v>
                </c:pt>
                <c:pt idx="101">
                  <c:v>5.06</c:v>
                </c:pt>
                <c:pt idx="102">
                  <c:v>5.06</c:v>
                </c:pt>
                <c:pt idx="103">
                  <c:v>5.05</c:v>
                </c:pt>
                <c:pt idx="104">
                  <c:v>5.01</c:v>
                </c:pt>
                <c:pt idx="105">
                  <c:v>4.99</c:v>
                </c:pt>
                <c:pt idx="106">
                  <c:v>4.9</c:v>
                </c:pt>
                <c:pt idx="107">
                  <c:v>4.87</c:v>
                </c:pt>
                <c:pt idx="108">
                  <c:v>4.8</c:v>
                </c:pt>
                <c:pt idx="109">
                  <c:v>4.819999999999999</c:v>
                </c:pt>
                <c:pt idx="110">
                  <c:v>4.859999999999999</c:v>
                </c:pt>
                <c:pt idx="111">
                  <c:v>4.95</c:v>
                </c:pt>
                <c:pt idx="112">
                  <c:v>5.01</c:v>
                </c:pt>
                <c:pt idx="113">
                  <c:v>5.0</c:v>
                </c:pt>
                <c:pt idx="114">
                  <c:v>5.06</c:v>
                </c:pt>
                <c:pt idx="115">
                  <c:v>5.09</c:v>
                </c:pt>
                <c:pt idx="116">
                  <c:v>5.189999999999999</c:v>
                </c:pt>
                <c:pt idx="117">
                  <c:v>5.17</c:v>
                </c:pt>
                <c:pt idx="118">
                  <c:v>5.119999999999999</c:v>
                </c:pt>
                <c:pt idx="119">
                  <c:v>5.05</c:v>
                </c:pt>
                <c:pt idx="120">
                  <c:v>5.0</c:v>
                </c:pt>
                <c:pt idx="121">
                  <c:v>5.02</c:v>
                </c:pt>
                <c:pt idx="122">
                  <c:v>5.04</c:v>
                </c:pt>
                <c:pt idx="123">
                  <c:v>5.06</c:v>
                </c:pt>
                <c:pt idx="124">
                  <c:v>5.06</c:v>
                </c:pt>
                <c:pt idx="125">
                  <c:v>5.149999999999999</c:v>
                </c:pt>
                <c:pt idx="126">
                  <c:v>5.159999999999999</c:v>
                </c:pt>
                <c:pt idx="127">
                  <c:v>5.159999999999999</c:v>
                </c:pt>
                <c:pt idx="128">
                  <c:v>5.159999999999999</c:v>
                </c:pt>
                <c:pt idx="129">
                  <c:v>5.14</c:v>
                </c:pt>
                <c:pt idx="130">
                  <c:v>5.08</c:v>
                </c:pt>
                <c:pt idx="131">
                  <c:v>5.03</c:v>
                </c:pt>
                <c:pt idx="132">
                  <c:v>4.98</c:v>
                </c:pt>
                <c:pt idx="133">
                  <c:v>4.97</c:v>
                </c:pt>
                <c:pt idx="134">
                  <c:v>4.9</c:v>
                </c:pt>
                <c:pt idx="135">
                  <c:v>4.9</c:v>
                </c:pt>
                <c:pt idx="136">
                  <c:v>4.92</c:v>
                </c:pt>
                <c:pt idx="137">
                  <c:v>4.96</c:v>
                </c:pt>
                <c:pt idx="138">
                  <c:v>5.01</c:v>
                </c:pt>
                <c:pt idx="139">
                  <c:v>5.1</c:v>
                </c:pt>
                <c:pt idx="140">
                  <c:v>5.1</c:v>
                </c:pt>
                <c:pt idx="141">
                  <c:v>5.119999999999999</c:v>
                </c:pt>
                <c:pt idx="142">
                  <c:v>5.119999999999999</c:v>
                </c:pt>
                <c:pt idx="143">
                  <c:v>5.09</c:v>
                </c:pt>
                <c:pt idx="144">
                  <c:v>5.05</c:v>
                </c:pt>
                <c:pt idx="145">
                  <c:v>5.03</c:v>
                </c:pt>
                <c:pt idx="146">
                  <c:v>5.06</c:v>
                </c:pt>
                <c:pt idx="147">
                  <c:v>5.04</c:v>
                </c:pt>
                <c:pt idx="148">
                  <c:v>5.07</c:v>
                </c:pt>
                <c:pt idx="149">
                  <c:v>5.04</c:v>
                </c:pt>
                <c:pt idx="150">
                  <c:v>5.1</c:v>
                </c:pt>
                <c:pt idx="151">
                  <c:v>5.13</c:v>
                </c:pt>
                <c:pt idx="152">
                  <c:v>5.159999999999999</c:v>
                </c:pt>
                <c:pt idx="153">
                  <c:v>5.109999999999999</c:v>
                </c:pt>
                <c:pt idx="154">
                  <c:v>5.109999999999999</c:v>
                </c:pt>
                <c:pt idx="155">
                  <c:v>5.119999999999999</c:v>
                </c:pt>
                <c:pt idx="156">
                  <c:v>5.149999999999999</c:v>
                </c:pt>
                <c:pt idx="157">
                  <c:v>5.17</c:v>
                </c:pt>
                <c:pt idx="158">
                  <c:v>5.189999999999999</c:v>
                </c:pt>
                <c:pt idx="159">
                  <c:v>5.149999999999999</c:v>
                </c:pt>
                <c:pt idx="160">
                  <c:v>5.149999999999999</c:v>
                </c:pt>
                <c:pt idx="161">
                  <c:v>5.149999999999999</c:v>
                </c:pt>
                <c:pt idx="162">
                  <c:v>5.119999999999999</c:v>
                </c:pt>
                <c:pt idx="163">
                  <c:v>5.109999999999999</c:v>
                </c:pt>
                <c:pt idx="164">
                  <c:v>5.109999999999999</c:v>
                </c:pt>
                <c:pt idx="165">
                  <c:v>5.09</c:v>
                </c:pt>
                <c:pt idx="166">
                  <c:v>5.07</c:v>
                </c:pt>
                <c:pt idx="167">
                  <c:v>5.01</c:v>
                </c:pt>
                <c:pt idx="168">
                  <c:v>4.99</c:v>
                </c:pt>
                <c:pt idx="169">
                  <c:v>4.96</c:v>
                </c:pt>
                <c:pt idx="170">
                  <c:v>4.95</c:v>
                </c:pt>
                <c:pt idx="171">
                  <c:v>4.93</c:v>
                </c:pt>
                <c:pt idx="172">
                  <c:v>4.89</c:v>
                </c:pt>
                <c:pt idx="173">
                  <c:v>4.87</c:v>
                </c:pt>
                <c:pt idx="174">
                  <c:v>4.84</c:v>
                </c:pt>
                <c:pt idx="175">
                  <c:v>4.84</c:v>
                </c:pt>
                <c:pt idx="176">
                  <c:v>4.84</c:v>
                </c:pt>
                <c:pt idx="177">
                  <c:v>4.76</c:v>
                </c:pt>
                <c:pt idx="178">
                  <c:v>4.74</c:v>
                </c:pt>
                <c:pt idx="179">
                  <c:v>4.71</c:v>
                </c:pt>
                <c:pt idx="180">
                  <c:v>4.75</c:v>
                </c:pt>
                <c:pt idx="181">
                  <c:v>4.78</c:v>
                </c:pt>
                <c:pt idx="182">
                  <c:v>4.769999999999999</c:v>
                </c:pt>
                <c:pt idx="183">
                  <c:v>4.78</c:v>
                </c:pt>
                <c:pt idx="184">
                  <c:v>4.85</c:v>
                </c:pt>
                <c:pt idx="185">
                  <c:v>4.93</c:v>
                </c:pt>
                <c:pt idx="186">
                  <c:v>4.95</c:v>
                </c:pt>
                <c:pt idx="187">
                  <c:v>4.95</c:v>
                </c:pt>
                <c:pt idx="188">
                  <c:v>5.0</c:v>
                </c:pt>
                <c:pt idx="189">
                  <c:v>4.95</c:v>
                </c:pt>
                <c:pt idx="190">
                  <c:v>4.89</c:v>
                </c:pt>
                <c:pt idx="191">
                  <c:v>4.85</c:v>
                </c:pt>
                <c:pt idx="192">
                  <c:v>4.83</c:v>
                </c:pt>
                <c:pt idx="193">
                  <c:v>4.83</c:v>
                </c:pt>
                <c:pt idx="194">
                  <c:v>4.81</c:v>
                </c:pt>
                <c:pt idx="195">
                  <c:v>4.8</c:v>
                </c:pt>
                <c:pt idx="196">
                  <c:v>4.8</c:v>
                </c:pt>
                <c:pt idx="197">
                  <c:v>4.78</c:v>
                </c:pt>
                <c:pt idx="198">
                  <c:v>4.78</c:v>
                </c:pt>
                <c:pt idx="199">
                  <c:v>4.76</c:v>
                </c:pt>
                <c:pt idx="200">
                  <c:v>4.7</c:v>
                </c:pt>
                <c:pt idx="201">
                  <c:v>4.67</c:v>
                </c:pt>
                <c:pt idx="202">
                  <c:v>4.67</c:v>
                </c:pt>
                <c:pt idx="203">
                  <c:v>4.67</c:v>
                </c:pt>
                <c:pt idx="204">
                  <c:v>4.689999999999999</c:v>
                </c:pt>
                <c:pt idx="205">
                  <c:v>4.73</c:v>
                </c:pt>
                <c:pt idx="206">
                  <c:v>4.75</c:v>
                </c:pt>
                <c:pt idx="207">
                  <c:v>4.75</c:v>
                </c:pt>
                <c:pt idx="208">
                  <c:v>4.75</c:v>
                </c:pt>
                <c:pt idx="209">
                  <c:v>4.769999999999999</c:v>
                </c:pt>
                <c:pt idx="210">
                  <c:v>4.79</c:v>
                </c:pt>
                <c:pt idx="211">
                  <c:v>4.769999999999999</c:v>
                </c:pt>
                <c:pt idx="212">
                  <c:v>4.75</c:v>
                </c:pt>
                <c:pt idx="213">
                  <c:v>4.72</c:v>
                </c:pt>
                <c:pt idx="214">
                  <c:v>4.72</c:v>
                </c:pt>
                <c:pt idx="215">
                  <c:v>4.72</c:v>
                </c:pt>
                <c:pt idx="216">
                  <c:v>4.72</c:v>
                </c:pt>
                <c:pt idx="217">
                  <c:v>4.74</c:v>
                </c:pt>
                <c:pt idx="218">
                  <c:v>4.72</c:v>
                </c:pt>
                <c:pt idx="219">
                  <c:v>4.74</c:v>
                </c:pt>
                <c:pt idx="220">
                  <c:v>4.769999999999999</c:v>
                </c:pt>
                <c:pt idx="221">
                  <c:v>4.769999999999999</c:v>
                </c:pt>
                <c:pt idx="222">
                  <c:v>4.78</c:v>
                </c:pt>
                <c:pt idx="223">
                  <c:v>4.769999999999999</c:v>
                </c:pt>
                <c:pt idx="224">
                  <c:v>4.74</c:v>
                </c:pt>
                <c:pt idx="225">
                  <c:v>4.73</c:v>
                </c:pt>
                <c:pt idx="226">
                  <c:v>4.73</c:v>
                </c:pt>
                <c:pt idx="227">
                  <c:v>4.75</c:v>
                </c:pt>
                <c:pt idx="228">
                  <c:v>4.75</c:v>
                </c:pt>
                <c:pt idx="229">
                  <c:v>4.75</c:v>
                </c:pt>
                <c:pt idx="230">
                  <c:v>4.75</c:v>
                </c:pt>
                <c:pt idx="231">
                  <c:v>4.72</c:v>
                </c:pt>
                <c:pt idx="232">
                  <c:v>4.74</c:v>
                </c:pt>
                <c:pt idx="233">
                  <c:v>4.74</c:v>
                </c:pt>
                <c:pt idx="234">
                  <c:v>4.7</c:v>
                </c:pt>
                <c:pt idx="235">
                  <c:v>4.68</c:v>
                </c:pt>
                <c:pt idx="236">
                  <c:v>4.619999999999999</c:v>
                </c:pt>
                <c:pt idx="237">
                  <c:v>4.609999999999999</c:v>
                </c:pt>
                <c:pt idx="238">
                  <c:v>4.6</c:v>
                </c:pt>
                <c:pt idx="239">
                  <c:v>4.6</c:v>
                </c:pt>
                <c:pt idx="240">
                  <c:v>4.609999999999999</c:v>
                </c:pt>
                <c:pt idx="241">
                  <c:v>4.6</c:v>
                </c:pt>
                <c:pt idx="242">
                  <c:v>4.649999999999999</c:v>
                </c:pt>
                <c:pt idx="243">
                  <c:v>4.68</c:v>
                </c:pt>
                <c:pt idx="244">
                  <c:v>4.7</c:v>
                </c:pt>
                <c:pt idx="245">
                  <c:v>4.71</c:v>
                </c:pt>
                <c:pt idx="246">
                  <c:v>4.84</c:v>
                </c:pt>
                <c:pt idx="247">
                  <c:v>4.859999999999999</c:v>
                </c:pt>
                <c:pt idx="248">
                  <c:v>4.81</c:v>
                </c:pt>
                <c:pt idx="249">
                  <c:v>4.79</c:v>
                </c:pt>
                <c:pt idx="250">
                  <c:v>4.75</c:v>
                </c:pt>
                <c:pt idx="251">
                  <c:v>4.75</c:v>
                </c:pt>
                <c:pt idx="252">
                  <c:v>4.72</c:v>
                </c:pt>
                <c:pt idx="253">
                  <c:v>4.68</c:v>
                </c:pt>
                <c:pt idx="254">
                  <c:v>4.659999999999999</c:v>
                </c:pt>
                <c:pt idx="255">
                  <c:v>4.659999999999999</c:v>
                </c:pt>
                <c:pt idx="256">
                  <c:v>4.659999999999999</c:v>
                </c:pt>
                <c:pt idx="257">
                  <c:v>4.64</c:v>
                </c:pt>
                <c:pt idx="258">
                  <c:v>4.63</c:v>
                </c:pt>
                <c:pt idx="259">
                  <c:v>4.659999999999999</c:v>
                </c:pt>
                <c:pt idx="260">
                  <c:v>4.72</c:v>
                </c:pt>
                <c:pt idx="261">
                  <c:v>4.72</c:v>
                </c:pt>
                <c:pt idx="262">
                  <c:v>4.7</c:v>
                </c:pt>
                <c:pt idx="263">
                  <c:v>4.74</c:v>
                </c:pt>
                <c:pt idx="264">
                  <c:v>4.769999999999999</c:v>
                </c:pt>
                <c:pt idx="265">
                  <c:v>4.769999999999999</c:v>
                </c:pt>
                <c:pt idx="266">
                  <c:v>4.769999999999999</c:v>
                </c:pt>
                <c:pt idx="267">
                  <c:v>4.74</c:v>
                </c:pt>
                <c:pt idx="268">
                  <c:v>4.72</c:v>
                </c:pt>
                <c:pt idx="269">
                  <c:v>4.67</c:v>
                </c:pt>
                <c:pt idx="270">
                  <c:v>4.689999999999999</c:v>
                </c:pt>
                <c:pt idx="271">
                  <c:v>4.71</c:v>
                </c:pt>
                <c:pt idx="272">
                  <c:v>4.75</c:v>
                </c:pt>
                <c:pt idx="273">
                  <c:v>4.71</c:v>
                </c:pt>
                <c:pt idx="274">
                  <c:v>4.75</c:v>
                </c:pt>
                <c:pt idx="275">
                  <c:v>4.769999999999999</c:v>
                </c:pt>
                <c:pt idx="276">
                  <c:v>4.75</c:v>
                </c:pt>
                <c:pt idx="277">
                  <c:v>4.68</c:v>
                </c:pt>
                <c:pt idx="278">
                  <c:v>4.67</c:v>
                </c:pt>
                <c:pt idx="279">
                  <c:v>4.659999999999999</c:v>
                </c:pt>
                <c:pt idx="280">
                  <c:v>4.68</c:v>
                </c:pt>
                <c:pt idx="281">
                  <c:v>4.689999999999999</c:v>
                </c:pt>
                <c:pt idx="282">
                  <c:v>4.649999999999999</c:v>
                </c:pt>
                <c:pt idx="283">
                  <c:v>4.63</c:v>
                </c:pt>
                <c:pt idx="284">
                  <c:v>4.609999999999999</c:v>
                </c:pt>
                <c:pt idx="285">
                  <c:v>4.59</c:v>
                </c:pt>
                <c:pt idx="286">
                  <c:v>4.56</c:v>
                </c:pt>
                <c:pt idx="287">
                  <c:v>4.52</c:v>
                </c:pt>
                <c:pt idx="288">
                  <c:v>4.5</c:v>
                </c:pt>
                <c:pt idx="289">
                  <c:v>4.5</c:v>
                </c:pt>
                <c:pt idx="290">
                  <c:v>4.55</c:v>
                </c:pt>
                <c:pt idx="291">
                  <c:v>4.55</c:v>
                </c:pt>
                <c:pt idx="292">
                  <c:v>4.67</c:v>
                </c:pt>
                <c:pt idx="293">
                  <c:v>4.67</c:v>
                </c:pt>
                <c:pt idx="294">
                  <c:v>4.659999999999999</c:v>
                </c:pt>
                <c:pt idx="295">
                  <c:v>4.71</c:v>
                </c:pt>
                <c:pt idx="296">
                  <c:v>4.73</c:v>
                </c:pt>
                <c:pt idx="297">
                  <c:v>4.73</c:v>
                </c:pt>
                <c:pt idx="298">
                  <c:v>4.71</c:v>
                </c:pt>
                <c:pt idx="299">
                  <c:v>4.73</c:v>
                </c:pt>
                <c:pt idx="300">
                  <c:v>4.689999999999999</c:v>
                </c:pt>
                <c:pt idx="301">
                  <c:v>4.68</c:v>
                </c:pt>
                <c:pt idx="302">
                  <c:v>4.7</c:v>
                </c:pt>
                <c:pt idx="303">
                  <c:v>4.74</c:v>
                </c:pt>
                <c:pt idx="304">
                  <c:v>4.79</c:v>
                </c:pt>
                <c:pt idx="305">
                  <c:v>4.98</c:v>
                </c:pt>
                <c:pt idx="306">
                  <c:v>5.01</c:v>
                </c:pt>
                <c:pt idx="307">
                  <c:v>5.05</c:v>
                </c:pt>
                <c:pt idx="308">
                  <c:v>5.07</c:v>
                </c:pt>
                <c:pt idx="309">
                  <c:v>5.07</c:v>
                </c:pt>
                <c:pt idx="310">
                  <c:v>5.17</c:v>
                </c:pt>
                <c:pt idx="311">
                  <c:v>5.159999999999999</c:v>
                </c:pt>
                <c:pt idx="312">
                  <c:v>5.13</c:v>
                </c:pt>
                <c:pt idx="313">
                  <c:v>5.1</c:v>
                </c:pt>
                <c:pt idx="314">
                  <c:v>5.06</c:v>
                </c:pt>
                <c:pt idx="315">
                  <c:v>5.04</c:v>
                </c:pt>
                <c:pt idx="316">
                  <c:v>4.99</c:v>
                </c:pt>
                <c:pt idx="317">
                  <c:v>4.99</c:v>
                </c:pt>
                <c:pt idx="318">
                  <c:v>5.0</c:v>
                </c:pt>
                <c:pt idx="319">
                  <c:v>5.04</c:v>
                </c:pt>
                <c:pt idx="320">
                  <c:v>5.03</c:v>
                </c:pt>
                <c:pt idx="321">
                  <c:v>5.0</c:v>
                </c:pt>
                <c:pt idx="322">
                  <c:v>4.98</c:v>
                </c:pt>
                <c:pt idx="323">
                  <c:v>5.02</c:v>
                </c:pt>
                <c:pt idx="324">
                  <c:v>5.04</c:v>
                </c:pt>
                <c:pt idx="325">
                  <c:v>5.14</c:v>
                </c:pt>
                <c:pt idx="326">
                  <c:v>5.21</c:v>
                </c:pt>
                <c:pt idx="327">
                  <c:v>5.21</c:v>
                </c:pt>
                <c:pt idx="328">
                  <c:v>5.22</c:v>
                </c:pt>
                <c:pt idx="329">
                  <c:v>5.24</c:v>
                </c:pt>
                <c:pt idx="330">
                  <c:v>5.13</c:v>
                </c:pt>
                <c:pt idx="331">
                  <c:v>5.09</c:v>
                </c:pt>
                <c:pt idx="332">
                  <c:v>5.07</c:v>
                </c:pt>
                <c:pt idx="333">
                  <c:v>5.1</c:v>
                </c:pt>
                <c:pt idx="334">
                  <c:v>5.119999999999999</c:v>
                </c:pt>
                <c:pt idx="335">
                  <c:v>5.09</c:v>
                </c:pt>
                <c:pt idx="336">
                  <c:v>5.04</c:v>
                </c:pt>
                <c:pt idx="337">
                  <c:v>5.05</c:v>
                </c:pt>
                <c:pt idx="338">
                  <c:v>5.04</c:v>
                </c:pt>
                <c:pt idx="339">
                  <c:v>5.06</c:v>
                </c:pt>
                <c:pt idx="340">
                  <c:v>5.04</c:v>
                </c:pt>
                <c:pt idx="341">
                  <c:v>5.06</c:v>
                </c:pt>
                <c:pt idx="342">
                  <c:v>5.109999999999999</c:v>
                </c:pt>
                <c:pt idx="343">
                  <c:v>5.109999999999999</c:v>
                </c:pt>
                <c:pt idx="344">
                  <c:v>5.22</c:v>
                </c:pt>
                <c:pt idx="345">
                  <c:v>5.24</c:v>
                </c:pt>
                <c:pt idx="346">
                  <c:v>5.24</c:v>
                </c:pt>
                <c:pt idx="347">
                  <c:v>5.26</c:v>
                </c:pt>
                <c:pt idx="348">
                  <c:v>5.24</c:v>
                </c:pt>
                <c:pt idx="349">
                  <c:v>5.24</c:v>
                </c:pt>
                <c:pt idx="350">
                  <c:v>5.17</c:v>
                </c:pt>
                <c:pt idx="351">
                  <c:v>5.149999999999999</c:v>
                </c:pt>
                <c:pt idx="352">
                  <c:v>5.1</c:v>
                </c:pt>
                <c:pt idx="353">
                  <c:v>5.119999999999999</c:v>
                </c:pt>
                <c:pt idx="354">
                  <c:v>5.17</c:v>
                </c:pt>
                <c:pt idx="355">
                  <c:v>5.14</c:v>
                </c:pt>
                <c:pt idx="356">
                  <c:v>5.1</c:v>
                </c:pt>
                <c:pt idx="357">
                  <c:v>5.08</c:v>
                </c:pt>
                <c:pt idx="358">
                  <c:v>5.1</c:v>
                </c:pt>
                <c:pt idx="359">
                  <c:v>5.1</c:v>
                </c:pt>
                <c:pt idx="360">
                  <c:v>5.1</c:v>
                </c:pt>
                <c:pt idx="361">
                  <c:v>5.1</c:v>
                </c:pt>
                <c:pt idx="362">
                  <c:v>5.09</c:v>
                </c:pt>
                <c:pt idx="363">
                  <c:v>5.14</c:v>
                </c:pt>
                <c:pt idx="364">
                  <c:v>5.18</c:v>
                </c:pt>
                <c:pt idx="365">
                  <c:v>5.24</c:v>
                </c:pt>
                <c:pt idx="366">
                  <c:v>5.29</c:v>
                </c:pt>
                <c:pt idx="367">
                  <c:v>5.27</c:v>
                </c:pt>
                <c:pt idx="368">
                  <c:v>5.27</c:v>
                </c:pt>
                <c:pt idx="369">
                  <c:v>5.24</c:v>
                </c:pt>
                <c:pt idx="370">
                  <c:v>5.39</c:v>
                </c:pt>
                <c:pt idx="371">
                  <c:v>5.41</c:v>
                </c:pt>
                <c:pt idx="372">
                  <c:v>5.39</c:v>
                </c:pt>
                <c:pt idx="373">
                  <c:v>5.39</c:v>
                </c:pt>
                <c:pt idx="374">
                  <c:v>5.38</c:v>
                </c:pt>
                <c:pt idx="375">
                  <c:v>5.34</c:v>
                </c:pt>
                <c:pt idx="376">
                  <c:v>5.319999999999999</c:v>
                </c:pt>
                <c:pt idx="377">
                  <c:v>5.29</c:v>
                </c:pt>
                <c:pt idx="378">
                  <c:v>5.29</c:v>
                </c:pt>
                <c:pt idx="379">
                  <c:v>5.319999999999999</c:v>
                </c:pt>
                <c:pt idx="380">
                  <c:v>5.31</c:v>
                </c:pt>
                <c:pt idx="381">
                  <c:v>5.31</c:v>
                </c:pt>
                <c:pt idx="382">
                  <c:v>5.29</c:v>
                </c:pt>
                <c:pt idx="383">
                  <c:v>5.27</c:v>
                </c:pt>
                <c:pt idx="384">
                  <c:v>5.26</c:v>
                </c:pt>
                <c:pt idx="385">
                  <c:v>5.2</c:v>
                </c:pt>
                <c:pt idx="386">
                  <c:v>5.2</c:v>
                </c:pt>
                <c:pt idx="387">
                  <c:v>5.23</c:v>
                </c:pt>
                <c:pt idx="388">
                  <c:v>5.23</c:v>
                </c:pt>
                <c:pt idx="389">
                  <c:v>5.23</c:v>
                </c:pt>
                <c:pt idx="390">
                  <c:v>5.37</c:v>
                </c:pt>
                <c:pt idx="391">
                  <c:v>5.39</c:v>
                </c:pt>
                <c:pt idx="392">
                  <c:v>5.37</c:v>
                </c:pt>
                <c:pt idx="393">
                  <c:v>5.319999999999999</c:v>
                </c:pt>
                <c:pt idx="394">
                  <c:v>5.3</c:v>
                </c:pt>
                <c:pt idx="395">
                  <c:v>5.27</c:v>
                </c:pt>
                <c:pt idx="396">
                  <c:v>5.28</c:v>
                </c:pt>
                <c:pt idx="397">
                  <c:v>5.26</c:v>
                </c:pt>
                <c:pt idx="398">
                  <c:v>5.21</c:v>
                </c:pt>
                <c:pt idx="399">
                  <c:v>5.159999999999999</c:v>
                </c:pt>
                <c:pt idx="400">
                  <c:v>5.17</c:v>
                </c:pt>
                <c:pt idx="401">
                  <c:v>5.18</c:v>
                </c:pt>
                <c:pt idx="402">
                  <c:v>5.159999999999999</c:v>
                </c:pt>
                <c:pt idx="403">
                  <c:v>5.159999999999999</c:v>
                </c:pt>
                <c:pt idx="404">
                  <c:v>5.14</c:v>
                </c:pt>
                <c:pt idx="405">
                  <c:v>5.14</c:v>
                </c:pt>
                <c:pt idx="406">
                  <c:v>5.159999999999999</c:v>
                </c:pt>
                <c:pt idx="407">
                  <c:v>5.14</c:v>
                </c:pt>
                <c:pt idx="408">
                  <c:v>5.109999999999999</c:v>
                </c:pt>
                <c:pt idx="409">
                  <c:v>5.03</c:v>
                </c:pt>
                <c:pt idx="410">
                  <c:v>4.95</c:v>
                </c:pt>
                <c:pt idx="411">
                  <c:v>4.95</c:v>
                </c:pt>
                <c:pt idx="412">
                  <c:v>4.93</c:v>
                </c:pt>
                <c:pt idx="413">
                  <c:v>4.92</c:v>
                </c:pt>
                <c:pt idx="414">
                  <c:v>4.91</c:v>
                </c:pt>
                <c:pt idx="415">
                  <c:v>4.88</c:v>
                </c:pt>
                <c:pt idx="416">
                  <c:v>4.88</c:v>
                </c:pt>
                <c:pt idx="417">
                  <c:v>4.92</c:v>
                </c:pt>
                <c:pt idx="418">
                  <c:v>4.92</c:v>
                </c:pt>
                <c:pt idx="419">
                  <c:v>4.96</c:v>
                </c:pt>
                <c:pt idx="420">
                  <c:v>4.94</c:v>
                </c:pt>
                <c:pt idx="421">
                  <c:v>4.96</c:v>
                </c:pt>
                <c:pt idx="422">
                  <c:v>4.96</c:v>
                </c:pt>
                <c:pt idx="423">
                  <c:v>4.98</c:v>
                </c:pt>
                <c:pt idx="424">
                  <c:v>4.99</c:v>
                </c:pt>
                <c:pt idx="425">
                  <c:v>5.04</c:v>
                </c:pt>
                <c:pt idx="426">
                  <c:v>5.06</c:v>
                </c:pt>
                <c:pt idx="427">
                  <c:v>5.04</c:v>
                </c:pt>
                <c:pt idx="428">
                  <c:v>5.02</c:v>
                </c:pt>
                <c:pt idx="429">
                  <c:v>5.06</c:v>
                </c:pt>
                <c:pt idx="430">
                  <c:v>5.109999999999999</c:v>
                </c:pt>
                <c:pt idx="431">
                  <c:v>5.109999999999999</c:v>
                </c:pt>
                <c:pt idx="432">
                  <c:v>5.119999999999999</c:v>
                </c:pt>
                <c:pt idx="433">
                  <c:v>5.119999999999999</c:v>
                </c:pt>
                <c:pt idx="434">
                  <c:v>5.149999999999999</c:v>
                </c:pt>
                <c:pt idx="435">
                  <c:v>5.119999999999999</c:v>
                </c:pt>
                <c:pt idx="436">
                  <c:v>5.1</c:v>
                </c:pt>
                <c:pt idx="437">
                  <c:v>5.119999999999999</c:v>
                </c:pt>
                <c:pt idx="438">
                  <c:v>5.14</c:v>
                </c:pt>
                <c:pt idx="439">
                  <c:v>5.14</c:v>
                </c:pt>
                <c:pt idx="440">
                  <c:v>5.05</c:v>
                </c:pt>
                <c:pt idx="441">
                  <c:v>5.02</c:v>
                </c:pt>
                <c:pt idx="442">
                  <c:v>5.05</c:v>
                </c:pt>
                <c:pt idx="443">
                  <c:v>5.07</c:v>
                </c:pt>
                <c:pt idx="444">
                  <c:v>5.109999999999999</c:v>
                </c:pt>
                <c:pt idx="445">
                  <c:v>5.109999999999999</c:v>
                </c:pt>
                <c:pt idx="446">
                  <c:v>5.109999999999999</c:v>
                </c:pt>
                <c:pt idx="447">
                  <c:v>5.09</c:v>
                </c:pt>
                <c:pt idx="448">
                  <c:v>5.07</c:v>
                </c:pt>
                <c:pt idx="449">
                  <c:v>5.02</c:v>
                </c:pt>
                <c:pt idx="450">
                  <c:v>5.02</c:v>
                </c:pt>
                <c:pt idx="451">
                  <c:v>5.04</c:v>
                </c:pt>
                <c:pt idx="452">
                  <c:v>5.04</c:v>
                </c:pt>
                <c:pt idx="453">
                  <c:v>5.02</c:v>
                </c:pt>
                <c:pt idx="454">
                  <c:v>5.02</c:v>
                </c:pt>
                <c:pt idx="455">
                  <c:v>4.96</c:v>
                </c:pt>
                <c:pt idx="456">
                  <c:v>4.98</c:v>
                </c:pt>
                <c:pt idx="457">
                  <c:v>4.97</c:v>
                </c:pt>
                <c:pt idx="458">
                  <c:v>4.99</c:v>
                </c:pt>
                <c:pt idx="459">
                  <c:v>5.02</c:v>
                </c:pt>
                <c:pt idx="460">
                  <c:v>5.0</c:v>
                </c:pt>
                <c:pt idx="461">
                  <c:v>5.03</c:v>
                </c:pt>
                <c:pt idx="462">
                  <c:v>5.03</c:v>
                </c:pt>
                <c:pt idx="463">
                  <c:v>5.07</c:v>
                </c:pt>
                <c:pt idx="464">
                  <c:v>5.05</c:v>
                </c:pt>
                <c:pt idx="465">
                  <c:v>5.04</c:v>
                </c:pt>
                <c:pt idx="466">
                  <c:v>5.04</c:v>
                </c:pt>
                <c:pt idx="467">
                  <c:v>5.02</c:v>
                </c:pt>
                <c:pt idx="468">
                  <c:v>5.03</c:v>
                </c:pt>
                <c:pt idx="469">
                  <c:v>5.05</c:v>
                </c:pt>
                <c:pt idx="470">
                  <c:v>5.05</c:v>
                </c:pt>
                <c:pt idx="471">
                  <c:v>5.06</c:v>
                </c:pt>
                <c:pt idx="472">
                  <c:v>5.01</c:v>
                </c:pt>
                <c:pt idx="473">
                  <c:v>4.99</c:v>
                </c:pt>
                <c:pt idx="474">
                  <c:v>4.98</c:v>
                </c:pt>
                <c:pt idx="475">
                  <c:v>4.99</c:v>
                </c:pt>
                <c:pt idx="476">
                  <c:v>4.97</c:v>
                </c:pt>
                <c:pt idx="477">
                  <c:v>4.92</c:v>
                </c:pt>
                <c:pt idx="478">
                  <c:v>4.93</c:v>
                </c:pt>
                <c:pt idx="479">
                  <c:v>4.95</c:v>
                </c:pt>
                <c:pt idx="480">
                  <c:v>4.94</c:v>
                </c:pt>
                <c:pt idx="481">
                  <c:v>4.94</c:v>
                </c:pt>
                <c:pt idx="482">
                  <c:v>4.9</c:v>
                </c:pt>
                <c:pt idx="483">
                  <c:v>4.91</c:v>
                </c:pt>
                <c:pt idx="484">
                  <c:v>4.89</c:v>
                </c:pt>
                <c:pt idx="485">
                  <c:v>4.89</c:v>
                </c:pt>
                <c:pt idx="486">
                  <c:v>4.91</c:v>
                </c:pt>
                <c:pt idx="487">
                  <c:v>4.89</c:v>
                </c:pt>
                <c:pt idx="488">
                  <c:v>4.859999999999999</c:v>
                </c:pt>
                <c:pt idx="489">
                  <c:v>4.84</c:v>
                </c:pt>
                <c:pt idx="490">
                  <c:v>4.83</c:v>
                </c:pt>
                <c:pt idx="491">
                  <c:v>4.819999999999999</c:v>
                </c:pt>
                <c:pt idx="492">
                  <c:v>4.819999999999999</c:v>
                </c:pt>
                <c:pt idx="493">
                  <c:v>4.819999999999999</c:v>
                </c:pt>
                <c:pt idx="494">
                  <c:v>4.78</c:v>
                </c:pt>
                <c:pt idx="495">
                  <c:v>4.78</c:v>
                </c:pt>
                <c:pt idx="496">
                  <c:v>4.76</c:v>
                </c:pt>
                <c:pt idx="497">
                  <c:v>4.76</c:v>
                </c:pt>
                <c:pt idx="498">
                  <c:v>4.81</c:v>
                </c:pt>
                <c:pt idx="499">
                  <c:v>4.85</c:v>
                </c:pt>
                <c:pt idx="500">
                  <c:v>4.819999999999999</c:v>
                </c:pt>
                <c:pt idx="501">
                  <c:v>4.819999999999999</c:v>
                </c:pt>
                <c:pt idx="502">
                  <c:v>4.89</c:v>
                </c:pt>
                <c:pt idx="503">
                  <c:v>4.89</c:v>
                </c:pt>
                <c:pt idx="504">
                  <c:v>4.87</c:v>
                </c:pt>
                <c:pt idx="505">
                  <c:v>4.89</c:v>
                </c:pt>
                <c:pt idx="506">
                  <c:v>4.93</c:v>
                </c:pt>
                <c:pt idx="507">
                  <c:v>4.91</c:v>
                </c:pt>
                <c:pt idx="508">
                  <c:v>4.87</c:v>
                </c:pt>
                <c:pt idx="509">
                  <c:v>4.87</c:v>
                </c:pt>
                <c:pt idx="510">
                  <c:v>4.87</c:v>
                </c:pt>
                <c:pt idx="511">
                  <c:v>4.87</c:v>
                </c:pt>
                <c:pt idx="512">
                  <c:v>4.87</c:v>
                </c:pt>
                <c:pt idx="513">
                  <c:v>4.87</c:v>
                </c:pt>
                <c:pt idx="514">
                  <c:v>4.859999999999999</c:v>
                </c:pt>
                <c:pt idx="515">
                  <c:v>4.84</c:v>
                </c:pt>
                <c:pt idx="516">
                  <c:v>4.88</c:v>
                </c:pt>
                <c:pt idx="517">
                  <c:v>4.88</c:v>
                </c:pt>
                <c:pt idx="518">
                  <c:v>4.93</c:v>
                </c:pt>
                <c:pt idx="519">
                  <c:v>4.91</c:v>
                </c:pt>
                <c:pt idx="520">
                  <c:v>4.93</c:v>
                </c:pt>
                <c:pt idx="521">
                  <c:v>4.95</c:v>
                </c:pt>
                <c:pt idx="522">
                  <c:v>4.95</c:v>
                </c:pt>
                <c:pt idx="523">
                  <c:v>4.93</c:v>
                </c:pt>
                <c:pt idx="524">
                  <c:v>5.0</c:v>
                </c:pt>
                <c:pt idx="525">
                  <c:v>5.0</c:v>
                </c:pt>
                <c:pt idx="526">
                  <c:v>4.97</c:v>
                </c:pt>
                <c:pt idx="527">
                  <c:v>4.98</c:v>
                </c:pt>
                <c:pt idx="528">
                  <c:v>5.01</c:v>
                </c:pt>
                <c:pt idx="529">
                  <c:v>5.01</c:v>
                </c:pt>
                <c:pt idx="530">
                  <c:v>5.01</c:v>
                </c:pt>
                <c:pt idx="531">
                  <c:v>5.0</c:v>
                </c:pt>
                <c:pt idx="532">
                  <c:v>4.99</c:v>
                </c:pt>
                <c:pt idx="533">
                  <c:v>4.99</c:v>
                </c:pt>
                <c:pt idx="534">
                  <c:v>5.02</c:v>
                </c:pt>
                <c:pt idx="535">
                  <c:v>5.04</c:v>
                </c:pt>
                <c:pt idx="536">
                  <c:v>5.01</c:v>
                </c:pt>
                <c:pt idx="537">
                  <c:v>5.03</c:v>
                </c:pt>
                <c:pt idx="538">
                  <c:v>5.03</c:v>
                </c:pt>
                <c:pt idx="539">
                  <c:v>4.99</c:v>
                </c:pt>
                <c:pt idx="540">
                  <c:v>4.98</c:v>
                </c:pt>
                <c:pt idx="541">
                  <c:v>4.98</c:v>
                </c:pt>
                <c:pt idx="542">
                  <c:v>4.97</c:v>
                </c:pt>
                <c:pt idx="543">
                  <c:v>4.99</c:v>
                </c:pt>
                <c:pt idx="544">
                  <c:v>4.96</c:v>
                </c:pt>
                <c:pt idx="545">
                  <c:v>4.94</c:v>
                </c:pt>
                <c:pt idx="546">
                  <c:v>4.93</c:v>
                </c:pt>
                <c:pt idx="547">
                  <c:v>4.91</c:v>
                </c:pt>
                <c:pt idx="548">
                  <c:v>4.88</c:v>
                </c:pt>
                <c:pt idx="549">
                  <c:v>4.83</c:v>
                </c:pt>
                <c:pt idx="550">
                  <c:v>4.83</c:v>
                </c:pt>
                <c:pt idx="551">
                  <c:v>4.83</c:v>
                </c:pt>
                <c:pt idx="552">
                  <c:v>4.81</c:v>
                </c:pt>
                <c:pt idx="553">
                  <c:v>4.819999999999999</c:v>
                </c:pt>
                <c:pt idx="554">
                  <c:v>4.84</c:v>
                </c:pt>
                <c:pt idx="555">
                  <c:v>4.85</c:v>
                </c:pt>
                <c:pt idx="556">
                  <c:v>4.84</c:v>
                </c:pt>
                <c:pt idx="557">
                  <c:v>4.87</c:v>
                </c:pt>
                <c:pt idx="558">
                  <c:v>4.87</c:v>
                </c:pt>
                <c:pt idx="559">
                  <c:v>4.87</c:v>
                </c:pt>
                <c:pt idx="560">
                  <c:v>4.9</c:v>
                </c:pt>
                <c:pt idx="561">
                  <c:v>4.91</c:v>
                </c:pt>
                <c:pt idx="562">
                  <c:v>4.92</c:v>
                </c:pt>
                <c:pt idx="563">
                  <c:v>4.94</c:v>
                </c:pt>
                <c:pt idx="564">
                  <c:v>4.92</c:v>
                </c:pt>
                <c:pt idx="565">
                  <c:v>4.92</c:v>
                </c:pt>
                <c:pt idx="566">
                  <c:v>4.94</c:v>
                </c:pt>
                <c:pt idx="567">
                  <c:v>4.94</c:v>
                </c:pt>
                <c:pt idx="568">
                  <c:v>4.97</c:v>
                </c:pt>
                <c:pt idx="569">
                  <c:v>4.95</c:v>
                </c:pt>
                <c:pt idx="570">
                  <c:v>4.98</c:v>
                </c:pt>
                <c:pt idx="571">
                  <c:v>4.98</c:v>
                </c:pt>
                <c:pt idx="572">
                  <c:v>5.0</c:v>
                </c:pt>
                <c:pt idx="573">
                  <c:v>5.04</c:v>
                </c:pt>
                <c:pt idx="574">
                  <c:v>5.04</c:v>
                </c:pt>
                <c:pt idx="575">
                  <c:v>5.04</c:v>
                </c:pt>
                <c:pt idx="576">
                  <c:v>5.03</c:v>
                </c:pt>
                <c:pt idx="577">
                  <c:v>5.06</c:v>
                </c:pt>
                <c:pt idx="578">
                  <c:v>5.1</c:v>
                </c:pt>
                <c:pt idx="579">
                  <c:v>5.1</c:v>
                </c:pt>
                <c:pt idx="580">
                  <c:v>5.13</c:v>
                </c:pt>
                <c:pt idx="581">
                  <c:v>5.13</c:v>
                </c:pt>
                <c:pt idx="582">
                  <c:v>5.149999999999999</c:v>
                </c:pt>
                <c:pt idx="583">
                  <c:v>5.149999999999999</c:v>
                </c:pt>
                <c:pt idx="584">
                  <c:v>5.18</c:v>
                </c:pt>
                <c:pt idx="585">
                  <c:v>5.159999999999999</c:v>
                </c:pt>
                <c:pt idx="586">
                  <c:v>5.17</c:v>
                </c:pt>
                <c:pt idx="587">
                  <c:v>5.17</c:v>
                </c:pt>
                <c:pt idx="588">
                  <c:v>5.18</c:v>
                </c:pt>
                <c:pt idx="589">
                  <c:v>5.18</c:v>
                </c:pt>
                <c:pt idx="590">
                  <c:v>5.21</c:v>
                </c:pt>
                <c:pt idx="591">
                  <c:v>5.159999999999999</c:v>
                </c:pt>
                <c:pt idx="592">
                  <c:v>5.18</c:v>
                </c:pt>
                <c:pt idx="593">
                  <c:v>5.149999999999999</c:v>
                </c:pt>
                <c:pt idx="594">
                  <c:v>5.149999999999999</c:v>
                </c:pt>
                <c:pt idx="595">
                  <c:v>5.17</c:v>
                </c:pt>
                <c:pt idx="596">
                  <c:v>5.159999999999999</c:v>
                </c:pt>
                <c:pt idx="597">
                  <c:v>5.18</c:v>
                </c:pt>
                <c:pt idx="598">
                  <c:v>5.189999999999999</c:v>
                </c:pt>
                <c:pt idx="599">
                  <c:v>5.21</c:v>
                </c:pt>
                <c:pt idx="600">
                  <c:v>5.21</c:v>
                </c:pt>
                <c:pt idx="601">
                  <c:v>5.159999999999999</c:v>
                </c:pt>
                <c:pt idx="602">
                  <c:v>5.149999999999999</c:v>
                </c:pt>
                <c:pt idx="603">
                  <c:v>5.14</c:v>
                </c:pt>
                <c:pt idx="604">
                  <c:v>5.14</c:v>
                </c:pt>
                <c:pt idx="605">
                  <c:v>5.14</c:v>
                </c:pt>
                <c:pt idx="606">
                  <c:v>5.13</c:v>
                </c:pt>
                <c:pt idx="607">
                  <c:v>5.14</c:v>
                </c:pt>
                <c:pt idx="608">
                  <c:v>5.13</c:v>
                </c:pt>
                <c:pt idx="609">
                  <c:v>5.109999999999999</c:v>
                </c:pt>
                <c:pt idx="610">
                  <c:v>5.1</c:v>
                </c:pt>
                <c:pt idx="611">
                  <c:v>5.119999999999999</c:v>
                </c:pt>
                <c:pt idx="612">
                  <c:v>5.09</c:v>
                </c:pt>
                <c:pt idx="613">
                  <c:v>5.09</c:v>
                </c:pt>
                <c:pt idx="614">
                  <c:v>5.06</c:v>
                </c:pt>
                <c:pt idx="615">
                  <c:v>5.01</c:v>
                </c:pt>
                <c:pt idx="616">
                  <c:v>4.99</c:v>
                </c:pt>
                <c:pt idx="617">
                  <c:v>5.0</c:v>
                </c:pt>
                <c:pt idx="618">
                  <c:v>5.0</c:v>
                </c:pt>
                <c:pt idx="619">
                  <c:v>5.0</c:v>
                </c:pt>
                <c:pt idx="620">
                  <c:v>5.0</c:v>
                </c:pt>
                <c:pt idx="621">
                  <c:v>5.04</c:v>
                </c:pt>
                <c:pt idx="622">
                  <c:v>5.02</c:v>
                </c:pt>
                <c:pt idx="623">
                  <c:v>5.01</c:v>
                </c:pt>
                <c:pt idx="624">
                  <c:v>4.99</c:v>
                </c:pt>
                <c:pt idx="625">
                  <c:v>4.99</c:v>
                </c:pt>
                <c:pt idx="626">
                  <c:v>4.97</c:v>
                </c:pt>
                <c:pt idx="627">
                  <c:v>4.95</c:v>
                </c:pt>
                <c:pt idx="628">
                  <c:v>4.95</c:v>
                </c:pt>
                <c:pt idx="629">
                  <c:v>4.91</c:v>
                </c:pt>
                <c:pt idx="630">
                  <c:v>4.91</c:v>
                </c:pt>
                <c:pt idx="631">
                  <c:v>4.9</c:v>
                </c:pt>
                <c:pt idx="632">
                  <c:v>4.89</c:v>
                </c:pt>
                <c:pt idx="633">
                  <c:v>4.859999999999999</c:v>
                </c:pt>
                <c:pt idx="634">
                  <c:v>4.83</c:v>
                </c:pt>
                <c:pt idx="635">
                  <c:v>4.83</c:v>
                </c:pt>
                <c:pt idx="636">
                  <c:v>4.84</c:v>
                </c:pt>
                <c:pt idx="637">
                  <c:v>4.83</c:v>
                </c:pt>
                <c:pt idx="638">
                  <c:v>4.83</c:v>
                </c:pt>
                <c:pt idx="639">
                  <c:v>4.819999999999999</c:v>
                </c:pt>
                <c:pt idx="640">
                  <c:v>4.84</c:v>
                </c:pt>
                <c:pt idx="641">
                  <c:v>4.859999999999999</c:v>
                </c:pt>
                <c:pt idx="642">
                  <c:v>4.859999999999999</c:v>
                </c:pt>
                <c:pt idx="643">
                  <c:v>4.88</c:v>
                </c:pt>
                <c:pt idx="644">
                  <c:v>4.87</c:v>
                </c:pt>
                <c:pt idx="645">
                  <c:v>4.91</c:v>
                </c:pt>
                <c:pt idx="646">
                  <c:v>4.88</c:v>
                </c:pt>
                <c:pt idx="647">
                  <c:v>4.859999999999999</c:v>
                </c:pt>
                <c:pt idx="648">
                  <c:v>4.81</c:v>
                </c:pt>
                <c:pt idx="649">
                  <c:v>4.81</c:v>
                </c:pt>
                <c:pt idx="650">
                  <c:v>4.78</c:v>
                </c:pt>
                <c:pt idx="651">
                  <c:v>4.78</c:v>
                </c:pt>
                <c:pt idx="652">
                  <c:v>4.76</c:v>
                </c:pt>
                <c:pt idx="653">
                  <c:v>4.76</c:v>
                </c:pt>
                <c:pt idx="654">
                  <c:v>4.74</c:v>
                </c:pt>
                <c:pt idx="655">
                  <c:v>4.74</c:v>
                </c:pt>
                <c:pt idx="656">
                  <c:v>4.74</c:v>
                </c:pt>
                <c:pt idx="657">
                  <c:v>4.7</c:v>
                </c:pt>
                <c:pt idx="658">
                  <c:v>4.67</c:v>
                </c:pt>
                <c:pt idx="659">
                  <c:v>4.689999999999999</c:v>
                </c:pt>
                <c:pt idx="660">
                  <c:v>4.689999999999999</c:v>
                </c:pt>
                <c:pt idx="661">
                  <c:v>4.649999999999999</c:v>
                </c:pt>
                <c:pt idx="662">
                  <c:v>4.63</c:v>
                </c:pt>
                <c:pt idx="663">
                  <c:v>4.64</c:v>
                </c:pt>
                <c:pt idx="664">
                  <c:v>4.64</c:v>
                </c:pt>
                <c:pt idx="665">
                  <c:v>4.64</c:v>
                </c:pt>
                <c:pt idx="666">
                  <c:v>4.619999999999999</c:v>
                </c:pt>
                <c:pt idx="667">
                  <c:v>4.59</c:v>
                </c:pt>
                <c:pt idx="668">
                  <c:v>4.59</c:v>
                </c:pt>
                <c:pt idx="669">
                  <c:v>4.67</c:v>
                </c:pt>
                <c:pt idx="670">
                  <c:v>4.689999999999999</c:v>
                </c:pt>
                <c:pt idx="671">
                  <c:v>4.689999999999999</c:v>
                </c:pt>
                <c:pt idx="672">
                  <c:v>4.689999999999999</c:v>
                </c:pt>
                <c:pt idx="673">
                  <c:v>4.68</c:v>
                </c:pt>
                <c:pt idx="674">
                  <c:v>4.75</c:v>
                </c:pt>
                <c:pt idx="675">
                  <c:v>4.769999999999999</c:v>
                </c:pt>
                <c:pt idx="676">
                  <c:v>4.769999999999999</c:v>
                </c:pt>
                <c:pt idx="677">
                  <c:v>4.769999999999999</c:v>
                </c:pt>
                <c:pt idx="678">
                  <c:v>4.75</c:v>
                </c:pt>
                <c:pt idx="679">
                  <c:v>4.76</c:v>
                </c:pt>
                <c:pt idx="680">
                  <c:v>4.74</c:v>
                </c:pt>
                <c:pt idx="681">
                  <c:v>4.74</c:v>
                </c:pt>
                <c:pt idx="682">
                  <c:v>4.75</c:v>
                </c:pt>
                <c:pt idx="683">
                  <c:v>4.769999999999999</c:v>
                </c:pt>
                <c:pt idx="684">
                  <c:v>4.81</c:v>
                </c:pt>
                <c:pt idx="685">
                  <c:v>4.81</c:v>
                </c:pt>
                <c:pt idx="686">
                  <c:v>4.81</c:v>
                </c:pt>
                <c:pt idx="687">
                  <c:v>4.81</c:v>
                </c:pt>
                <c:pt idx="688">
                  <c:v>4.79</c:v>
                </c:pt>
                <c:pt idx="689">
                  <c:v>4.81</c:v>
                </c:pt>
                <c:pt idx="690">
                  <c:v>4.81</c:v>
                </c:pt>
                <c:pt idx="691">
                  <c:v>4.79</c:v>
                </c:pt>
                <c:pt idx="692">
                  <c:v>4.769999999999999</c:v>
                </c:pt>
                <c:pt idx="693">
                  <c:v>4.769999999999999</c:v>
                </c:pt>
                <c:pt idx="694">
                  <c:v>4.78</c:v>
                </c:pt>
                <c:pt idx="695">
                  <c:v>4.75</c:v>
                </c:pt>
                <c:pt idx="696">
                  <c:v>4.74</c:v>
                </c:pt>
                <c:pt idx="697">
                  <c:v>4.76</c:v>
                </c:pt>
                <c:pt idx="698">
                  <c:v>4.78</c:v>
                </c:pt>
                <c:pt idx="699">
                  <c:v>4.75</c:v>
                </c:pt>
                <c:pt idx="700">
                  <c:v>4.72</c:v>
                </c:pt>
                <c:pt idx="701">
                  <c:v>4.67</c:v>
                </c:pt>
                <c:pt idx="702">
                  <c:v>4.67</c:v>
                </c:pt>
                <c:pt idx="703">
                  <c:v>4.67</c:v>
                </c:pt>
                <c:pt idx="704">
                  <c:v>4.68</c:v>
                </c:pt>
                <c:pt idx="705">
                  <c:v>4.68</c:v>
                </c:pt>
                <c:pt idx="706">
                  <c:v>4.7</c:v>
                </c:pt>
                <c:pt idx="707">
                  <c:v>4.67</c:v>
                </c:pt>
                <c:pt idx="708">
                  <c:v>4.689999999999999</c:v>
                </c:pt>
                <c:pt idx="709">
                  <c:v>4.67</c:v>
                </c:pt>
                <c:pt idx="710">
                  <c:v>4.67</c:v>
                </c:pt>
                <c:pt idx="711">
                  <c:v>4.689999999999999</c:v>
                </c:pt>
                <c:pt idx="712">
                  <c:v>4.659999999999999</c:v>
                </c:pt>
                <c:pt idx="713">
                  <c:v>4.649999999999999</c:v>
                </c:pt>
                <c:pt idx="714">
                  <c:v>4.649999999999999</c:v>
                </c:pt>
                <c:pt idx="715">
                  <c:v>4.609999999999999</c:v>
                </c:pt>
                <c:pt idx="716">
                  <c:v>4.59</c:v>
                </c:pt>
                <c:pt idx="717">
                  <c:v>4.649999999999999</c:v>
                </c:pt>
                <c:pt idx="718">
                  <c:v>4.68</c:v>
                </c:pt>
                <c:pt idx="719">
                  <c:v>4.71</c:v>
                </c:pt>
                <c:pt idx="720">
                  <c:v>4.71</c:v>
                </c:pt>
                <c:pt idx="721">
                  <c:v>4.7</c:v>
                </c:pt>
                <c:pt idx="722">
                  <c:v>4.72</c:v>
                </c:pt>
                <c:pt idx="723">
                  <c:v>4.72</c:v>
                </c:pt>
                <c:pt idx="724">
                  <c:v>4.76</c:v>
                </c:pt>
                <c:pt idx="725">
                  <c:v>4.76</c:v>
                </c:pt>
                <c:pt idx="726">
                  <c:v>4.76</c:v>
                </c:pt>
                <c:pt idx="727">
                  <c:v>4.78</c:v>
                </c:pt>
                <c:pt idx="728">
                  <c:v>4.72</c:v>
                </c:pt>
                <c:pt idx="729">
                  <c:v>4.71</c:v>
                </c:pt>
                <c:pt idx="730">
                  <c:v>4.68</c:v>
                </c:pt>
                <c:pt idx="731">
                  <c:v>4.68</c:v>
                </c:pt>
                <c:pt idx="732">
                  <c:v>4.659999999999999</c:v>
                </c:pt>
                <c:pt idx="733">
                  <c:v>4.64</c:v>
                </c:pt>
                <c:pt idx="734">
                  <c:v>4.64</c:v>
                </c:pt>
                <c:pt idx="735">
                  <c:v>4.67</c:v>
                </c:pt>
                <c:pt idx="736">
                  <c:v>4.7</c:v>
                </c:pt>
                <c:pt idx="737">
                  <c:v>4.689999999999999</c:v>
                </c:pt>
                <c:pt idx="738">
                  <c:v>4.689999999999999</c:v>
                </c:pt>
                <c:pt idx="739">
                  <c:v>4.689999999999999</c:v>
                </c:pt>
                <c:pt idx="740">
                  <c:v>4.689999999999999</c:v>
                </c:pt>
                <c:pt idx="741">
                  <c:v>4.689999999999999</c:v>
                </c:pt>
                <c:pt idx="742">
                  <c:v>4.68</c:v>
                </c:pt>
                <c:pt idx="743">
                  <c:v>4.659999999999999</c:v>
                </c:pt>
                <c:pt idx="744">
                  <c:v>4.659999999999999</c:v>
                </c:pt>
                <c:pt idx="745">
                  <c:v>4.659999999999999</c:v>
                </c:pt>
                <c:pt idx="746">
                  <c:v>4.659999999999999</c:v>
                </c:pt>
                <c:pt idx="747">
                  <c:v>4.64</c:v>
                </c:pt>
                <c:pt idx="748">
                  <c:v>4.64</c:v>
                </c:pt>
                <c:pt idx="749">
                  <c:v>4.64</c:v>
                </c:pt>
                <c:pt idx="750">
                  <c:v>4.659999999999999</c:v>
                </c:pt>
                <c:pt idx="751">
                  <c:v>4.659999999999999</c:v>
                </c:pt>
                <c:pt idx="752">
                  <c:v>4.649999999999999</c:v>
                </c:pt>
                <c:pt idx="753">
                  <c:v>4.649999999999999</c:v>
                </c:pt>
                <c:pt idx="754">
                  <c:v>4.649999999999999</c:v>
                </c:pt>
                <c:pt idx="755">
                  <c:v>4.63</c:v>
                </c:pt>
                <c:pt idx="756">
                  <c:v>4.609999999999999</c:v>
                </c:pt>
                <c:pt idx="757">
                  <c:v>4.58</c:v>
                </c:pt>
                <c:pt idx="758">
                  <c:v>4.56</c:v>
                </c:pt>
                <c:pt idx="759">
                  <c:v>4.58</c:v>
                </c:pt>
                <c:pt idx="760">
                  <c:v>4.59</c:v>
                </c:pt>
                <c:pt idx="761">
                  <c:v>4.57</c:v>
                </c:pt>
                <c:pt idx="762">
                  <c:v>4.55</c:v>
                </c:pt>
                <c:pt idx="763">
                  <c:v>4.5</c:v>
                </c:pt>
                <c:pt idx="764">
                  <c:v>4.48</c:v>
                </c:pt>
                <c:pt idx="765">
                  <c:v>4.48</c:v>
                </c:pt>
                <c:pt idx="766">
                  <c:v>4.48</c:v>
                </c:pt>
                <c:pt idx="767">
                  <c:v>4.5</c:v>
                </c:pt>
                <c:pt idx="768">
                  <c:v>4.49</c:v>
                </c:pt>
                <c:pt idx="769">
                  <c:v>4.45</c:v>
                </c:pt>
                <c:pt idx="770">
                  <c:v>4.45</c:v>
                </c:pt>
                <c:pt idx="771">
                  <c:v>4.45</c:v>
                </c:pt>
                <c:pt idx="772">
                  <c:v>4.45</c:v>
                </c:pt>
                <c:pt idx="773">
                  <c:v>4.45</c:v>
                </c:pt>
                <c:pt idx="774">
                  <c:v>4.45</c:v>
                </c:pt>
                <c:pt idx="775">
                  <c:v>4.45</c:v>
                </c:pt>
                <c:pt idx="776">
                  <c:v>4.48</c:v>
                </c:pt>
                <c:pt idx="777">
                  <c:v>4.46</c:v>
                </c:pt>
                <c:pt idx="778">
                  <c:v>4.46</c:v>
                </c:pt>
                <c:pt idx="779">
                  <c:v>4.43</c:v>
                </c:pt>
                <c:pt idx="780">
                  <c:v>4.39</c:v>
                </c:pt>
                <c:pt idx="781">
                  <c:v>4.39</c:v>
                </c:pt>
                <c:pt idx="782">
                  <c:v>4.39</c:v>
                </c:pt>
                <c:pt idx="783">
                  <c:v>4.359999999999999</c:v>
                </c:pt>
                <c:pt idx="784">
                  <c:v>4.319999999999999</c:v>
                </c:pt>
                <c:pt idx="785">
                  <c:v>4.29</c:v>
                </c:pt>
                <c:pt idx="786">
                  <c:v>4.29</c:v>
                </c:pt>
                <c:pt idx="787">
                  <c:v>4.29</c:v>
                </c:pt>
                <c:pt idx="788">
                  <c:v>4.27</c:v>
                </c:pt>
                <c:pt idx="789">
                  <c:v>4.3</c:v>
                </c:pt>
                <c:pt idx="790">
                  <c:v>4.3</c:v>
                </c:pt>
                <c:pt idx="791">
                  <c:v>4.31</c:v>
                </c:pt>
                <c:pt idx="792">
                  <c:v>4.31</c:v>
                </c:pt>
                <c:pt idx="793">
                  <c:v>4.33</c:v>
                </c:pt>
                <c:pt idx="794">
                  <c:v>4.39</c:v>
                </c:pt>
                <c:pt idx="795">
                  <c:v>4.37</c:v>
                </c:pt>
                <c:pt idx="796">
                  <c:v>4.39</c:v>
                </c:pt>
                <c:pt idx="797">
                  <c:v>4.39</c:v>
                </c:pt>
                <c:pt idx="798">
                  <c:v>4.38</c:v>
                </c:pt>
                <c:pt idx="799">
                  <c:v>4.37</c:v>
                </c:pt>
                <c:pt idx="800">
                  <c:v>4.38</c:v>
                </c:pt>
                <c:pt idx="801">
                  <c:v>4.359999999999999</c:v>
                </c:pt>
                <c:pt idx="802">
                  <c:v>4.359999999999999</c:v>
                </c:pt>
                <c:pt idx="803">
                  <c:v>4.38</c:v>
                </c:pt>
                <c:pt idx="804">
                  <c:v>4.4</c:v>
                </c:pt>
                <c:pt idx="805">
                  <c:v>4.41</c:v>
                </c:pt>
                <c:pt idx="806">
                  <c:v>4.42</c:v>
                </c:pt>
                <c:pt idx="807">
                  <c:v>4.4</c:v>
                </c:pt>
                <c:pt idx="808">
                  <c:v>4.4</c:v>
                </c:pt>
                <c:pt idx="809">
                  <c:v>4.37</c:v>
                </c:pt>
                <c:pt idx="810">
                  <c:v>4.37</c:v>
                </c:pt>
                <c:pt idx="811">
                  <c:v>4.35</c:v>
                </c:pt>
                <c:pt idx="812">
                  <c:v>4.35</c:v>
                </c:pt>
                <c:pt idx="813">
                  <c:v>4.35</c:v>
                </c:pt>
                <c:pt idx="814">
                  <c:v>4.37</c:v>
                </c:pt>
                <c:pt idx="815">
                  <c:v>4.38</c:v>
                </c:pt>
                <c:pt idx="816">
                  <c:v>4.4</c:v>
                </c:pt>
                <c:pt idx="817">
                  <c:v>4.4</c:v>
                </c:pt>
                <c:pt idx="818">
                  <c:v>4.4</c:v>
                </c:pt>
                <c:pt idx="819">
                  <c:v>4.43</c:v>
                </c:pt>
                <c:pt idx="820">
                  <c:v>4.46</c:v>
                </c:pt>
                <c:pt idx="821">
                  <c:v>4.49</c:v>
                </c:pt>
                <c:pt idx="822">
                  <c:v>4.49</c:v>
                </c:pt>
                <c:pt idx="823">
                  <c:v>4.52</c:v>
                </c:pt>
                <c:pt idx="824">
                  <c:v>4.51</c:v>
                </c:pt>
                <c:pt idx="825">
                  <c:v>4.5</c:v>
                </c:pt>
                <c:pt idx="826">
                  <c:v>4.51</c:v>
                </c:pt>
                <c:pt idx="827">
                  <c:v>4.51</c:v>
                </c:pt>
                <c:pt idx="828">
                  <c:v>4.53</c:v>
                </c:pt>
                <c:pt idx="829">
                  <c:v>4.53</c:v>
                </c:pt>
                <c:pt idx="830">
                  <c:v>4.49</c:v>
                </c:pt>
                <c:pt idx="831">
                  <c:v>4.52</c:v>
                </c:pt>
                <c:pt idx="832">
                  <c:v>4.52</c:v>
                </c:pt>
                <c:pt idx="833">
                  <c:v>4.52</c:v>
                </c:pt>
                <c:pt idx="834">
                  <c:v>4.52</c:v>
                </c:pt>
                <c:pt idx="835">
                  <c:v>4.53</c:v>
                </c:pt>
                <c:pt idx="836">
                  <c:v>4.53</c:v>
                </c:pt>
                <c:pt idx="837">
                  <c:v>4.51</c:v>
                </c:pt>
                <c:pt idx="838">
                  <c:v>4.51</c:v>
                </c:pt>
                <c:pt idx="839">
                  <c:v>4.51</c:v>
                </c:pt>
                <c:pt idx="840">
                  <c:v>4.52</c:v>
                </c:pt>
                <c:pt idx="841">
                  <c:v>4.52</c:v>
                </c:pt>
                <c:pt idx="842">
                  <c:v>4.52</c:v>
                </c:pt>
                <c:pt idx="843">
                  <c:v>4.51</c:v>
                </c:pt>
                <c:pt idx="844">
                  <c:v>4.46</c:v>
                </c:pt>
                <c:pt idx="845">
                  <c:v>4.51</c:v>
                </c:pt>
                <c:pt idx="846">
                  <c:v>4.51</c:v>
                </c:pt>
                <c:pt idx="847">
                  <c:v>4.49</c:v>
                </c:pt>
                <c:pt idx="848">
                  <c:v>4.49</c:v>
                </c:pt>
                <c:pt idx="849">
                  <c:v>4.49</c:v>
                </c:pt>
                <c:pt idx="850">
                  <c:v>4.51</c:v>
                </c:pt>
                <c:pt idx="851">
                  <c:v>4.51</c:v>
                </c:pt>
                <c:pt idx="852">
                  <c:v>4.52</c:v>
                </c:pt>
                <c:pt idx="853">
                  <c:v>4.57</c:v>
                </c:pt>
                <c:pt idx="854">
                  <c:v>4.56</c:v>
                </c:pt>
                <c:pt idx="855">
                  <c:v>4.609999999999999</c:v>
                </c:pt>
                <c:pt idx="856">
                  <c:v>4.609999999999999</c:v>
                </c:pt>
                <c:pt idx="857">
                  <c:v>4.63</c:v>
                </c:pt>
                <c:pt idx="858">
                  <c:v>4.689999999999999</c:v>
                </c:pt>
                <c:pt idx="859">
                  <c:v>4.659999999999999</c:v>
                </c:pt>
                <c:pt idx="860">
                  <c:v>4.689999999999999</c:v>
                </c:pt>
                <c:pt idx="861">
                  <c:v>4.689999999999999</c:v>
                </c:pt>
                <c:pt idx="862">
                  <c:v>4.689999999999999</c:v>
                </c:pt>
                <c:pt idx="863">
                  <c:v>4.67</c:v>
                </c:pt>
                <c:pt idx="864">
                  <c:v>4.64</c:v>
                </c:pt>
                <c:pt idx="865">
                  <c:v>4.73</c:v>
                </c:pt>
                <c:pt idx="866">
                  <c:v>4.73</c:v>
                </c:pt>
                <c:pt idx="867">
                  <c:v>4.7</c:v>
                </c:pt>
                <c:pt idx="868">
                  <c:v>4.7</c:v>
                </c:pt>
                <c:pt idx="869">
                  <c:v>4.72</c:v>
                </c:pt>
                <c:pt idx="870">
                  <c:v>4.7</c:v>
                </c:pt>
                <c:pt idx="871">
                  <c:v>4.68</c:v>
                </c:pt>
                <c:pt idx="872">
                  <c:v>4.68</c:v>
                </c:pt>
                <c:pt idx="873">
                  <c:v>4.67</c:v>
                </c:pt>
                <c:pt idx="874">
                  <c:v>4.64</c:v>
                </c:pt>
                <c:pt idx="875">
                  <c:v>4.64</c:v>
                </c:pt>
                <c:pt idx="876">
                  <c:v>4.59</c:v>
                </c:pt>
                <c:pt idx="877">
                  <c:v>4.59</c:v>
                </c:pt>
                <c:pt idx="878">
                  <c:v>4.59</c:v>
                </c:pt>
                <c:pt idx="879">
                  <c:v>4.59</c:v>
                </c:pt>
                <c:pt idx="880">
                  <c:v>4.57</c:v>
                </c:pt>
                <c:pt idx="881">
                  <c:v>4.57</c:v>
                </c:pt>
                <c:pt idx="882">
                  <c:v>4.53</c:v>
                </c:pt>
                <c:pt idx="883">
                  <c:v>4.53</c:v>
                </c:pt>
                <c:pt idx="884">
                  <c:v>4.53</c:v>
                </c:pt>
                <c:pt idx="885">
                  <c:v>4.54</c:v>
                </c:pt>
                <c:pt idx="886">
                  <c:v>4.54</c:v>
                </c:pt>
                <c:pt idx="887">
                  <c:v>4.56</c:v>
                </c:pt>
                <c:pt idx="888">
                  <c:v>4.55</c:v>
                </c:pt>
                <c:pt idx="889">
                  <c:v>4.54</c:v>
                </c:pt>
                <c:pt idx="890">
                  <c:v>4.5</c:v>
                </c:pt>
                <c:pt idx="891">
                  <c:v>4.5</c:v>
                </c:pt>
                <c:pt idx="892">
                  <c:v>4.47</c:v>
                </c:pt>
                <c:pt idx="893">
                  <c:v>4.47</c:v>
                </c:pt>
                <c:pt idx="894">
                  <c:v>4.42</c:v>
                </c:pt>
                <c:pt idx="895">
                  <c:v>4.42</c:v>
                </c:pt>
                <c:pt idx="896">
                  <c:v>4.47</c:v>
                </c:pt>
                <c:pt idx="897">
                  <c:v>4.47</c:v>
                </c:pt>
                <c:pt idx="898">
                  <c:v>4.45</c:v>
                </c:pt>
                <c:pt idx="899">
                  <c:v>4.45</c:v>
                </c:pt>
                <c:pt idx="900">
                  <c:v>4.43</c:v>
                </c:pt>
                <c:pt idx="901">
                  <c:v>4.43</c:v>
                </c:pt>
                <c:pt idx="902">
                  <c:v>4.43</c:v>
                </c:pt>
                <c:pt idx="903">
                  <c:v>4.42</c:v>
                </c:pt>
                <c:pt idx="904">
                  <c:v>4.42</c:v>
                </c:pt>
                <c:pt idx="905">
                  <c:v>4.42</c:v>
                </c:pt>
                <c:pt idx="906">
                  <c:v>4.42</c:v>
                </c:pt>
                <c:pt idx="907">
                  <c:v>4.41</c:v>
                </c:pt>
                <c:pt idx="908">
                  <c:v>4.41</c:v>
                </c:pt>
                <c:pt idx="909">
                  <c:v>4.41</c:v>
                </c:pt>
                <c:pt idx="910">
                  <c:v>4.49</c:v>
                </c:pt>
                <c:pt idx="911">
                  <c:v>4.5</c:v>
                </c:pt>
                <c:pt idx="912">
                  <c:v>4.48</c:v>
                </c:pt>
                <c:pt idx="913">
                  <c:v>4.48</c:v>
                </c:pt>
                <c:pt idx="914">
                  <c:v>4.48</c:v>
                </c:pt>
                <c:pt idx="915">
                  <c:v>4.48</c:v>
                </c:pt>
                <c:pt idx="916">
                  <c:v>4.48</c:v>
                </c:pt>
                <c:pt idx="917">
                  <c:v>4.48</c:v>
                </c:pt>
                <c:pt idx="918">
                  <c:v>4.48</c:v>
                </c:pt>
                <c:pt idx="919">
                  <c:v>4.48</c:v>
                </c:pt>
                <c:pt idx="920">
                  <c:v>4.47</c:v>
                </c:pt>
                <c:pt idx="921">
                  <c:v>4.47</c:v>
                </c:pt>
                <c:pt idx="922">
                  <c:v>4.47</c:v>
                </c:pt>
                <c:pt idx="923">
                  <c:v>4.47</c:v>
                </c:pt>
                <c:pt idx="924">
                  <c:v>4.47</c:v>
                </c:pt>
                <c:pt idx="925">
                  <c:v>4.47</c:v>
                </c:pt>
                <c:pt idx="926">
                  <c:v>4.47</c:v>
                </c:pt>
                <c:pt idx="927">
                  <c:v>4.46</c:v>
                </c:pt>
                <c:pt idx="928">
                  <c:v>4.46</c:v>
                </c:pt>
                <c:pt idx="929">
                  <c:v>4.46</c:v>
                </c:pt>
                <c:pt idx="930">
                  <c:v>4.46</c:v>
                </c:pt>
                <c:pt idx="931">
                  <c:v>4.46</c:v>
                </c:pt>
                <c:pt idx="932">
                  <c:v>4.47</c:v>
                </c:pt>
                <c:pt idx="933">
                  <c:v>4.47</c:v>
                </c:pt>
                <c:pt idx="934">
                  <c:v>4.47</c:v>
                </c:pt>
                <c:pt idx="935">
                  <c:v>4.46</c:v>
                </c:pt>
                <c:pt idx="936">
                  <c:v>4.47</c:v>
                </c:pt>
                <c:pt idx="937">
                  <c:v>4.47</c:v>
                </c:pt>
                <c:pt idx="938">
                  <c:v>4.44</c:v>
                </c:pt>
                <c:pt idx="939">
                  <c:v>4.44</c:v>
                </c:pt>
                <c:pt idx="940">
                  <c:v>4.44</c:v>
                </c:pt>
                <c:pt idx="941">
                  <c:v>4.44</c:v>
                </c:pt>
                <c:pt idx="942">
                  <c:v>4.4</c:v>
                </c:pt>
                <c:pt idx="943">
                  <c:v>4.37</c:v>
                </c:pt>
                <c:pt idx="944">
                  <c:v>4.37</c:v>
                </c:pt>
                <c:pt idx="945">
                  <c:v>4.37</c:v>
                </c:pt>
                <c:pt idx="946">
                  <c:v>4.37</c:v>
                </c:pt>
                <c:pt idx="947">
                  <c:v>4.37</c:v>
                </c:pt>
                <c:pt idx="948">
                  <c:v>4.37</c:v>
                </c:pt>
                <c:pt idx="949">
                  <c:v>4.34</c:v>
                </c:pt>
                <c:pt idx="950">
                  <c:v>4.35</c:v>
                </c:pt>
                <c:pt idx="951">
                  <c:v>4.31</c:v>
                </c:pt>
                <c:pt idx="952">
                  <c:v>4.31</c:v>
                </c:pt>
                <c:pt idx="953">
                  <c:v>4.31</c:v>
                </c:pt>
                <c:pt idx="954">
                  <c:v>4.31</c:v>
                </c:pt>
                <c:pt idx="955">
                  <c:v>4.319999999999999</c:v>
                </c:pt>
                <c:pt idx="956">
                  <c:v>4.3</c:v>
                </c:pt>
                <c:pt idx="957">
                  <c:v>4.28</c:v>
                </c:pt>
                <c:pt idx="958">
                  <c:v>4.28</c:v>
                </c:pt>
                <c:pt idx="959">
                  <c:v>4.29</c:v>
                </c:pt>
                <c:pt idx="960">
                  <c:v>4.29</c:v>
                </c:pt>
                <c:pt idx="961">
                  <c:v>4.29</c:v>
                </c:pt>
                <c:pt idx="962">
                  <c:v>4.26</c:v>
                </c:pt>
                <c:pt idx="963">
                  <c:v>4.26</c:v>
                </c:pt>
                <c:pt idx="964">
                  <c:v>4.24</c:v>
                </c:pt>
                <c:pt idx="965">
                  <c:v>4.24</c:v>
                </c:pt>
                <c:pt idx="966">
                  <c:v>4.24</c:v>
                </c:pt>
                <c:pt idx="967">
                  <c:v>4.24</c:v>
                </c:pt>
                <c:pt idx="968">
                  <c:v>4.24</c:v>
                </c:pt>
                <c:pt idx="969">
                  <c:v>4.24</c:v>
                </c:pt>
                <c:pt idx="970">
                  <c:v>4.24</c:v>
                </c:pt>
                <c:pt idx="971">
                  <c:v>4.189999999999999</c:v>
                </c:pt>
                <c:pt idx="972">
                  <c:v>4.17</c:v>
                </c:pt>
                <c:pt idx="973">
                  <c:v>4.149999999999999</c:v>
                </c:pt>
                <c:pt idx="974">
                  <c:v>4.08</c:v>
                </c:pt>
                <c:pt idx="975">
                  <c:v>4.08</c:v>
                </c:pt>
                <c:pt idx="976">
                  <c:v>4.04</c:v>
                </c:pt>
                <c:pt idx="977">
                  <c:v>4.04</c:v>
                </c:pt>
                <c:pt idx="978">
                  <c:v>4.13</c:v>
                </c:pt>
                <c:pt idx="979">
                  <c:v>4.13</c:v>
                </c:pt>
                <c:pt idx="980">
                  <c:v>4.13</c:v>
                </c:pt>
                <c:pt idx="981">
                  <c:v>4.13</c:v>
                </c:pt>
                <c:pt idx="982">
                  <c:v>4.13</c:v>
                </c:pt>
                <c:pt idx="983">
                  <c:v>4.13</c:v>
                </c:pt>
                <c:pt idx="984">
                  <c:v>4.13</c:v>
                </c:pt>
                <c:pt idx="985">
                  <c:v>4.159999999999999</c:v>
                </c:pt>
                <c:pt idx="986">
                  <c:v>4.159999999999999</c:v>
                </c:pt>
                <c:pt idx="987">
                  <c:v>4.189999999999999</c:v>
                </c:pt>
                <c:pt idx="988">
                  <c:v>4.2</c:v>
                </c:pt>
                <c:pt idx="989">
                  <c:v>4.21</c:v>
                </c:pt>
                <c:pt idx="990">
                  <c:v>4.2</c:v>
                </c:pt>
                <c:pt idx="991">
                  <c:v>4.2</c:v>
                </c:pt>
                <c:pt idx="992">
                  <c:v>4.2</c:v>
                </c:pt>
                <c:pt idx="993">
                  <c:v>4.21</c:v>
                </c:pt>
                <c:pt idx="994">
                  <c:v>4.23</c:v>
                </c:pt>
                <c:pt idx="995">
                  <c:v>4.18</c:v>
                </c:pt>
                <c:pt idx="996">
                  <c:v>4.21</c:v>
                </c:pt>
                <c:pt idx="997">
                  <c:v>4.21</c:v>
                </c:pt>
                <c:pt idx="998">
                  <c:v>4.24</c:v>
                </c:pt>
                <c:pt idx="999">
                  <c:v>4.24</c:v>
                </c:pt>
                <c:pt idx="1000">
                  <c:v>4.319999999999999</c:v>
                </c:pt>
                <c:pt idx="1001">
                  <c:v>4.319999999999999</c:v>
                </c:pt>
                <c:pt idx="1002">
                  <c:v>4.31</c:v>
                </c:pt>
                <c:pt idx="1003">
                  <c:v>4.31</c:v>
                </c:pt>
                <c:pt idx="1004">
                  <c:v>4.31</c:v>
                </c:pt>
                <c:pt idx="1005">
                  <c:v>4.31</c:v>
                </c:pt>
                <c:pt idx="1006">
                  <c:v>4.26</c:v>
                </c:pt>
                <c:pt idx="1007">
                  <c:v>4.26</c:v>
                </c:pt>
                <c:pt idx="1008">
                  <c:v>4.24</c:v>
                </c:pt>
                <c:pt idx="1009">
                  <c:v>4.24</c:v>
                </c:pt>
                <c:pt idx="1010">
                  <c:v>4.24</c:v>
                </c:pt>
                <c:pt idx="1011">
                  <c:v>4.24</c:v>
                </c:pt>
                <c:pt idx="1012">
                  <c:v>4.24</c:v>
                </c:pt>
                <c:pt idx="1013">
                  <c:v>4.24</c:v>
                </c:pt>
                <c:pt idx="1014">
                  <c:v>4.23</c:v>
                </c:pt>
                <c:pt idx="1015">
                  <c:v>4.23</c:v>
                </c:pt>
                <c:pt idx="1016">
                  <c:v>4.22</c:v>
                </c:pt>
                <c:pt idx="1017">
                  <c:v>4.22</c:v>
                </c:pt>
                <c:pt idx="1018">
                  <c:v>4.23</c:v>
                </c:pt>
                <c:pt idx="1019">
                  <c:v>4.23</c:v>
                </c:pt>
                <c:pt idx="1020">
                  <c:v>4.21</c:v>
                </c:pt>
                <c:pt idx="1021">
                  <c:v>4.189999999999999</c:v>
                </c:pt>
                <c:pt idx="1022">
                  <c:v>4.18</c:v>
                </c:pt>
                <c:pt idx="1023">
                  <c:v>4.18</c:v>
                </c:pt>
                <c:pt idx="1024">
                  <c:v>4.14</c:v>
                </c:pt>
                <c:pt idx="1025">
                  <c:v>4.14</c:v>
                </c:pt>
                <c:pt idx="1026">
                  <c:v>4.14</c:v>
                </c:pt>
                <c:pt idx="1027">
                  <c:v>4.14</c:v>
                </c:pt>
                <c:pt idx="1028">
                  <c:v>4.14</c:v>
                </c:pt>
                <c:pt idx="1029">
                  <c:v>4.159999999999999</c:v>
                </c:pt>
                <c:pt idx="1030">
                  <c:v>4.159999999999999</c:v>
                </c:pt>
                <c:pt idx="1031">
                  <c:v>4.159999999999999</c:v>
                </c:pt>
                <c:pt idx="1032">
                  <c:v>4.159999999999999</c:v>
                </c:pt>
                <c:pt idx="1033">
                  <c:v>4.159999999999999</c:v>
                </c:pt>
                <c:pt idx="1034">
                  <c:v>4.159999999999999</c:v>
                </c:pt>
                <c:pt idx="1035">
                  <c:v>4.159999999999999</c:v>
                </c:pt>
                <c:pt idx="1036">
                  <c:v>4.159999999999999</c:v>
                </c:pt>
                <c:pt idx="1037">
                  <c:v>4.159999999999999</c:v>
                </c:pt>
                <c:pt idx="1038">
                  <c:v>4.159999999999999</c:v>
                </c:pt>
                <c:pt idx="1039">
                  <c:v>4.29</c:v>
                </c:pt>
                <c:pt idx="1040">
                  <c:v>4.26</c:v>
                </c:pt>
                <c:pt idx="1041">
                  <c:v>4.26</c:v>
                </c:pt>
                <c:pt idx="1042">
                  <c:v>4.25</c:v>
                </c:pt>
                <c:pt idx="1043">
                  <c:v>4.26</c:v>
                </c:pt>
                <c:pt idx="1044">
                  <c:v>4.28</c:v>
                </c:pt>
                <c:pt idx="1045">
                  <c:v>4.25</c:v>
                </c:pt>
                <c:pt idx="1046">
                  <c:v>4.2</c:v>
                </c:pt>
                <c:pt idx="1047">
                  <c:v>4.2</c:v>
                </c:pt>
                <c:pt idx="1048">
                  <c:v>4.18</c:v>
                </c:pt>
                <c:pt idx="1049">
                  <c:v>4.18</c:v>
                </c:pt>
                <c:pt idx="1050">
                  <c:v>4.18</c:v>
                </c:pt>
                <c:pt idx="1051">
                  <c:v>4.189999999999999</c:v>
                </c:pt>
                <c:pt idx="1052">
                  <c:v>4.189999999999999</c:v>
                </c:pt>
                <c:pt idx="1053">
                  <c:v>4.17</c:v>
                </c:pt>
                <c:pt idx="1054">
                  <c:v>4.17</c:v>
                </c:pt>
                <c:pt idx="1055">
                  <c:v>4.14</c:v>
                </c:pt>
                <c:pt idx="1056">
                  <c:v>4.119999999999999</c:v>
                </c:pt>
                <c:pt idx="1057">
                  <c:v>4.14</c:v>
                </c:pt>
                <c:pt idx="1058">
                  <c:v>4.159999999999999</c:v>
                </c:pt>
                <c:pt idx="1059">
                  <c:v>4.17</c:v>
                </c:pt>
                <c:pt idx="1060">
                  <c:v>4.18</c:v>
                </c:pt>
                <c:pt idx="1061">
                  <c:v>4.18</c:v>
                </c:pt>
                <c:pt idx="1062">
                  <c:v>4.159999999999999</c:v>
                </c:pt>
                <c:pt idx="1063">
                  <c:v>4.14</c:v>
                </c:pt>
                <c:pt idx="1064">
                  <c:v>4.14</c:v>
                </c:pt>
                <c:pt idx="1065">
                  <c:v>4.14</c:v>
                </c:pt>
                <c:pt idx="1066">
                  <c:v>4.159999999999999</c:v>
                </c:pt>
                <c:pt idx="1067">
                  <c:v>4.159999999999999</c:v>
                </c:pt>
                <c:pt idx="1068">
                  <c:v>4.149999999999999</c:v>
                </c:pt>
                <c:pt idx="1069">
                  <c:v>4.13</c:v>
                </c:pt>
                <c:pt idx="1070">
                  <c:v>4.13</c:v>
                </c:pt>
                <c:pt idx="1071">
                  <c:v>4.159999999999999</c:v>
                </c:pt>
                <c:pt idx="1072">
                  <c:v>4.159999999999999</c:v>
                </c:pt>
                <c:pt idx="1073">
                  <c:v>4.189999999999999</c:v>
                </c:pt>
                <c:pt idx="1074">
                  <c:v>4.2</c:v>
                </c:pt>
                <c:pt idx="1075">
                  <c:v>4.23</c:v>
                </c:pt>
                <c:pt idx="1076">
                  <c:v>4.22</c:v>
                </c:pt>
                <c:pt idx="1077">
                  <c:v>4.27</c:v>
                </c:pt>
                <c:pt idx="1078">
                  <c:v>4.27</c:v>
                </c:pt>
                <c:pt idx="1079">
                  <c:v>4.28</c:v>
                </c:pt>
                <c:pt idx="1080">
                  <c:v>4.31</c:v>
                </c:pt>
                <c:pt idx="1081">
                  <c:v>4.29</c:v>
                </c:pt>
                <c:pt idx="1082">
                  <c:v>4.28</c:v>
                </c:pt>
                <c:pt idx="1083">
                  <c:v>4.28</c:v>
                </c:pt>
                <c:pt idx="1084">
                  <c:v>4.28</c:v>
                </c:pt>
                <c:pt idx="1085">
                  <c:v>4.28</c:v>
                </c:pt>
                <c:pt idx="1086">
                  <c:v>4.27</c:v>
                </c:pt>
                <c:pt idx="1087">
                  <c:v>4.27</c:v>
                </c:pt>
                <c:pt idx="1088">
                  <c:v>4.25</c:v>
                </c:pt>
                <c:pt idx="1089">
                  <c:v>4.25</c:v>
                </c:pt>
                <c:pt idx="1090">
                  <c:v>4.24</c:v>
                </c:pt>
                <c:pt idx="1091">
                  <c:v>4.24</c:v>
                </c:pt>
                <c:pt idx="1092">
                  <c:v>4.24</c:v>
                </c:pt>
                <c:pt idx="1093">
                  <c:v>4.24</c:v>
                </c:pt>
                <c:pt idx="1094">
                  <c:v>4.24</c:v>
                </c:pt>
                <c:pt idx="1095">
                  <c:v>4.319999999999999</c:v>
                </c:pt>
                <c:pt idx="1096">
                  <c:v>4.34</c:v>
                </c:pt>
                <c:pt idx="1097">
                  <c:v>4.359999999999999</c:v>
                </c:pt>
                <c:pt idx="1098">
                  <c:v>4.359999999999999</c:v>
                </c:pt>
                <c:pt idx="1099">
                  <c:v>4.37</c:v>
                </c:pt>
                <c:pt idx="1100">
                  <c:v>4.39</c:v>
                </c:pt>
                <c:pt idx="1101">
                  <c:v>4.39</c:v>
                </c:pt>
                <c:pt idx="1102">
                  <c:v>4.37</c:v>
                </c:pt>
                <c:pt idx="1103">
                  <c:v>4.35</c:v>
                </c:pt>
                <c:pt idx="1104">
                  <c:v>4.35</c:v>
                </c:pt>
                <c:pt idx="1105">
                  <c:v>4.34</c:v>
                </c:pt>
                <c:pt idx="1106">
                  <c:v>4.34</c:v>
                </c:pt>
                <c:pt idx="1107">
                  <c:v>4.33</c:v>
                </c:pt>
                <c:pt idx="1108">
                  <c:v>4.35</c:v>
                </c:pt>
                <c:pt idx="1109">
                  <c:v>4.35</c:v>
                </c:pt>
                <c:pt idx="1110">
                  <c:v>4.35</c:v>
                </c:pt>
                <c:pt idx="1111">
                  <c:v>4.35</c:v>
                </c:pt>
                <c:pt idx="1112">
                  <c:v>4.35</c:v>
                </c:pt>
                <c:pt idx="1113">
                  <c:v>4.35</c:v>
                </c:pt>
                <c:pt idx="1114">
                  <c:v>4.35</c:v>
                </c:pt>
                <c:pt idx="1115">
                  <c:v>4.37</c:v>
                </c:pt>
                <c:pt idx="1116">
                  <c:v>4.37</c:v>
                </c:pt>
                <c:pt idx="1117">
                  <c:v>4.37</c:v>
                </c:pt>
                <c:pt idx="1118">
                  <c:v>4.37</c:v>
                </c:pt>
                <c:pt idx="1119">
                  <c:v>4.37</c:v>
                </c:pt>
                <c:pt idx="1120">
                  <c:v>4.35</c:v>
                </c:pt>
                <c:pt idx="1121">
                  <c:v>4.38</c:v>
                </c:pt>
                <c:pt idx="1122">
                  <c:v>4.38</c:v>
                </c:pt>
                <c:pt idx="1123">
                  <c:v>4.4</c:v>
                </c:pt>
                <c:pt idx="1124">
                  <c:v>4.4</c:v>
                </c:pt>
                <c:pt idx="1125">
                  <c:v>4.4</c:v>
                </c:pt>
                <c:pt idx="1126">
                  <c:v>4.4</c:v>
                </c:pt>
                <c:pt idx="1127">
                  <c:v>4.4</c:v>
                </c:pt>
                <c:pt idx="1128">
                  <c:v>4.43</c:v>
                </c:pt>
                <c:pt idx="1129">
                  <c:v>4.43</c:v>
                </c:pt>
                <c:pt idx="1130">
                  <c:v>4.41</c:v>
                </c:pt>
                <c:pt idx="1131">
                  <c:v>4.47</c:v>
                </c:pt>
                <c:pt idx="1132">
                  <c:v>4.47</c:v>
                </c:pt>
                <c:pt idx="1133">
                  <c:v>4.47</c:v>
                </c:pt>
                <c:pt idx="1134">
                  <c:v>4.46</c:v>
                </c:pt>
                <c:pt idx="1135">
                  <c:v>4.46</c:v>
                </c:pt>
                <c:pt idx="1136">
                  <c:v>4.46</c:v>
                </c:pt>
                <c:pt idx="1137">
                  <c:v>4.46</c:v>
                </c:pt>
                <c:pt idx="1138">
                  <c:v>4.48</c:v>
                </c:pt>
                <c:pt idx="1139">
                  <c:v>4.49</c:v>
                </c:pt>
                <c:pt idx="1140">
                  <c:v>4.5</c:v>
                </c:pt>
                <c:pt idx="1141">
                  <c:v>4.5</c:v>
                </c:pt>
                <c:pt idx="1142">
                  <c:v>4.54</c:v>
                </c:pt>
                <c:pt idx="1143">
                  <c:v>4.54</c:v>
                </c:pt>
                <c:pt idx="1144">
                  <c:v>4.56</c:v>
                </c:pt>
                <c:pt idx="1145">
                  <c:v>4.55</c:v>
                </c:pt>
                <c:pt idx="1146">
                  <c:v>4.55</c:v>
                </c:pt>
                <c:pt idx="1147">
                  <c:v>4.6</c:v>
                </c:pt>
                <c:pt idx="1148">
                  <c:v>4.619999999999999</c:v>
                </c:pt>
                <c:pt idx="1149">
                  <c:v>4.649999999999999</c:v>
                </c:pt>
                <c:pt idx="1150">
                  <c:v>4.68</c:v>
                </c:pt>
                <c:pt idx="1151">
                  <c:v>4.68</c:v>
                </c:pt>
                <c:pt idx="1152">
                  <c:v>4.71</c:v>
                </c:pt>
                <c:pt idx="1153">
                  <c:v>4.71</c:v>
                </c:pt>
                <c:pt idx="1154">
                  <c:v>4.71</c:v>
                </c:pt>
                <c:pt idx="1155">
                  <c:v>4.71</c:v>
                </c:pt>
                <c:pt idx="1156">
                  <c:v>4.73</c:v>
                </c:pt>
                <c:pt idx="1157">
                  <c:v>4.769999999999999</c:v>
                </c:pt>
                <c:pt idx="1158">
                  <c:v>4.819999999999999</c:v>
                </c:pt>
                <c:pt idx="1159">
                  <c:v>4.84</c:v>
                </c:pt>
                <c:pt idx="1160">
                  <c:v>4.84</c:v>
                </c:pt>
                <c:pt idx="1161">
                  <c:v>4.84</c:v>
                </c:pt>
                <c:pt idx="1162">
                  <c:v>4.84</c:v>
                </c:pt>
                <c:pt idx="1163">
                  <c:v>4.83</c:v>
                </c:pt>
                <c:pt idx="1164">
                  <c:v>4.85</c:v>
                </c:pt>
                <c:pt idx="1165">
                  <c:v>4.85</c:v>
                </c:pt>
                <c:pt idx="1166">
                  <c:v>4.85</c:v>
                </c:pt>
                <c:pt idx="1167">
                  <c:v>4.87</c:v>
                </c:pt>
                <c:pt idx="1168">
                  <c:v>4.87</c:v>
                </c:pt>
                <c:pt idx="1169">
                  <c:v>4.85</c:v>
                </c:pt>
                <c:pt idx="1170">
                  <c:v>4.84</c:v>
                </c:pt>
                <c:pt idx="1171">
                  <c:v>4.83</c:v>
                </c:pt>
                <c:pt idx="1172">
                  <c:v>4.83</c:v>
                </c:pt>
                <c:pt idx="1173">
                  <c:v>4.83</c:v>
                </c:pt>
                <c:pt idx="1174">
                  <c:v>4.83</c:v>
                </c:pt>
                <c:pt idx="1175">
                  <c:v>4.83</c:v>
                </c:pt>
                <c:pt idx="1176">
                  <c:v>4.83</c:v>
                </c:pt>
                <c:pt idx="1177">
                  <c:v>4.83</c:v>
                </c:pt>
                <c:pt idx="1178">
                  <c:v>4.83</c:v>
                </c:pt>
                <c:pt idx="1179">
                  <c:v>4.83</c:v>
                </c:pt>
                <c:pt idx="1180">
                  <c:v>4.83</c:v>
                </c:pt>
                <c:pt idx="1181">
                  <c:v>4.83</c:v>
                </c:pt>
                <c:pt idx="1182">
                  <c:v>4.81</c:v>
                </c:pt>
                <c:pt idx="1183">
                  <c:v>4.81</c:v>
                </c:pt>
                <c:pt idx="1184">
                  <c:v>4.83</c:v>
                </c:pt>
                <c:pt idx="1185">
                  <c:v>4.85</c:v>
                </c:pt>
                <c:pt idx="1186">
                  <c:v>4.85</c:v>
                </c:pt>
                <c:pt idx="1187">
                  <c:v>4.859999999999999</c:v>
                </c:pt>
                <c:pt idx="1188">
                  <c:v>4.859999999999999</c:v>
                </c:pt>
                <c:pt idx="1189">
                  <c:v>4.859999999999999</c:v>
                </c:pt>
                <c:pt idx="1190">
                  <c:v>4.92</c:v>
                </c:pt>
                <c:pt idx="1191">
                  <c:v>4.92</c:v>
                </c:pt>
                <c:pt idx="1192">
                  <c:v>4.92</c:v>
                </c:pt>
                <c:pt idx="1193">
                  <c:v>4.94</c:v>
                </c:pt>
                <c:pt idx="1194">
                  <c:v>4.96</c:v>
                </c:pt>
                <c:pt idx="1195">
                  <c:v>4.96</c:v>
                </c:pt>
                <c:pt idx="1196">
                  <c:v>4.99</c:v>
                </c:pt>
                <c:pt idx="1197">
                  <c:v>4.99</c:v>
                </c:pt>
                <c:pt idx="1198">
                  <c:v>4.99</c:v>
                </c:pt>
                <c:pt idx="1199">
                  <c:v>4.99</c:v>
                </c:pt>
                <c:pt idx="1200">
                  <c:v>4.99</c:v>
                </c:pt>
                <c:pt idx="1201">
                  <c:v>4.99</c:v>
                </c:pt>
                <c:pt idx="1202">
                  <c:v>4.99</c:v>
                </c:pt>
                <c:pt idx="1203">
                  <c:v>4.95</c:v>
                </c:pt>
                <c:pt idx="1204">
                  <c:v>4.93</c:v>
                </c:pt>
                <c:pt idx="1205">
                  <c:v>4.93</c:v>
                </c:pt>
                <c:pt idx="1206">
                  <c:v>4.95</c:v>
                </c:pt>
                <c:pt idx="1207">
                  <c:v>4.97</c:v>
                </c:pt>
                <c:pt idx="1208">
                  <c:v>4.97</c:v>
                </c:pt>
                <c:pt idx="1209">
                  <c:v>4.99</c:v>
                </c:pt>
                <c:pt idx="1210">
                  <c:v>4.95</c:v>
                </c:pt>
                <c:pt idx="1211">
                  <c:v>4.95</c:v>
                </c:pt>
                <c:pt idx="1212">
                  <c:v>4.97</c:v>
                </c:pt>
                <c:pt idx="1213">
                  <c:v>4.97</c:v>
                </c:pt>
                <c:pt idx="1214">
                  <c:v>4.99</c:v>
                </c:pt>
                <c:pt idx="1215">
                  <c:v>4.99</c:v>
                </c:pt>
                <c:pt idx="1216">
                  <c:v>5.0</c:v>
                </c:pt>
                <c:pt idx="1217">
                  <c:v>5.01</c:v>
                </c:pt>
                <c:pt idx="1218">
                  <c:v>5.01</c:v>
                </c:pt>
                <c:pt idx="1219">
                  <c:v>5.01</c:v>
                </c:pt>
                <c:pt idx="1220">
                  <c:v>5.01</c:v>
                </c:pt>
                <c:pt idx="1221">
                  <c:v>5.01</c:v>
                </c:pt>
                <c:pt idx="1222">
                  <c:v>5.01</c:v>
                </c:pt>
                <c:pt idx="1223">
                  <c:v>5.0</c:v>
                </c:pt>
                <c:pt idx="1224">
                  <c:v>5.0</c:v>
                </c:pt>
                <c:pt idx="1225">
                  <c:v>4.98</c:v>
                </c:pt>
                <c:pt idx="1226">
                  <c:v>4.98</c:v>
                </c:pt>
                <c:pt idx="1227">
                  <c:v>5.0</c:v>
                </c:pt>
                <c:pt idx="1228">
                  <c:v>4.99</c:v>
                </c:pt>
                <c:pt idx="1229">
                  <c:v>4.97</c:v>
                </c:pt>
                <c:pt idx="1230">
                  <c:v>5.01</c:v>
                </c:pt>
                <c:pt idx="1231">
                  <c:v>5.02</c:v>
                </c:pt>
                <c:pt idx="1232">
                  <c:v>5.06</c:v>
                </c:pt>
                <c:pt idx="1233">
                  <c:v>5.06</c:v>
                </c:pt>
                <c:pt idx="1234">
                  <c:v>5.04</c:v>
                </c:pt>
                <c:pt idx="1235">
                  <c:v>5.04</c:v>
                </c:pt>
                <c:pt idx="1236">
                  <c:v>5.04</c:v>
                </c:pt>
                <c:pt idx="1237">
                  <c:v>5.06</c:v>
                </c:pt>
                <c:pt idx="1238">
                  <c:v>5.09</c:v>
                </c:pt>
                <c:pt idx="1239">
                  <c:v>5.119999999999999</c:v>
                </c:pt>
                <c:pt idx="1240">
                  <c:v>5.119999999999999</c:v>
                </c:pt>
                <c:pt idx="1241">
                  <c:v>5.1</c:v>
                </c:pt>
                <c:pt idx="1242">
                  <c:v>5.109999999999999</c:v>
                </c:pt>
                <c:pt idx="1243">
                  <c:v>5.109999999999999</c:v>
                </c:pt>
                <c:pt idx="1244">
                  <c:v>5.14</c:v>
                </c:pt>
                <c:pt idx="1245">
                  <c:v>5.14</c:v>
                </c:pt>
                <c:pt idx="1246">
                  <c:v>5.18</c:v>
                </c:pt>
                <c:pt idx="1247">
                  <c:v>5.21</c:v>
                </c:pt>
                <c:pt idx="1248">
                  <c:v>5.21</c:v>
                </c:pt>
                <c:pt idx="1249">
                  <c:v>5.21</c:v>
                </c:pt>
                <c:pt idx="1250">
                  <c:v>5.18</c:v>
                </c:pt>
                <c:pt idx="1251">
                  <c:v>5.18</c:v>
                </c:pt>
                <c:pt idx="1252">
                  <c:v>5.149999999999999</c:v>
                </c:pt>
                <c:pt idx="1253">
                  <c:v>5.119999999999999</c:v>
                </c:pt>
                <c:pt idx="1254">
                  <c:v>5.1</c:v>
                </c:pt>
                <c:pt idx="1255">
                  <c:v>5.07</c:v>
                </c:pt>
                <c:pt idx="1256">
                  <c:v>5.07</c:v>
                </c:pt>
                <c:pt idx="1257">
                  <c:v>5.04</c:v>
                </c:pt>
                <c:pt idx="1258">
                  <c:v>5.04</c:v>
                </c:pt>
                <c:pt idx="1259">
                  <c:v>5.01</c:v>
                </c:pt>
                <c:pt idx="1260">
                  <c:v>4.98</c:v>
                </c:pt>
                <c:pt idx="1261">
                  <c:v>4.98</c:v>
                </c:pt>
                <c:pt idx="1262">
                  <c:v>5.01</c:v>
                </c:pt>
                <c:pt idx="1263">
                  <c:v>5.02</c:v>
                </c:pt>
                <c:pt idx="1264">
                  <c:v>5.02</c:v>
                </c:pt>
                <c:pt idx="1265">
                  <c:v>5.02</c:v>
                </c:pt>
                <c:pt idx="1266">
                  <c:v>5.02</c:v>
                </c:pt>
                <c:pt idx="1267">
                  <c:v>5.02</c:v>
                </c:pt>
                <c:pt idx="1268">
                  <c:v>5.02</c:v>
                </c:pt>
                <c:pt idx="1269">
                  <c:v>5.02</c:v>
                </c:pt>
                <c:pt idx="1270">
                  <c:v>5.04</c:v>
                </c:pt>
                <c:pt idx="1271">
                  <c:v>5.03</c:v>
                </c:pt>
                <c:pt idx="1272">
                  <c:v>5.03</c:v>
                </c:pt>
                <c:pt idx="1273">
                  <c:v>5.05</c:v>
                </c:pt>
                <c:pt idx="1274">
                  <c:v>5.05</c:v>
                </c:pt>
                <c:pt idx="1275">
                  <c:v>5.05</c:v>
                </c:pt>
                <c:pt idx="1276">
                  <c:v>5.05</c:v>
                </c:pt>
                <c:pt idx="1277">
                  <c:v>5.07</c:v>
                </c:pt>
                <c:pt idx="1278">
                  <c:v>5.05</c:v>
                </c:pt>
                <c:pt idx="1279">
                  <c:v>5.04</c:v>
                </c:pt>
                <c:pt idx="1280">
                  <c:v>5.04</c:v>
                </c:pt>
                <c:pt idx="1281">
                  <c:v>5.07</c:v>
                </c:pt>
                <c:pt idx="1282">
                  <c:v>5.09</c:v>
                </c:pt>
                <c:pt idx="1283">
                  <c:v>5.109999999999999</c:v>
                </c:pt>
                <c:pt idx="1284">
                  <c:v>5.109999999999999</c:v>
                </c:pt>
                <c:pt idx="1285">
                  <c:v>5.109999999999999</c:v>
                </c:pt>
                <c:pt idx="1286">
                  <c:v>5.14</c:v>
                </c:pt>
                <c:pt idx="1287">
                  <c:v>5.14</c:v>
                </c:pt>
                <c:pt idx="1288">
                  <c:v>5.14</c:v>
                </c:pt>
                <c:pt idx="1289">
                  <c:v>5.14</c:v>
                </c:pt>
                <c:pt idx="1290">
                  <c:v>5.14</c:v>
                </c:pt>
                <c:pt idx="1291">
                  <c:v>5.14</c:v>
                </c:pt>
                <c:pt idx="1292">
                  <c:v>5.14</c:v>
                </c:pt>
                <c:pt idx="1293">
                  <c:v>5.14</c:v>
                </c:pt>
                <c:pt idx="1294">
                  <c:v>5.14</c:v>
                </c:pt>
                <c:pt idx="1295">
                  <c:v>5.159999999999999</c:v>
                </c:pt>
                <c:pt idx="1296">
                  <c:v>5.159999999999999</c:v>
                </c:pt>
                <c:pt idx="1297">
                  <c:v>5.18</c:v>
                </c:pt>
                <c:pt idx="1298">
                  <c:v>5.17</c:v>
                </c:pt>
                <c:pt idx="1299">
                  <c:v>5.17</c:v>
                </c:pt>
                <c:pt idx="1300">
                  <c:v>5.21</c:v>
                </c:pt>
                <c:pt idx="1301">
                  <c:v>5.26</c:v>
                </c:pt>
                <c:pt idx="1302">
                  <c:v>5.27</c:v>
                </c:pt>
                <c:pt idx="1303">
                  <c:v>5.27</c:v>
                </c:pt>
                <c:pt idx="1304">
                  <c:v>5.27</c:v>
                </c:pt>
                <c:pt idx="1305">
                  <c:v>5.27</c:v>
                </c:pt>
                <c:pt idx="1306">
                  <c:v>5.28</c:v>
                </c:pt>
                <c:pt idx="1307">
                  <c:v>5.28</c:v>
                </c:pt>
                <c:pt idx="1308">
                  <c:v>5.3</c:v>
                </c:pt>
                <c:pt idx="1309">
                  <c:v>5.3</c:v>
                </c:pt>
                <c:pt idx="1310">
                  <c:v>5.3</c:v>
                </c:pt>
                <c:pt idx="1311">
                  <c:v>5.3</c:v>
                </c:pt>
                <c:pt idx="1312">
                  <c:v>5.3</c:v>
                </c:pt>
                <c:pt idx="1313">
                  <c:v>5.3</c:v>
                </c:pt>
                <c:pt idx="1314">
                  <c:v>5.319999999999999</c:v>
                </c:pt>
                <c:pt idx="1315">
                  <c:v>5.34</c:v>
                </c:pt>
                <c:pt idx="1316">
                  <c:v>5.34</c:v>
                </c:pt>
                <c:pt idx="1317">
                  <c:v>5.319999999999999</c:v>
                </c:pt>
                <c:pt idx="1318">
                  <c:v>5.3</c:v>
                </c:pt>
                <c:pt idx="1319">
                  <c:v>5.3</c:v>
                </c:pt>
                <c:pt idx="1320">
                  <c:v>5.319999999999999</c:v>
                </c:pt>
                <c:pt idx="1321">
                  <c:v>5.3</c:v>
                </c:pt>
                <c:pt idx="1322">
                  <c:v>5.3</c:v>
                </c:pt>
                <c:pt idx="1323">
                  <c:v>5.3</c:v>
                </c:pt>
                <c:pt idx="1324">
                  <c:v>5.28</c:v>
                </c:pt>
                <c:pt idx="1325">
                  <c:v>5.28</c:v>
                </c:pt>
                <c:pt idx="1326">
                  <c:v>5.28</c:v>
                </c:pt>
                <c:pt idx="1327">
                  <c:v>5.28</c:v>
                </c:pt>
                <c:pt idx="1328">
                  <c:v>5.28</c:v>
                </c:pt>
                <c:pt idx="1329">
                  <c:v>5.28</c:v>
                </c:pt>
                <c:pt idx="1330">
                  <c:v>5.28</c:v>
                </c:pt>
                <c:pt idx="1331">
                  <c:v>5.28</c:v>
                </c:pt>
                <c:pt idx="1332">
                  <c:v>5.29</c:v>
                </c:pt>
                <c:pt idx="1333">
                  <c:v>5.29</c:v>
                </c:pt>
                <c:pt idx="1334">
                  <c:v>5.29</c:v>
                </c:pt>
                <c:pt idx="1335">
                  <c:v>5.29</c:v>
                </c:pt>
                <c:pt idx="1336">
                  <c:v>5.29</c:v>
                </c:pt>
                <c:pt idx="1337">
                  <c:v>5.29</c:v>
                </c:pt>
                <c:pt idx="1338">
                  <c:v>5.27</c:v>
                </c:pt>
                <c:pt idx="1339">
                  <c:v>5.25</c:v>
                </c:pt>
                <c:pt idx="1340">
                  <c:v>5.25</c:v>
                </c:pt>
                <c:pt idx="1341">
                  <c:v>5.25</c:v>
                </c:pt>
                <c:pt idx="1342">
                  <c:v>5.25</c:v>
                </c:pt>
                <c:pt idx="1343">
                  <c:v>5.24</c:v>
                </c:pt>
                <c:pt idx="1344">
                  <c:v>5.24</c:v>
                </c:pt>
                <c:pt idx="1345">
                  <c:v>5.24</c:v>
                </c:pt>
                <c:pt idx="1346">
                  <c:v>5.22</c:v>
                </c:pt>
                <c:pt idx="1347">
                  <c:v>5.189999999999999</c:v>
                </c:pt>
                <c:pt idx="1348">
                  <c:v>5.189999999999999</c:v>
                </c:pt>
                <c:pt idx="1349">
                  <c:v>5.189999999999999</c:v>
                </c:pt>
                <c:pt idx="1350">
                  <c:v>5.189999999999999</c:v>
                </c:pt>
                <c:pt idx="1351">
                  <c:v>5.149999999999999</c:v>
                </c:pt>
                <c:pt idx="1352">
                  <c:v>5.13</c:v>
                </c:pt>
                <c:pt idx="1353">
                  <c:v>5.1</c:v>
                </c:pt>
                <c:pt idx="1354">
                  <c:v>5.119999999999999</c:v>
                </c:pt>
                <c:pt idx="1355">
                  <c:v>5.13</c:v>
                </c:pt>
                <c:pt idx="1356">
                  <c:v>5.13</c:v>
                </c:pt>
                <c:pt idx="1357">
                  <c:v>5.13</c:v>
                </c:pt>
                <c:pt idx="1358">
                  <c:v>5.1</c:v>
                </c:pt>
                <c:pt idx="1359">
                  <c:v>5.1</c:v>
                </c:pt>
                <c:pt idx="1360">
                  <c:v>5.1</c:v>
                </c:pt>
                <c:pt idx="1361">
                  <c:v>5.08</c:v>
                </c:pt>
                <c:pt idx="1362">
                  <c:v>5.05</c:v>
                </c:pt>
                <c:pt idx="1363">
                  <c:v>5.05</c:v>
                </c:pt>
                <c:pt idx="1364">
                  <c:v>5.04</c:v>
                </c:pt>
                <c:pt idx="1365">
                  <c:v>5.04</c:v>
                </c:pt>
                <c:pt idx="1366">
                  <c:v>5.04</c:v>
                </c:pt>
                <c:pt idx="1367">
                  <c:v>5.06</c:v>
                </c:pt>
                <c:pt idx="1368">
                  <c:v>5.06</c:v>
                </c:pt>
                <c:pt idx="1369">
                  <c:v>5.06</c:v>
                </c:pt>
                <c:pt idx="1370">
                  <c:v>5.06</c:v>
                </c:pt>
                <c:pt idx="1371">
                  <c:v>5.08</c:v>
                </c:pt>
                <c:pt idx="1372">
                  <c:v>5.08</c:v>
                </c:pt>
                <c:pt idx="1373">
                  <c:v>5.08</c:v>
                </c:pt>
                <c:pt idx="1374">
                  <c:v>5.08</c:v>
                </c:pt>
                <c:pt idx="1375">
                  <c:v>5.08</c:v>
                </c:pt>
                <c:pt idx="1376">
                  <c:v>5.1</c:v>
                </c:pt>
                <c:pt idx="1377">
                  <c:v>5.13</c:v>
                </c:pt>
                <c:pt idx="1378">
                  <c:v>5.159999999999999</c:v>
                </c:pt>
                <c:pt idx="1379">
                  <c:v>5.159999999999999</c:v>
                </c:pt>
                <c:pt idx="1380">
                  <c:v>5.17</c:v>
                </c:pt>
                <c:pt idx="1381">
                  <c:v>5.189999999999999</c:v>
                </c:pt>
                <c:pt idx="1382">
                  <c:v>5.22</c:v>
                </c:pt>
                <c:pt idx="1383">
                  <c:v>5.24</c:v>
                </c:pt>
                <c:pt idx="1384">
                  <c:v>5.3</c:v>
                </c:pt>
                <c:pt idx="1385">
                  <c:v>5.319999999999999</c:v>
                </c:pt>
                <c:pt idx="1386">
                  <c:v>5.319999999999999</c:v>
                </c:pt>
                <c:pt idx="1387">
                  <c:v>5.35</c:v>
                </c:pt>
                <c:pt idx="1388">
                  <c:v>5.35</c:v>
                </c:pt>
                <c:pt idx="1389">
                  <c:v>5.34</c:v>
                </c:pt>
                <c:pt idx="1390">
                  <c:v>5.34</c:v>
                </c:pt>
                <c:pt idx="1391">
                  <c:v>5.359999999999999</c:v>
                </c:pt>
                <c:pt idx="1392">
                  <c:v>5.359999999999999</c:v>
                </c:pt>
                <c:pt idx="1393">
                  <c:v>5.35</c:v>
                </c:pt>
                <c:pt idx="1394">
                  <c:v>5.35</c:v>
                </c:pt>
                <c:pt idx="1395">
                  <c:v>5.35</c:v>
                </c:pt>
                <c:pt idx="1396">
                  <c:v>5.35</c:v>
                </c:pt>
                <c:pt idx="1397">
                  <c:v>5.33</c:v>
                </c:pt>
                <c:pt idx="1398">
                  <c:v>5.33</c:v>
                </c:pt>
                <c:pt idx="1399">
                  <c:v>5.33</c:v>
                </c:pt>
                <c:pt idx="1400">
                  <c:v>5.3</c:v>
                </c:pt>
                <c:pt idx="1401">
                  <c:v>5.29</c:v>
                </c:pt>
                <c:pt idx="1402">
                  <c:v>5.25</c:v>
                </c:pt>
                <c:pt idx="1403">
                  <c:v>5.24</c:v>
                </c:pt>
                <c:pt idx="1404">
                  <c:v>5.24</c:v>
                </c:pt>
                <c:pt idx="1405">
                  <c:v>5.21</c:v>
                </c:pt>
                <c:pt idx="1406">
                  <c:v>5.22</c:v>
                </c:pt>
                <c:pt idx="1407">
                  <c:v>5.22</c:v>
                </c:pt>
                <c:pt idx="1408">
                  <c:v>5.22</c:v>
                </c:pt>
                <c:pt idx="1409">
                  <c:v>5.2</c:v>
                </c:pt>
                <c:pt idx="1410">
                  <c:v>5.17</c:v>
                </c:pt>
                <c:pt idx="1411">
                  <c:v>5.17</c:v>
                </c:pt>
                <c:pt idx="1412">
                  <c:v>5.17</c:v>
                </c:pt>
                <c:pt idx="1413">
                  <c:v>5.17</c:v>
                </c:pt>
                <c:pt idx="1414">
                  <c:v>5.149999999999999</c:v>
                </c:pt>
                <c:pt idx="1415">
                  <c:v>5.17</c:v>
                </c:pt>
                <c:pt idx="1416">
                  <c:v>5.149999999999999</c:v>
                </c:pt>
                <c:pt idx="1417">
                  <c:v>5.17</c:v>
                </c:pt>
                <c:pt idx="1418">
                  <c:v>5.17</c:v>
                </c:pt>
                <c:pt idx="1419">
                  <c:v>5.17</c:v>
                </c:pt>
                <c:pt idx="1420">
                  <c:v>5.17</c:v>
                </c:pt>
                <c:pt idx="1421">
                  <c:v>5.17</c:v>
                </c:pt>
                <c:pt idx="1422">
                  <c:v>5.17</c:v>
                </c:pt>
                <c:pt idx="1423">
                  <c:v>5.17</c:v>
                </c:pt>
                <c:pt idx="1424">
                  <c:v>5.17</c:v>
                </c:pt>
                <c:pt idx="1425">
                  <c:v>5.149999999999999</c:v>
                </c:pt>
                <c:pt idx="1426">
                  <c:v>5.149999999999999</c:v>
                </c:pt>
                <c:pt idx="1427">
                  <c:v>5.109999999999999</c:v>
                </c:pt>
                <c:pt idx="1428">
                  <c:v>5.109999999999999</c:v>
                </c:pt>
                <c:pt idx="1429">
                  <c:v>5.08</c:v>
                </c:pt>
                <c:pt idx="1430">
                  <c:v>5.06</c:v>
                </c:pt>
                <c:pt idx="1431">
                  <c:v>5.03</c:v>
                </c:pt>
                <c:pt idx="1432">
                  <c:v>5.05</c:v>
                </c:pt>
                <c:pt idx="1433">
                  <c:v>5.07</c:v>
                </c:pt>
                <c:pt idx="1434">
                  <c:v>5.07</c:v>
                </c:pt>
                <c:pt idx="1435">
                  <c:v>5.02</c:v>
                </c:pt>
                <c:pt idx="1436">
                  <c:v>5.0</c:v>
                </c:pt>
                <c:pt idx="1437">
                  <c:v>5.0</c:v>
                </c:pt>
                <c:pt idx="1438">
                  <c:v>5.0</c:v>
                </c:pt>
                <c:pt idx="1439">
                  <c:v>5.0</c:v>
                </c:pt>
                <c:pt idx="1440">
                  <c:v>5.0</c:v>
                </c:pt>
                <c:pt idx="1441">
                  <c:v>4.98</c:v>
                </c:pt>
                <c:pt idx="1442">
                  <c:v>4.98</c:v>
                </c:pt>
                <c:pt idx="1443">
                  <c:v>4.98</c:v>
                </c:pt>
                <c:pt idx="1444">
                  <c:v>4.98</c:v>
                </c:pt>
                <c:pt idx="1445">
                  <c:v>4.98</c:v>
                </c:pt>
                <c:pt idx="1446">
                  <c:v>4.96</c:v>
                </c:pt>
                <c:pt idx="1447">
                  <c:v>4.95</c:v>
                </c:pt>
                <c:pt idx="1448">
                  <c:v>4.95</c:v>
                </c:pt>
                <c:pt idx="1449">
                  <c:v>4.92</c:v>
                </c:pt>
                <c:pt idx="1450">
                  <c:v>4.92</c:v>
                </c:pt>
                <c:pt idx="1451">
                  <c:v>4.92</c:v>
                </c:pt>
                <c:pt idx="1452">
                  <c:v>4.9</c:v>
                </c:pt>
                <c:pt idx="1453">
                  <c:v>4.9</c:v>
                </c:pt>
                <c:pt idx="1454">
                  <c:v>4.9</c:v>
                </c:pt>
                <c:pt idx="1455">
                  <c:v>4.9</c:v>
                </c:pt>
                <c:pt idx="1456">
                  <c:v>4.9</c:v>
                </c:pt>
                <c:pt idx="1457">
                  <c:v>4.859999999999999</c:v>
                </c:pt>
                <c:pt idx="1458">
                  <c:v>4.859999999999999</c:v>
                </c:pt>
                <c:pt idx="1459">
                  <c:v>4.84</c:v>
                </c:pt>
                <c:pt idx="1460">
                  <c:v>4.8</c:v>
                </c:pt>
                <c:pt idx="1461">
                  <c:v>4.8</c:v>
                </c:pt>
                <c:pt idx="1462">
                  <c:v>4.8</c:v>
                </c:pt>
                <c:pt idx="1463">
                  <c:v>4.819999999999999</c:v>
                </c:pt>
                <c:pt idx="1464">
                  <c:v>4.8</c:v>
                </c:pt>
                <c:pt idx="1465">
                  <c:v>4.8</c:v>
                </c:pt>
                <c:pt idx="1466">
                  <c:v>4.78</c:v>
                </c:pt>
                <c:pt idx="1467">
                  <c:v>4.78</c:v>
                </c:pt>
                <c:pt idx="1468">
                  <c:v>4.78</c:v>
                </c:pt>
                <c:pt idx="1469">
                  <c:v>4.769999999999999</c:v>
                </c:pt>
                <c:pt idx="1470">
                  <c:v>4.769999999999999</c:v>
                </c:pt>
                <c:pt idx="1471">
                  <c:v>4.769999999999999</c:v>
                </c:pt>
                <c:pt idx="1472">
                  <c:v>4.769999999999999</c:v>
                </c:pt>
                <c:pt idx="1473">
                  <c:v>4.769999999999999</c:v>
                </c:pt>
                <c:pt idx="1474">
                  <c:v>4.79</c:v>
                </c:pt>
                <c:pt idx="1475">
                  <c:v>4.819999999999999</c:v>
                </c:pt>
                <c:pt idx="1476">
                  <c:v>4.83</c:v>
                </c:pt>
                <c:pt idx="1477">
                  <c:v>4.83</c:v>
                </c:pt>
                <c:pt idx="1478">
                  <c:v>4.85</c:v>
                </c:pt>
                <c:pt idx="1479">
                  <c:v>4.85</c:v>
                </c:pt>
                <c:pt idx="1480">
                  <c:v>4.85</c:v>
                </c:pt>
                <c:pt idx="1481">
                  <c:v>4.85</c:v>
                </c:pt>
                <c:pt idx="1482">
                  <c:v>4.85</c:v>
                </c:pt>
                <c:pt idx="1483">
                  <c:v>4.87</c:v>
                </c:pt>
                <c:pt idx="1484">
                  <c:v>4.87</c:v>
                </c:pt>
                <c:pt idx="1485">
                  <c:v>4.859999999999999</c:v>
                </c:pt>
                <c:pt idx="1486">
                  <c:v>4.859999999999999</c:v>
                </c:pt>
                <c:pt idx="1487">
                  <c:v>4.859999999999999</c:v>
                </c:pt>
                <c:pt idx="1488">
                  <c:v>4.859999999999999</c:v>
                </c:pt>
                <c:pt idx="1489">
                  <c:v>4.859999999999999</c:v>
                </c:pt>
                <c:pt idx="1490">
                  <c:v>4.859999999999999</c:v>
                </c:pt>
                <c:pt idx="1491">
                  <c:v>4.859999999999999</c:v>
                </c:pt>
                <c:pt idx="1492">
                  <c:v>4.859999999999999</c:v>
                </c:pt>
                <c:pt idx="1493">
                  <c:v>4.87</c:v>
                </c:pt>
                <c:pt idx="1494">
                  <c:v>4.88</c:v>
                </c:pt>
                <c:pt idx="1495">
                  <c:v>4.88</c:v>
                </c:pt>
                <c:pt idx="1496">
                  <c:v>4.88</c:v>
                </c:pt>
                <c:pt idx="1497">
                  <c:v>4.859999999999999</c:v>
                </c:pt>
                <c:pt idx="1498">
                  <c:v>4.84</c:v>
                </c:pt>
                <c:pt idx="1499">
                  <c:v>4.84</c:v>
                </c:pt>
                <c:pt idx="1500">
                  <c:v>4.819999999999999</c:v>
                </c:pt>
                <c:pt idx="1501">
                  <c:v>4.819999999999999</c:v>
                </c:pt>
                <c:pt idx="1502">
                  <c:v>4.8</c:v>
                </c:pt>
                <c:pt idx="1503">
                  <c:v>4.8</c:v>
                </c:pt>
                <c:pt idx="1504">
                  <c:v>4.8</c:v>
                </c:pt>
                <c:pt idx="1505">
                  <c:v>4.8</c:v>
                </c:pt>
                <c:pt idx="1506">
                  <c:v>4.8</c:v>
                </c:pt>
                <c:pt idx="1507">
                  <c:v>4.79</c:v>
                </c:pt>
                <c:pt idx="1508">
                  <c:v>4.79</c:v>
                </c:pt>
                <c:pt idx="1509">
                  <c:v>4.79</c:v>
                </c:pt>
                <c:pt idx="1510">
                  <c:v>4.81</c:v>
                </c:pt>
                <c:pt idx="1511">
                  <c:v>4.83</c:v>
                </c:pt>
                <c:pt idx="1512">
                  <c:v>4.83</c:v>
                </c:pt>
                <c:pt idx="1513">
                  <c:v>4.83</c:v>
                </c:pt>
                <c:pt idx="1514">
                  <c:v>4.83</c:v>
                </c:pt>
                <c:pt idx="1515">
                  <c:v>4.83</c:v>
                </c:pt>
                <c:pt idx="1516">
                  <c:v>4.83</c:v>
                </c:pt>
                <c:pt idx="1517">
                  <c:v>4.84</c:v>
                </c:pt>
                <c:pt idx="1518">
                  <c:v>4.819999999999999</c:v>
                </c:pt>
                <c:pt idx="1519">
                  <c:v>4.819999999999999</c:v>
                </c:pt>
                <c:pt idx="1520">
                  <c:v>4.819999999999999</c:v>
                </c:pt>
                <c:pt idx="1521">
                  <c:v>4.819999999999999</c:v>
                </c:pt>
                <c:pt idx="1522">
                  <c:v>4.819999999999999</c:v>
                </c:pt>
                <c:pt idx="1523">
                  <c:v>4.81</c:v>
                </c:pt>
                <c:pt idx="1524">
                  <c:v>4.81</c:v>
                </c:pt>
                <c:pt idx="1525">
                  <c:v>4.81</c:v>
                </c:pt>
                <c:pt idx="1526">
                  <c:v>4.81</c:v>
                </c:pt>
                <c:pt idx="1527">
                  <c:v>4.81</c:v>
                </c:pt>
                <c:pt idx="1528">
                  <c:v>4.81</c:v>
                </c:pt>
                <c:pt idx="1529">
                  <c:v>4.78</c:v>
                </c:pt>
                <c:pt idx="1530">
                  <c:v>4.78</c:v>
                </c:pt>
                <c:pt idx="1531">
                  <c:v>4.78</c:v>
                </c:pt>
                <c:pt idx="1532">
                  <c:v>4.76</c:v>
                </c:pt>
                <c:pt idx="1533">
                  <c:v>4.73</c:v>
                </c:pt>
                <c:pt idx="1534">
                  <c:v>4.73</c:v>
                </c:pt>
                <c:pt idx="1535">
                  <c:v>4.73</c:v>
                </c:pt>
                <c:pt idx="1536">
                  <c:v>4.72</c:v>
                </c:pt>
                <c:pt idx="1537">
                  <c:v>4.72</c:v>
                </c:pt>
                <c:pt idx="1538">
                  <c:v>4.72</c:v>
                </c:pt>
                <c:pt idx="1539">
                  <c:v>4.67</c:v>
                </c:pt>
                <c:pt idx="1540">
                  <c:v>4.67</c:v>
                </c:pt>
                <c:pt idx="1541">
                  <c:v>4.649999999999999</c:v>
                </c:pt>
                <c:pt idx="1542">
                  <c:v>4.619999999999999</c:v>
                </c:pt>
                <c:pt idx="1543">
                  <c:v>4.59</c:v>
                </c:pt>
                <c:pt idx="1544">
                  <c:v>4.59</c:v>
                </c:pt>
                <c:pt idx="1545">
                  <c:v>4.59</c:v>
                </c:pt>
                <c:pt idx="1546">
                  <c:v>4.59</c:v>
                </c:pt>
                <c:pt idx="1547">
                  <c:v>4.59</c:v>
                </c:pt>
                <c:pt idx="1548">
                  <c:v>4.59</c:v>
                </c:pt>
                <c:pt idx="1549">
                  <c:v>4.59</c:v>
                </c:pt>
                <c:pt idx="1550">
                  <c:v>4.59</c:v>
                </c:pt>
                <c:pt idx="1551">
                  <c:v>4.54</c:v>
                </c:pt>
                <c:pt idx="1552">
                  <c:v>4.54</c:v>
                </c:pt>
                <c:pt idx="1553">
                  <c:v>4.5</c:v>
                </c:pt>
                <c:pt idx="1554">
                  <c:v>4.46</c:v>
                </c:pt>
                <c:pt idx="1555">
                  <c:v>4.42</c:v>
                </c:pt>
                <c:pt idx="1556">
                  <c:v>4.38</c:v>
                </c:pt>
                <c:pt idx="1557">
                  <c:v>4.34</c:v>
                </c:pt>
                <c:pt idx="1558">
                  <c:v>4.3</c:v>
                </c:pt>
                <c:pt idx="1559">
                  <c:v>4.319999999999999</c:v>
                </c:pt>
                <c:pt idx="1560">
                  <c:v>4.319999999999999</c:v>
                </c:pt>
                <c:pt idx="1561">
                  <c:v>4.33</c:v>
                </c:pt>
                <c:pt idx="1562">
                  <c:v>4.33</c:v>
                </c:pt>
                <c:pt idx="1563">
                  <c:v>4.31</c:v>
                </c:pt>
                <c:pt idx="1564">
                  <c:v>4.31</c:v>
                </c:pt>
                <c:pt idx="1565">
                  <c:v>4.319999999999999</c:v>
                </c:pt>
                <c:pt idx="1566">
                  <c:v>4.33</c:v>
                </c:pt>
                <c:pt idx="1567">
                  <c:v>4.35</c:v>
                </c:pt>
                <c:pt idx="1568">
                  <c:v>4.38</c:v>
                </c:pt>
                <c:pt idx="1569">
                  <c:v>4.38</c:v>
                </c:pt>
                <c:pt idx="1570">
                  <c:v>4.4</c:v>
                </c:pt>
                <c:pt idx="1571">
                  <c:v>4.4</c:v>
                </c:pt>
                <c:pt idx="1572">
                  <c:v>4.359999999999999</c:v>
                </c:pt>
                <c:pt idx="1573">
                  <c:v>4.33</c:v>
                </c:pt>
                <c:pt idx="1574">
                  <c:v>4.33</c:v>
                </c:pt>
                <c:pt idx="1575">
                  <c:v>4.33</c:v>
                </c:pt>
                <c:pt idx="1576">
                  <c:v>4.33</c:v>
                </c:pt>
                <c:pt idx="1577">
                  <c:v>4.33</c:v>
                </c:pt>
                <c:pt idx="1578">
                  <c:v>4.33</c:v>
                </c:pt>
                <c:pt idx="1579">
                  <c:v>4.33</c:v>
                </c:pt>
                <c:pt idx="1580">
                  <c:v>4.35</c:v>
                </c:pt>
                <c:pt idx="1581">
                  <c:v>4.37</c:v>
                </c:pt>
                <c:pt idx="1582">
                  <c:v>4.37</c:v>
                </c:pt>
                <c:pt idx="1583">
                  <c:v>4.4</c:v>
                </c:pt>
                <c:pt idx="1584">
                  <c:v>4.4</c:v>
                </c:pt>
                <c:pt idx="1585">
                  <c:v>4.4</c:v>
                </c:pt>
                <c:pt idx="1586">
                  <c:v>4.42</c:v>
                </c:pt>
                <c:pt idx="1587">
                  <c:v>4.43</c:v>
                </c:pt>
                <c:pt idx="1588">
                  <c:v>4.43</c:v>
                </c:pt>
                <c:pt idx="1589">
                  <c:v>4.44</c:v>
                </c:pt>
                <c:pt idx="1590">
                  <c:v>4.43</c:v>
                </c:pt>
                <c:pt idx="1591">
                  <c:v>4.42</c:v>
                </c:pt>
                <c:pt idx="1592">
                  <c:v>4.42</c:v>
                </c:pt>
                <c:pt idx="1593">
                  <c:v>4.41</c:v>
                </c:pt>
                <c:pt idx="1594">
                  <c:v>4.41</c:v>
                </c:pt>
                <c:pt idx="1595">
                  <c:v>4.41</c:v>
                </c:pt>
                <c:pt idx="1596">
                  <c:v>4.41</c:v>
                </c:pt>
                <c:pt idx="1597">
                  <c:v>4.41</c:v>
                </c:pt>
                <c:pt idx="1598">
                  <c:v>4.39</c:v>
                </c:pt>
                <c:pt idx="1599">
                  <c:v>4.39</c:v>
                </c:pt>
                <c:pt idx="1600">
                  <c:v>4.4</c:v>
                </c:pt>
                <c:pt idx="1601">
                  <c:v>4.4</c:v>
                </c:pt>
                <c:pt idx="1602">
                  <c:v>4.38</c:v>
                </c:pt>
                <c:pt idx="1603">
                  <c:v>4.38</c:v>
                </c:pt>
                <c:pt idx="1604">
                  <c:v>4.359999999999999</c:v>
                </c:pt>
                <c:pt idx="1605">
                  <c:v>4.359999999999999</c:v>
                </c:pt>
                <c:pt idx="1606">
                  <c:v>4.34</c:v>
                </c:pt>
                <c:pt idx="1607">
                  <c:v>4.33</c:v>
                </c:pt>
                <c:pt idx="1608">
                  <c:v>4.28</c:v>
                </c:pt>
                <c:pt idx="1609">
                  <c:v>4.29</c:v>
                </c:pt>
                <c:pt idx="1610">
                  <c:v>4.34</c:v>
                </c:pt>
                <c:pt idx="1611">
                  <c:v>4.34</c:v>
                </c:pt>
                <c:pt idx="1612">
                  <c:v>4.35</c:v>
                </c:pt>
                <c:pt idx="1613">
                  <c:v>4.35</c:v>
                </c:pt>
                <c:pt idx="1614">
                  <c:v>4.34</c:v>
                </c:pt>
                <c:pt idx="1615">
                  <c:v>4.35</c:v>
                </c:pt>
                <c:pt idx="1616">
                  <c:v>4.35</c:v>
                </c:pt>
                <c:pt idx="1617">
                  <c:v>4.359999999999999</c:v>
                </c:pt>
                <c:pt idx="1618">
                  <c:v>4.37</c:v>
                </c:pt>
                <c:pt idx="1619">
                  <c:v>4.359999999999999</c:v>
                </c:pt>
                <c:pt idx="1620">
                  <c:v>4.359999999999999</c:v>
                </c:pt>
                <c:pt idx="1621">
                  <c:v>4.41</c:v>
                </c:pt>
                <c:pt idx="1622">
                  <c:v>4.43</c:v>
                </c:pt>
                <c:pt idx="1623">
                  <c:v>4.42</c:v>
                </c:pt>
                <c:pt idx="1624">
                  <c:v>4.42</c:v>
                </c:pt>
                <c:pt idx="1625">
                  <c:v>4.49</c:v>
                </c:pt>
                <c:pt idx="1626">
                  <c:v>4.49</c:v>
                </c:pt>
                <c:pt idx="1627">
                  <c:v>4.51</c:v>
                </c:pt>
                <c:pt idx="1628">
                  <c:v>4.55</c:v>
                </c:pt>
                <c:pt idx="1629">
                  <c:v>4.53</c:v>
                </c:pt>
                <c:pt idx="1630">
                  <c:v>4.53</c:v>
                </c:pt>
                <c:pt idx="1631">
                  <c:v>4.56</c:v>
                </c:pt>
                <c:pt idx="1632">
                  <c:v>4.56</c:v>
                </c:pt>
                <c:pt idx="1633">
                  <c:v>4.55</c:v>
                </c:pt>
                <c:pt idx="1634">
                  <c:v>4.59</c:v>
                </c:pt>
                <c:pt idx="1635">
                  <c:v>4.59</c:v>
                </c:pt>
                <c:pt idx="1636">
                  <c:v>4.59</c:v>
                </c:pt>
                <c:pt idx="1637">
                  <c:v>4.58</c:v>
                </c:pt>
                <c:pt idx="1638">
                  <c:v>4.54</c:v>
                </c:pt>
                <c:pt idx="1639">
                  <c:v>4.52</c:v>
                </c:pt>
                <c:pt idx="1640">
                  <c:v>4.52</c:v>
                </c:pt>
                <c:pt idx="1641">
                  <c:v>4.52</c:v>
                </c:pt>
                <c:pt idx="1642">
                  <c:v>4.49</c:v>
                </c:pt>
                <c:pt idx="1643">
                  <c:v>4.49</c:v>
                </c:pt>
                <c:pt idx="1644">
                  <c:v>4.5</c:v>
                </c:pt>
                <c:pt idx="1645">
                  <c:v>4.47</c:v>
                </c:pt>
                <c:pt idx="1646">
                  <c:v>4.52</c:v>
                </c:pt>
                <c:pt idx="1647">
                  <c:v>4.52</c:v>
                </c:pt>
                <c:pt idx="1648">
                  <c:v>4.52</c:v>
                </c:pt>
                <c:pt idx="1649">
                  <c:v>4.51</c:v>
                </c:pt>
                <c:pt idx="1650">
                  <c:v>4.52</c:v>
                </c:pt>
                <c:pt idx="1651">
                  <c:v>4.52</c:v>
                </c:pt>
                <c:pt idx="1652">
                  <c:v>4.52</c:v>
                </c:pt>
                <c:pt idx="1653">
                  <c:v>4.52</c:v>
                </c:pt>
                <c:pt idx="1654">
                  <c:v>4.52</c:v>
                </c:pt>
                <c:pt idx="1655">
                  <c:v>4.52</c:v>
                </c:pt>
                <c:pt idx="1656">
                  <c:v>4.52</c:v>
                </c:pt>
                <c:pt idx="1657">
                  <c:v>4.51</c:v>
                </c:pt>
                <c:pt idx="1658">
                  <c:v>4.5</c:v>
                </c:pt>
                <c:pt idx="1659">
                  <c:v>4.48</c:v>
                </c:pt>
                <c:pt idx="1660">
                  <c:v>4.51</c:v>
                </c:pt>
                <c:pt idx="1661">
                  <c:v>4.45</c:v>
                </c:pt>
                <c:pt idx="1662">
                  <c:v>4.45</c:v>
                </c:pt>
                <c:pt idx="1663">
                  <c:v>4.45</c:v>
                </c:pt>
                <c:pt idx="1664">
                  <c:v>4.44</c:v>
                </c:pt>
                <c:pt idx="1665">
                  <c:v>4.43</c:v>
                </c:pt>
                <c:pt idx="1666">
                  <c:v>4.43</c:v>
                </c:pt>
                <c:pt idx="1667">
                  <c:v>4.43</c:v>
                </c:pt>
                <c:pt idx="1668">
                  <c:v>4.43</c:v>
                </c:pt>
                <c:pt idx="1669">
                  <c:v>4.44</c:v>
                </c:pt>
                <c:pt idx="1670">
                  <c:v>4.44</c:v>
                </c:pt>
                <c:pt idx="1671">
                  <c:v>4.44</c:v>
                </c:pt>
                <c:pt idx="1672">
                  <c:v>4.43</c:v>
                </c:pt>
                <c:pt idx="1673">
                  <c:v>4.43</c:v>
                </c:pt>
                <c:pt idx="1674">
                  <c:v>4.43</c:v>
                </c:pt>
                <c:pt idx="1675">
                  <c:v>4.45</c:v>
                </c:pt>
                <c:pt idx="1676">
                  <c:v>4.45</c:v>
                </c:pt>
                <c:pt idx="1677">
                  <c:v>4.47</c:v>
                </c:pt>
                <c:pt idx="1678">
                  <c:v>4.49</c:v>
                </c:pt>
                <c:pt idx="1679">
                  <c:v>4.49</c:v>
                </c:pt>
                <c:pt idx="1680">
                  <c:v>4.49</c:v>
                </c:pt>
                <c:pt idx="1681">
                  <c:v>4.49</c:v>
                </c:pt>
                <c:pt idx="1682">
                  <c:v>4.49</c:v>
                </c:pt>
                <c:pt idx="1683">
                  <c:v>4.49</c:v>
                </c:pt>
                <c:pt idx="1684">
                  <c:v>4.49</c:v>
                </c:pt>
                <c:pt idx="1685">
                  <c:v>4.49</c:v>
                </c:pt>
                <c:pt idx="1686">
                  <c:v>4.49</c:v>
                </c:pt>
                <c:pt idx="1687">
                  <c:v>4.48</c:v>
                </c:pt>
                <c:pt idx="1688">
                  <c:v>4.48</c:v>
                </c:pt>
                <c:pt idx="1689">
                  <c:v>4.48</c:v>
                </c:pt>
                <c:pt idx="1690">
                  <c:v>4.49</c:v>
                </c:pt>
                <c:pt idx="1691">
                  <c:v>4.46</c:v>
                </c:pt>
                <c:pt idx="1692">
                  <c:v>4.45</c:v>
                </c:pt>
                <c:pt idx="1693">
                  <c:v>4.44</c:v>
                </c:pt>
                <c:pt idx="1694">
                  <c:v>4.43</c:v>
                </c:pt>
                <c:pt idx="1695">
                  <c:v>4.41</c:v>
                </c:pt>
                <c:pt idx="1696">
                  <c:v>4.4</c:v>
                </c:pt>
                <c:pt idx="1697">
                  <c:v>4.39</c:v>
                </c:pt>
                <c:pt idx="1698">
                  <c:v>4.37</c:v>
                </c:pt>
                <c:pt idx="1699">
                  <c:v>4.37</c:v>
                </c:pt>
                <c:pt idx="1700">
                  <c:v>4.35</c:v>
                </c:pt>
                <c:pt idx="1701">
                  <c:v>4.35</c:v>
                </c:pt>
                <c:pt idx="1702">
                  <c:v>4.35</c:v>
                </c:pt>
                <c:pt idx="1703">
                  <c:v>4.35</c:v>
                </c:pt>
                <c:pt idx="1704">
                  <c:v>4.35</c:v>
                </c:pt>
                <c:pt idx="1705">
                  <c:v>4.35</c:v>
                </c:pt>
                <c:pt idx="1706">
                  <c:v>4.33</c:v>
                </c:pt>
                <c:pt idx="1707">
                  <c:v>4.31</c:v>
                </c:pt>
                <c:pt idx="1708">
                  <c:v>4.3</c:v>
                </c:pt>
                <c:pt idx="1709">
                  <c:v>4.3</c:v>
                </c:pt>
                <c:pt idx="1710">
                  <c:v>4.3</c:v>
                </c:pt>
                <c:pt idx="1711">
                  <c:v>4.3</c:v>
                </c:pt>
                <c:pt idx="1712">
                  <c:v>4.29</c:v>
                </c:pt>
                <c:pt idx="1713">
                  <c:v>4.27</c:v>
                </c:pt>
                <c:pt idx="1714">
                  <c:v>4.27</c:v>
                </c:pt>
                <c:pt idx="1715">
                  <c:v>4.27</c:v>
                </c:pt>
                <c:pt idx="1716">
                  <c:v>4.26</c:v>
                </c:pt>
                <c:pt idx="1717">
                  <c:v>4.25</c:v>
                </c:pt>
                <c:pt idx="1718">
                  <c:v>4.25</c:v>
                </c:pt>
                <c:pt idx="1719">
                  <c:v>4.25</c:v>
                </c:pt>
                <c:pt idx="1720">
                  <c:v>4.23</c:v>
                </c:pt>
                <c:pt idx="1721">
                  <c:v>4.23</c:v>
                </c:pt>
                <c:pt idx="1722">
                  <c:v>4.23</c:v>
                </c:pt>
                <c:pt idx="1723">
                  <c:v>4.23</c:v>
                </c:pt>
                <c:pt idx="1724">
                  <c:v>4.23</c:v>
                </c:pt>
                <c:pt idx="1725">
                  <c:v>4.25</c:v>
                </c:pt>
                <c:pt idx="1726">
                  <c:v>4.25</c:v>
                </c:pt>
                <c:pt idx="1727">
                  <c:v>4.25</c:v>
                </c:pt>
                <c:pt idx="1728">
                  <c:v>4.23</c:v>
                </c:pt>
                <c:pt idx="1729">
                  <c:v>4.2</c:v>
                </c:pt>
                <c:pt idx="1730">
                  <c:v>4.2</c:v>
                </c:pt>
                <c:pt idx="1731">
                  <c:v>4.22</c:v>
                </c:pt>
                <c:pt idx="1732">
                  <c:v>4.189999999999999</c:v>
                </c:pt>
                <c:pt idx="1733">
                  <c:v>4.21</c:v>
                </c:pt>
                <c:pt idx="1734">
                  <c:v>4.24</c:v>
                </c:pt>
                <c:pt idx="1735">
                  <c:v>4.28</c:v>
                </c:pt>
                <c:pt idx="1736">
                  <c:v>4.29</c:v>
                </c:pt>
                <c:pt idx="1737">
                  <c:v>4.3</c:v>
                </c:pt>
                <c:pt idx="1738">
                  <c:v>4.31</c:v>
                </c:pt>
                <c:pt idx="1739">
                  <c:v>4.31</c:v>
                </c:pt>
                <c:pt idx="1740">
                  <c:v>4.31</c:v>
                </c:pt>
                <c:pt idx="1741">
                  <c:v>4.27</c:v>
                </c:pt>
                <c:pt idx="1742">
                  <c:v>4.2</c:v>
                </c:pt>
                <c:pt idx="1743">
                  <c:v>4.18</c:v>
                </c:pt>
                <c:pt idx="1744">
                  <c:v>4.159999999999999</c:v>
                </c:pt>
                <c:pt idx="1745">
                  <c:v>4.14</c:v>
                </c:pt>
                <c:pt idx="1746">
                  <c:v>4.119999999999999</c:v>
                </c:pt>
                <c:pt idx="1747">
                  <c:v>4.119999999999999</c:v>
                </c:pt>
                <c:pt idx="1748">
                  <c:v>4.119999999999999</c:v>
                </c:pt>
                <c:pt idx="1749">
                  <c:v>4.119999999999999</c:v>
                </c:pt>
                <c:pt idx="1750">
                  <c:v>4.13</c:v>
                </c:pt>
                <c:pt idx="1751">
                  <c:v>4.14</c:v>
                </c:pt>
                <c:pt idx="1752">
                  <c:v>4.14</c:v>
                </c:pt>
                <c:pt idx="1753">
                  <c:v>4.14</c:v>
                </c:pt>
                <c:pt idx="1754">
                  <c:v>4.14</c:v>
                </c:pt>
                <c:pt idx="1755">
                  <c:v>4.14</c:v>
                </c:pt>
                <c:pt idx="1756">
                  <c:v>4.14</c:v>
                </c:pt>
                <c:pt idx="1757">
                  <c:v>4.149999999999999</c:v>
                </c:pt>
                <c:pt idx="1758">
                  <c:v>4.159999999999999</c:v>
                </c:pt>
                <c:pt idx="1759">
                  <c:v>4.159999999999999</c:v>
                </c:pt>
                <c:pt idx="1760">
                  <c:v>4.159999999999999</c:v>
                </c:pt>
                <c:pt idx="1761">
                  <c:v>4.149999999999999</c:v>
                </c:pt>
                <c:pt idx="1762">
                  <c:v>4.119999999999999</c:v>
                </c:pt>
                <c:pt idx="1763">
                  <c:v>4.08</c:v>
                </c:pt>
                <c:pt idx="1764">
                  <c:v>4.08</c:v>
                </c:pt>
                <c:pt idx="1765">
                  <c:v>4.08</c:v>
                </c:pt>
                <c:pt idx="1766">
                  <c:v>4.07</c:v>
                </c:pt>
                <c:pt idx="1767">
                  <c:v>4.04</c:v>
                </c:pt>
                <c:pt idx="1768">
                  <c:v>4.04</c:v>
                </c:pt>
                <c:pt idx="1769">
                  <c:v>4.03</c:v>
                </c:pt>
                <c:pt idx="1770">
                  <c:v>4.03</c:v>
                </c:pt>
                <c:pt idx="1771">
                  <c:v>4.05</c:v>
                </c:pt>
                <c:pt idx="1772">
                  <c:v>4.07</c:v>
                </c:pt>
                <c:pt idx="1773">
                  <c:v>4.109999999999999</c:v>
                </c:pt>
                <c:pt idx="1774">
                  <c:v>4.14</c:v>
                </c:pt>
                <c:pt idx="1775">
                  <c:v>4.149999999999999</c:v>
                </c:pt>
                <c:pt idx="1776">
                  <c:v>4.23</c:v>
                </c:pt>
                <c:pt idx="1777">
                  <c:v>4.29</c:v>
                </c:pt>
                <c:pt idx="1778">
                  <c:v>4.29</c:v>
                </c:pt>
                <c:pt idx="1779">
                  <c:v>4.31</c:v>
                </c:pt>
                <c:pt idx="1780">
                  <c:v>4.31</c:v>
                </c:pt>
                <c:pt idx="1781">
                  <c:v>4.34</c:v>
                </c:pt>
                <c:pt idx="1782">
                  <c:v>4.359999999999999</c:v>
                </c:pt>
                <c:pt idx="1783">
                  <c:v>4.37</c:v>
                </c:pt>
                <c:pt idx="1784">
                  <c:v>4.39</c:v>
                </c:pt>
                <c:pt idx="1785">
                  <c:v>4.42</c:v>
                </c:pt>
                <c:pt idx="1786">
                  <c:v>4.42</c:v>
                </c:pt>
                <c:pt idx="1787">
                  <c:v>4.47</c:v>
                </c:pt>
                <c:pt idx="1788">
                  <c:v>4.47</c:v>
                </c:pt>
                <c:pt idx="1789">
                  <c:v>4.57</c:v>
                </c:pt>
                <c:pt idx="1790">
                  <c:v>4.54</c:v>
                </c:pt>
                <c:pt idx="1791">
                  <c:v>4.56</c:v>
                </c:pt>
                <c:pt idx="1792">
                  <c:v>4.57</c:v>
                </c:pt>
                <c:pt idx="1793">
                  <c:v>4.609999999999999</c:v>
                </c:pt>
                <c:pt idx="1794">
                  <c:v>4.609999999999999</c:v>
                </c:pt>
                <c:pt idx="1795">
                  <c:v>4.659999999999999</c:v>
                </c:pt>
                <c:pt idx="1796">
                  <c:v>4.659999999999999</c:v>
                </c:pt>
                <c:pt idx="1797">
                  <c:v>4.7</c:v>
                </c:pt>
                <c:pt idx="1798">
                  <c:v>4.68</c:v>
                </c:pt>
                <c:pt idx="1799">
                  <c:v>4.67</c:v>
                </c:pt>
                <c:pt idx="1800">
                  <c:v>4.649999999999999</c:v>
                </c:pt>
                <c:pt idx="1801">
                  <c:v>4.649999999999999</c:v>
                </c:pt>
                <c:pt idx="1802">
                  <c:v>4.63</c:v>
                </c:pt>
                <c:pt idx="1803">
                  <c:v>4.63</c:v>
                </c:pt>
                <c:pt idx="1804">
                  <c:v>4.64</c:v>
                </c:pt>
                <c:pt idx="1805">
                  <c:v>4.64</c:v>
                </c:pt>
                <c:pt idx="1806">
                  <c:v>4.64</c:v>
                </c:pt>
                <c:pt idx="1807">
                  <c:v>4.63</c:v>
                </c:pt>
                <c:pt idx="1808">
                  <c:v>4.619999999999999</c:v>
                </c:pt>
                <c:pt idx="1809">
                  <c:v>4.609999999999999</c:v>
                </c:pt>
                <c:pt idx="1810">
                  <c:v>4.58</c:v>
                </c:pt>
                <c:pt idx="1811">
                  <c:v>4.56</c:v>
                </c:pt>
                <c:pt idx="1812">
                  <c:v>4.54</c:v>
                </c:pt>
                <c:pt idx="1813">
                  <c:v>4.5</c:v>
                </c:pt>
                <c:pt idx="1814">
                  <c:v>4.45</c:v>
                </c:pt>
                <c:pt idx="1815">
                  <c:v>4.39</c:v>
                </c:pt>
                <c:pt idx="1816">
                  <c:v>4.39</c:v>
                </c:pt>
                <c:pt idx="1817">
                  <c:v>4.37</c:v>
                </c:pt>
                <c:pt idx="1818">
                  <c:v>4.34</c:v>
                </c:pt>
                <c:pt idx="1819">
                  <c:v>4.3</c:v>
                </c:pt>
                <c:pt idx="1820">
                  <c:v>4.3</c:v>
                </c:pt>
                <c:pt idx="1821">
                  <c:v>4.3</c:v>
                </c:pt>
                <c:pt idx="1822">
                  <c:v>4.319999999999999</c:v>
                </c:pt>
                <c:pt idx="1823">
                  <c:v>4.34</c:v>
                </c:pt>
                <c:pt idx="1824">
                  <c:v>4.359999999999999</c:v>
                </c:pt>
                <c:pt idx="1825">
                  <c:v>4.359999999999999</c:v>
                </c:pt>
                <c:pt idx="1826">
                  <c:v>4.359999999999999</c:v>
                </c:pt>
                <c:pt idx="1827">
                  <c:v>4.39</c:v>
                </c:pt>
                <c:pt idx="1828">
                  <c:v>4.4</c:v>
                </c:pt>
                <c:pt idx="1829">
                  <c:v>4.4</c:v>
                </c:pt>
                <c:pt idx="1830">
                  <c:v>4.4</c:v>
                </c:pt>
                <c:pt idx="1831">
                  <c:v>4.41</c:v>
                </c:pt>
                <c:pt idx="1832">
                  <c:v>4.37</c:v>
                </c:pt>
                <c:pt idx="1833">
                  <c:v>4.35</c:v>
                </c:pt>
                <c:pt idx="1834">
                  <c:v>4.319999999999999</c:v>
                </c:pt>
                <c:pt idx="1835">
                  <c:v>4.35</c:v>
                </c:pt>
                <c:pt idx="1836">
                  <c:v>4.359999999999999</c:v>
                </c:pt>
                <c:pt idx="1837">
                  <c:v>4.37</c:v>
                </c:pt>
                <c:pt idx="1838">
                  <c:v>4.359999999999999</c:v>
                </c:pt>
                <c:pt idx="1839">
                  <c:v>4.35</c:v>
                </c:pt>
                <c:pt idx="1840">
                  <c:v>4.35</c:v>
                </c:pt>
                <c:pt idx="1841">
                  <c:v>4.37</c:v>
                </c:pt>
                <c:pt idx="1842">
                  <c:v>4.359999999999999</c:v>
                </c:pt>
                <c:pt idx="1843">
                  <c:v>4.34</c:v>
                </c:pt>
                <c:pt idx="1844">
                  <c:v>4.31</c:v>
                </c:pt>
                <c:pt idx="1845">
                  <c:v>4.3</c:v>
                </c:pt>
                <c:pt idx="1846">
                  <c:v>4.3</c:v>
                </c:pt>
                <c:pt idx="1847">
                  <c:v>4.28</c:v>
                </c:pt>
                <c:pt idx="1848">
                  <c:v>4.28</c:v>
                </c:pt>
                <c:pt idx="1849">
                  <c:v>4.3</c:v>
                </c:pt>
                <c:pt idx="1850">
                  <c:v>4.31</c:v>
                </c:pt>
                <c:pt idx="1851">
                  <c:v>4.31</c:v>
                </c:pt>
                <c:pt idx="1852">
                  <c:v>4.34</c:v>
                </c:pt>
                <c:pt idx="1853">
                  <c:v>4.38</c:v>
                </c:pt>
                <c:pt idx="1854">
                  <c:v>4.42</c:v>
                </c:pt>
                <c:pt idx="1855">
                  <c:v>4.47</c:v>
                </c:pt>
                <c:pt idx="1856">
                  <c:v>4.53</c:v>
                </c:pt>
                <c:pt idx="1857">
                  <c:v>4.53</c:v>
                </c:pt>
                <c:pt idx="1858">
                  <c:v>4.609999999999999</c:v>
                </c:pt>
                <c:pt idx="1859">
                  <c:v>4.6</c:v>
                </c:pt>
                <c:pt idx="1860">
                  <c:v>4.6</c:v>
                </c:pt>
                <c:pt idx="1861">
                  <c:v>4.57</c:v>
                </c:pt>
                <c:pt idx="1862">
                  <c:v>4.609999999999999</c:v>
                </c:pt>
                <c:pt idx="1863">
                  <c:v>4.609999999999999</c:v>
                </c:pt>
                <c:pt idx="1864">
                  <c:v>4.619999999999999</c:v>
                </c:pt>
                <c:pt idx="1865">
                  <c:v>4.659999999999999</c:v>
                </c:pt>
                <c:pt idx="1866">
                  <c:v>4.649999999999999</c:v>
                </c:pt>
                <c:pt idx="1867">
                  <c:v>4.64</c:v>
                </c:pt>
                <c:pt idx="1868">
                  <c:v>4.649999999999999</c:v>
                </c:pt>
                <c:pt idx="1869">
                  <c:v>4.649999999999999</c:v>
                </c:pt>
                <c:pt idx="1870">
                  <c:v>4.64</c:v>
                </c:pt>
                <c:pt idx="1871">
                  <c:v>4.63</c:v>
                </c:pt>
                <c:pt idx="1872">
                  <c:v>4.619999999999999</c:v>
                </c:pt>
                <c:pt idx="1873">
                  <c:v>4.59</c:v>
                </c:pt>
                <c:pt idx="1874">
                  <c:v>4.55</c:v>
                </c:pt>
                <c:pt idx="1875">
                  <c:v>4.55</c:v>
                </c:pt>
                <c:pt idx="1876">
                  <c:v>4.51</c:v>
                </c:pt>
                <c:pt idx="1877">
                  <c:v>4.47</c:v>
                </c:pt>
                <c:pt idx="1878">
                  <c:v>4.45</c:v>
                </c:pt>
                <c:pt idx="1879">
                  <c:v>4.39</c:v>
                </c:pt>
                <c:pt idx="1880">
                  <c:v>4.39</c:v>
                </c:pt>
                <c:pt idx="1881">
                  <c:v>4.41</c:v>
                </c:pt>
                <c:pt idx="1882">
                  <c:v>4.4</c:v>
                </c:pt>
                <c:pt idx="1883">
                  <c:v>4.39</c:v>
                </c:pt>
                <c:pt idx="1884">
                  <c:v>4.39</c:v>
                </c:pt>
                <c:pt idx="1885">
                  <c:v>4.41</c:v>
                </c:pt>
                <c:pt idx="1886">
                  <c:v>4.38</c:v>
                </c:pt>
                <c:pt idx="1887">
                  <c:v>4.359999999999999</c:v>
                </c:pt>
                <c:pt idx="1888">
                  <c:v>4.34</c:v>
                </c:pt>
                <c:pt idx="1889">
                  <c:v>4.34</c:v>
                </c:pt>
                <c:pt idx="1890">
                  <c:v>4.359999999999999</c:v>
                </c:pt>
                <c:pt idx="1891">
                  <c:v>4.34</c:v>
                </c:pt>
                <c:pt idx="1892">
                  <c:v>4.33</c:v>
                </c:pt>
                <c:pt idx="1893">
                  <c:v>4.34</c:v>
                </c:pt>
                <c:pt idx="1894">
                  <c:v>4.33</c:v>
                </c:pt>
                <c:pt idx="1895">
                  <c:v>4.35</c:v>
                </c:pt>
                <c:pt idx="1896">
                  <c:v>4.35</c:v>
                </c:pt>
                <c:pt idx="1897">
                  <c:v>4.33</c:v>
                </c:pt>
                <c:pt idx="1898">
                  <c:v>4.33</c:v>
                </c:pt>
                <c:pt idx="1899">
                  <c:v>4.33</c:v>
                </c:pt>
                <c:pt idx="1900">
                  <c:v>4.359999999999999</c:v>
                </c:pt>
                <c:pt idx="1901">
                  <c:v>4.39</c:v>
                </c:pt>
                <c:pt idx="1902">
                  <c:v>4.42</c:v>
                </c:pt>
                <c:pt idx="1903">
                  <c:v>4.44</c:v>
                </c:pt>
                <c:pt idx="1904">
                  <c:v>4.46</c:v>
                </c:pt>
                <c:pt idx="1905">
                  <c:v>4.44</c:v>
                </c:pt>
                <c:pt idx="1906">
                  <c:v>4.42</c:v>
                </c:pt>
                <c:pt idx="1907">
                  <c:v>4.43</c:v>
                </c:pt>
                <c:pt idx="1908">
                  <c:v>4.42</c:v>
                </c:pt>
                <c:pt idx="1909">
                  <c:v>4.4</c:v>
                </c:pt>
                <c:pt idx="1910">
                  <c:v>4.4</c:v>
                </c:pt>
                <c:pt idx="1911">
                  <c:v>4.4</c:v>
                </c:pt>
                <c:pt idx="1912">
                  <c:v>4.359999999999999</c:v>
                </c:pt>
                <c:pt idx="1913">
                  <c:v>4.35</c:v>
                </c:pt>
                <c:pt idx="1914">
                  <c:v>4.33</c:v>
                </c:pt>
                <c:pt idx="1915">
                  <c:v>4.33</c:v>
                </c:pt>
                <c:pt idx="1916">
                  <c:v>4.33</c:v>
                </c:pt>
                <c:pt idx="1917">
                  <c:v>4.31</c:v>
                </c:pt>
                <c:pt idx="1918">
                  <c:v>4.28</c:v>
                </c:pt>
                <c:pt idx="1919">
                  <c:v>4.29</c:v>
                </c:pt>
                <c:pt idx="1920">
                  <c:v>4.26</c:v>
                </c:pt>
                <c:pt idx="1921">
                  <c:v>4.25</c:v>
                </c:pt>
                <c:pt idx="1922">
                  <c:v>4.24</c:v>
                </c:pt>
                <c:pt idx="1923">
                  <c:v>4.22</c:v>
                </c:pt>
                <c:pt idx="1924">
                  <c:v>4.159999999999999</c:v>
                </c:pt>
                <c:pt idx="1925">
                  <c:v>4.17</c:v>
                </c:pt>
                <c:pt idx="1926">
                  <c:v>4.159999999999999</c:v>
                </c:pt>
                <c:pt idx="1927">
                  <c:v>4.13</c:v>
                </c:pt>
                <c:pt idx="1928">
                  <c:v>4.14</c:v>
                </c:pt>
                <c:pt idx="1929">
                  <c:v>4.14</c:v>
                </c:pt>
                <c:pt idx="1930">
                  <c:v>4.14</c:v>
                </c:pt>
                <c:pt idx="1931">
                  <c:v>4.159999999999999</c:v>
                </c:pt>
                <c:pt idx="1932">
                  <c:v>4.13</c:v>
                </c:pt>
                <c:pt idx="1933">
                  <c:v>4.17</c:v>
                </c:pt>
                <c:pt idx="1934">
                  <c:v>4.159999999999999</c:v>
                </c:pt>
                <c:pt idx="1935">
                  <c:v>4.18</c:v>
                </c:pt>
                <c:pt idx="1936">
                  <c:v>4.18</c:v>
                </c:pt>
                <c:pt idx="1937">
                  <c:v>4.189999999999999</c:v>
                </c:pt>
                <c:pt idx="1938">
                  <c:v>4.189999999999999</c:v>
                </c:pt>
                <c:pt idx="1939">
                  <c:v>4.189999999999999</c:v>
                </c:pt>
                <c:pt idx="1940">
                  <c:v>4.189999999999999</c:v>
                </c:pt>
                <c:pt idx="1941">
                  <c:v>4.17</c:v>
                </c:pt>
                <c:pt idx="1942">
                  <c:v>4.109999999999999</c:v>
                </c:pt>
                <c:pt idx="1943">
                  <c:v>4.1</c:v>
                </c:pt>
                <c:pt idx="1944">
                  <c:v>4.05</c:v>
                </c:pt>
                <c:pt idx="1945">
                  <c:v>4.08</c:v>
                </c:pt>
                <c:pt idx="1946">
                  <c:v>4.05</c:v>
                </c:pt>
                <c:pt idx="1947">
                  <c:v>4.04</c:v>
                </c:pt>
                <c:pt idx="1948">
                  <c:v>4.02</c:v>
                </c:pt>
                <c:pt idx="1949">
                  <c:v>4.01</c:v>
                </c:pt>
                <c:pt idx="1950">
                  <c:v>4.01</c:v>
                </c:pt>
                <c:pt idx="1951">
                  <c:v>3.99</c:v>
                </c:pt>
                <c:pt idx="1952">
                  <c:v>3.96</c:v>
                </c:pt>
                <c:pt idx="1953">
                  <c:v>3.95</c:v>
                </c:pt>
                <c:pt idx="1954">
                  <c:v>3.98</c:v>
                </c:pt>
                <c:pt idx="1955">
                  <c:v>3.98</c:v>
                </c:pt>
                <c:pt idx="1956">
                  <c:v>3.99</c:v>
                </c:pt>
                <c:pt idx="1957">
                  <c:v>3.98</c:v>
                </c:pt>
                <c:pt idx="1958">
                  <c:v>3.96</c:v>
                </c:pt>
                <c:pt idx="1959">
                  <c:v>3.96</c:v>
                </c:pt>
                <c:pt idx="1960">
                  <c:v>3.97</c:v>
                </c:pt>
                <c:pt idx="1961">
                  <c:v>3.96</c:v>
                </c:pt>
                <c:pt idx="1962">
                  <c:v>3.97</c:v>
                </c:pt>
                <c:pt idx="1963">
                  <c:v>3.94</c:v>
                </c:pt>
                <c:pt idx="1964">
                  <c:v>3.92</c:v>
                </c:pt>
                <c:pt idx="1965">
                  <c:v>3.9</c:v>
                </c:pt>
                <c:pt idx="1966">
                  <c:v>3.85</c:v>
                </c:pt>
                <c:pt idx="1967">
                  <c:v>3.88</c:v>
                </c:pt>
                <c:pt idx="1968">
                  <c:v>3.9</c:v>
                </c:pt>
                <c:pt idx="1969">
                  <c:v>3.89</c:v>
                </c:pt>
                <c:pt idx="1970">
                  <c:v>3.89</c:v>
                </c:pt>
                <c:pt idx="1971">
                  <c:v>3.91</c:v>
                </c:pt>
                <c:pt idx="1972">
                  <c:v>3.94</c:v>
                </c:pt>
                <c:pt idx="1973">
                  <c:v>3.9</c:v>
                </c:pt>
                <c:pt idx="1974">
                  <c:v>3.91</c:v>
                </c:pt>
                <c:pt idx="1975">
                  <c:v>3.92</c:v>
                </c:pt>
                <c:pt idx="1976">
                  <c:v>3.91</c:v>
                </c:pt>
                <c:pt idx="1977">
                  <c:v>3.89</c:v>
                </c:pt>
                <c:pt idx="1978">
                  <c:v>3.89</c:v>
                </c:pt>
                <c:pt idx="1979">
                  <c:v>3.89</c:v>
                </c:pt>
                <c:pt idx="1980">
                  <c:v>3.84</c:v>
                </c:pt>
                <c:pt idx="1981">
                  <c:v>3.82</c:v>
                </c:pt>
                <c:pt idx="1982">
                  <c:v>3.79</c:v>
                </c:pt>
                <c:pt idx="1983">
                  <c:v>3.75</c:v>
                </c:pt>
                <c:pt idx="1984">
                  <c:v>3.73</c:v>
                </c:pt>
                <c:pt idx="1985">
                  <c:v>3.71</c:v>
                </c:pt>
                <c:pt idx="1986">
                  <c:v>3.71</c:v>
                </c:pt>
                <c:pt idx="1987">
                  <c:v>3.66</c:v>
                </c:pt>
                <c:pt idx="1988">
                  <c:v>3.65</c:v>
                </c:pt>
                <c:pt idx="1989">
                  <c:v>3.64</c:v>
                </c:pt>
                <c:pt idx="1990">
                  <c:v>3.62</c:v>
                </c:pt>
                <c:pt idx="1991">
                  <c:v>3.59</c:v>
                </c:pt>
                <c:pt idx="1992">
                  <c:v>3.58</c:v>
                </c:pt>
                <c:pt idx="1993">
                  <c:v>3.53</c:v>
                </c:pt>
                <c:pt idx="1994">
                  <c:v>3.51</c:v>
                </c:pt>
                <c:pt idx="1995">
                  <c:v>3.54</c:v>
                </c:pt>
                <c:pt idx="1996">
                  <c:v>3.53</c:v>
                </c:pt>
                <c:pt idx="1997">
                  <c:v>3.53</c:v>
                </c:pt>
                <c:pt idx="1998">
                  <c:v>3.53</c:v>
                </c:pt>
                <c:pt idx="1999">
                  <c:v>3.53</c:v>
                </c:pt>
                <c:pt idx="2000">
                  <c:v>3.52</c:v>
                </c:pt>
                <c:pt idx="2001">
                  <c:v>3.52</c:v>
                </c:pt>
                <c:pt idx="2002">
                  <c:v>3.52</c:v>
                </c:pt>
                <c:pt idx="2003">
                  <c:v>3.52</c:v>
                </c:pt>
                <c:pt idx="2004">
                  <c:v>3.52</c:v>
                </c:pt>
                <c:pt idx="2005">
                  <c:v>3.52</c:v>
                </c:pt>
                <c:pt idx="2006">
                  <c:v>3.54</c:v>
                </c:pt>
                <c:pt idx="2007">
                  <c:v>3.57</c:v>
                </c:pt>
                <c:pt idx="2008">
                  <c:v>3.56</c:v>
                </c:pt>
                <c:pt idx="2009">
                  <c:v>3.64</c:v>
                </c:pt>
                <c:pt idx="2010">
                  <c:v>3.69</c:v>
                </c:pt>
                <c:pt idx="2011">
                  <c:v>3.81</c:v>
                </c:pt>
                <c:pt idx="2012">
                  <c:v>3.85</c:v>
                </c:pt>
                <c:pt idx="2013">
                  <c:v>4.0</c:v>
                </c:pt>
                <c:pt idx="2014">
                  <c:v>4.05</c:v>
                </c:pt>
                <c:pt idx="2015">
                  <c:v>4.1</c:v>
                </c:pt>
                <c:pt idx="2016">
                  <c:v>4.149999999999999</c:v>
                </c:pt>
                <c:pt idx="2017">
                  <c:v>4.13</c:v>
                </c:pt>
                <c:pt idx="2018">
                  <c:v>4.14</c:v>
                </c:pt>
                <c:pt idx="2019">
                  <c:v>4.08</c:v>
                </c:pt>
                <c:pt idx="2020">
                  <c:v>4.06</c:v>
                </c:pt>
                <c:pt idx="2021">
                  <c:v>3.98</c:v>
                </c:pt>
                <c:pt idx="2022">
                  <c:v>3.95</c:v>
                </c:pt>
                <c:pt idx="2023">
                  <c:v>3.93</c:v>
                </c:pt>
                <c:pt idx="2024">
                  <c:v>3.92</c:v>
                </c:pt>
                <c:pt idx="2025">
                  <c:v>3.92</c:v>
                </c:pt>
                <c:pt idx="2026">
                  <c:v>3.85</c:v>
                </c:pt>
                <c:pt idx="2027">
                  <c:v>3.84</c:v>
                </c:pt>
                <c:pt idx="2028">
                  <c:v>3.83</c:v>
                </c:pt>
                <c:pt idx="2029">
                  <c:v>3.79</c:v>
                </c:pt>
                <c:pt idx="2030">
                  <c:v>3.77</c:v>
                </c:pt>
                <c:pt idx="2031">
                  <c:v>3.83</c:v>
                </c:pt>
                <c:pt idx="2032">
                  <c:v>3.85</c:v>
                </c:pt>
                <c:pt idx="2033">
                  <c:v>3.85</c:v>
                </c:pt>
                <c:pt idx="2034">
                  <c:v>3.86</c:v>
                </c:pt>
                <c:pt idx="2035">
                  <c:v>3.86</c:v>
                </c:pt>
                <c:pt idx="2036">
                  <c:v>3.94</c:v>
                </c:pt>
                <c:pt idx="2037">
                  <c:v>3.96</c:v>
                </c:pt>
                <c:pt idx="2038">
                  <c:v>4.0</c:v>
                </c:pt>
                <c:pt idx="2039">
                  <c:v>4.02</c:v>
                </c:pt>
                <c:pt idx="2040">
                  <c:v>4.04</c:v>
                </c:pt>
                <c:pt idx="2041">
                  <c:v>4.04</c:v>
                </c:pt>
                <c:pt idx="2042">
                  <c:v>4.05</c:v>
                </c:pt>
                <c:pt idx="2043">
                  <c:v>4.07</c:v>
                </c:pt>
                <c:pt idx="2044">
                  <c:v>4.09</c:v>
                </c:pt>
                <c:pt idx="2045">
                  <c:v>4.07</c:v>
                </c:pt>
                <c:pt idx="2046">
                  <c:v>4.07</c:v>
                </c:pt>
                <c:pt idx="2047">
                  <c:v>4.04</c:v>
                </c:pt>
                <c:pt idx="2048">
                  <c:v>4.03</c:v>
                </c:pt>
                <c:pt idx="2049">
                  <c:v>4.01</c:v>
                </c:pt>
                <c:pt idx="2050">
                  <c:v>3.98</c:v>
                </c:pt>
                <c:pt idx="2051">
                  <c:v>3.97</c:v>
                </c:pt>
                <c:pt idx="2052">
                  <c:v>3.98</c:v>
                </c:pt>
                <c:pt idx="2053">
                  <c:v>3.98</c:v>
                </c:pt>
                <c:pt idx="2054">
                  <c:v>3.97</c:v>
                </c:pt>
                <c:pt idx="2055">
                  <c:v>3.92</c:v>
                </c:pt>
                <c:pt idx="2056">
                  <c:v>3.89</c:v>
                </c:pt>
                <c:pt idx="2057">
                  <c:v>3.9</c:v>
                </c:pt>
                <c:pt idx="2058">
                  <c:v>3.89</c:v>
                </c:pt>
                <c:pt idx="2059">
                  <c:v>3.87</c:v>
                </c:pt>
                <c:pt idx="2060">
                  <c:v>3.87</c:v>
                </c:pt>
                <c:pt idx="2061">
                  <c:v>3.87</c:v>
                </c:pt>
                <c:pt idx="2062">
                  <c:v>3.84</c:v>
                </c:pt>
                <c:pt idx="2063">
                  <c:v>3.83</c:v>
                </c:pt>
                <c:pt idx="2064">
                  <c:v>3.8</c:v>
                </c:pt>
                <c:pt idx="2065">
                  <c:v>3.8</c:v>
                </c:pt>
                <c:pt idx="2066">
                  <c:v>3.84</c:v>
                </c:pt>
                <c:pt idx="2067">
                  <c:v>3.84</c:v>
                </c:pt>
                <c:pt idx="2068">
                  <c:v>3.81</c:v>
                </c:pt>
                <c:pt idx="2069">
                  <c:v>3.82</c:v>
                </c:pt>
                <c:pt idx="2070">
                  <c:v>3.83</c:v>
                </c:pt>
                <c:pt idx="2071">
                  <c:v>3.88</c:v>
                </c:pt>
                <c:pt idx="2072">
                  <c:v>3.88</c:v>
                </c:pt>
                <c:pt idx="2073">
                  <c:v>3.9</c:v>
                </c:pt>
                <c:pt idx="2074">
                  <c:v>3.91</c:v>
                </c:pt>
                <c:pt idx="2075">
                  <c:v>3.91</c:v>
                </c:pt>
                <c:pt idx="2076">
                  <c:v>3.93</c:v>
                </c:pt>
                <c:pt idx="2077">
                  <c:v>3.92</c:v>
                </c:pt>
                <c:pt idx="2078">
                  <c:v>3.92</c:v>
                </c:pt>
                <c:pt idx="2079">
                  <c:v>3.93</c:v>
                </c:pt>
                <c:pt idx="2080">
                  <c:v>3.92</c:v>
                </c:pt>
                <c:pt idx="2081">
                  <c:v>3.93</c:v>
                </c:pt>
                <c:pt idx="2082">
                  <c:v>3.94</c:v>
                </c:pt>
                <c:pt idx="2083">
                  <c:v>3.95</c:v>
                </c:pt>
                <c:pt idx="2084">
                  <c:v>3.95</c:v>
                </c:pt>
                <c:pt idx="2085">
                  <c:v>3.96</c:v>
                </c:pt>
                <c:pt idx="2086">
                  <c:v>3.96</c:v>
                </c:pt>
                <c:pt idx="2087">
                  <c:v>3.97</c:v>
                </c:pt>
                <c:pt idx="2088">
                  <c:v>3.97</c:v>
                </c:pt>
                <c:pt idx="2089">
                  <c:v>3.96</c:v>
                </c:pt>
                <c:pt idx="2090">
                  <c:v>3.96</c:v>
                </c:pt>
                <c:pt idx="2091">
                  <c:v>3.95</c:v>
                </c:pt>
                <c:pt idx="2092">
                  <c:v>3.95</c:v>
                </c:pt>
                <c:pt idx="2093">
                  <c:v>3.95</c:v>
                </c:pt>
                <c:pt idx="2094">
                  <c:v>3.95</c:v>
                </c:pt>
                <c:pt idx="2095">
                  <c:v>3.94</c:v>
                </c:pt>
                <c:pt idx="2096">
                  <c:v>3.92</c:v>
                </c:pt>
                <c:pt idx="2097">
                  <c:v>3.92</c:v>
                </c:pt>
                <c:pt idx="2098">
                  <c:v>3.92</c:v>
                </c:pt>
                <c:pt idx="2099">
                  <c:v>3.9</c:v>
                </c:pt>
                <c:pt idx="2100">
                  <c:v>3.89</c:v>
                </c:pt>
                <c:pt idx="2101">
                  <c:v>3.89</c:v>
                </c:pt>
                <c:pt idx="2102">
                  <c:v>3.87</c:v>
                </c:pt>
                <c:pt idx="2103">
                  <c:v>3.85</c:v>
                </c:pt>
                <c:pt idx="2104">
                  <c:v>3.82</c:v>
                </c:pt>
                <c:pt idx="2105">
                  <c:v>3.81</c:v>
                </c:pt>
                <c:pt idx="2106">
                  <c:v>3.78</c:v>
                </c:pt>
                <c:pt idx="2107">
                  <c:v>3.76</c:v>
                </c:pt>
                <c:pt idx="2108">
                  <c:v>3.73</c:v>
                </c:pt>
                <c:pt idx="2109">
                  <c:v>3.69</c:v>
                </c:pt>
                <c:pt idx="2110">
                  <c:v>3.68</c:v>
                </c:pt>
                <c:pt idx="2111">
                  <c:v>3.66</c:v>
                </c:pt>
                <c:pt idx="2112">
                  <c:v>3.63</c:v>
                </c:pt>
                <c:pt idx="2113">
                  <c:v>3.61</c:v>
                </c:pt>
                <c:pt idx="2114">
                  <c:v>3.61</c:v>
                </c:pt>
                <c:pt idx="2115">
                  <c:v>3.64</c:v>
                </c:pt>
                <c:pt idx="2116">
                  <c:v>3.62</c:v>
                </c:pt>
                <c:pt idx="2117">
                  <c:v>3.64</c:v>
                </c:pt>
                <c:pt idx="2118">
                  <c:v>3.68</c:v>
                </c:pt>
                <c:pt idx="2119">
                  <c:v>3.76</c:v>
                </c:pt>
                <c:pt idx="2120">
                  <c:v>3.79</c:v>
                </c:pt>
                <c:pt idx="2121">
                  <c:v>3.91</c:v>
                </c:pt>
                <c:pt idx="2122">
                  <c:v>3.92</c:v>
                </c:pt>
                <c:pt idx="2123">
                  <c:v>3.97</c:v>
                </c:pt>
                <c:pt idx="2124">
                  <c:v>3.98</c:v>
                </c:pt>
                <c:pt idx="2125">
                  <c:v>3.97</c:v>
                </c:pt>
                <c:pt idx="2126">
                  <c:v>3.94</c:v>
                </c:pt>
                <c:pt idx="2127">
                  <c:v>3.9</c:v>
                </c:pt>
                <c:pt idx="2128">
                  <c:v>3.88</c:v>
                </c:pt>
                <c:pt idx="2129">
                  <c:v>3.91</c:v>
                </c:pt>
                <c:pt idx="2130">
                  <c:v>3.91</c:v>
                </c:pt>
                <c:pt idx="2131">
                  <c:v>3.91</c:v>
                </c:pt>
                <c:pt idx="2132">
                  <c:v>3.95</c:v>
                </c:pt>
                <c:pt idx="2133">
                  <c:v>3.93</c:v>
                </c:pt>
                <c:pt idx="2134">
                  <c:v>3.94</c:v>
                </c:pt>
                <c:pt idx="2135">
                  <c:v>3.94</c:v>
                </c:pt>
                <c:pt idx="2136">
                  <c:v>3.92</c:v>
                </c:pt>
                <c:pt idx="2137">
                  <c:v>3.93</c:v>
                </c:pt>
                <c:pt idx="2138">
                  <c:v>3.92</c:v>
                </c:pt>
                <c:pt idx="2139">
                  <c:v>3.91</c:v>
                </c:pt>
                <c:pt idx="2140">
                  <c:v>3.91</c:v>
                </c:pt>
                <c:pt idx="2141">
                  <c:v>3.91</c:v>
                </c:pt>
                <c:pt idx="2142">
                  <c:v>3.9</c:v>
                </c:pt>
                <c:pt idx="2143">
                  <c:v>3.89</c:v>
                </c:pt>
                <c:pt idx="2144">
                  <c:v>3.88</c:v>
                </c:pt>
                <c:pt idx="2145">
                  <c:v>3.83</c:v>
                </c:pt>
                <c:pt idx="2146">
                  <c:v>3.81</c:v>
                </c:pt>
                <c:pt idx="2147">
                  <c:v>3.81</c:v>
                </c:pt>
                <c:pt idx="2148">
                  <c:v>3.81</c:v>
                </c:pt>
                <c:pt idx="2149">
                  <c:v>3.8</c:v>
                </c:pt>
                <c:pt idx="2150">
                  <c:v>3.8</c:v>
                </c:pt>
                <c:pt idx="2151">
                  <c:v>3.79</c:v>
                </c:pt>
                <c:pt idx="2152">
                  <c:v>3.78</c:v>
                </c:pt>
                <c:pt idx="2153">
                  <c:v>3.79</c:v>
                </c:pt>
                <c:pt idx="2154">
                  <c:v>3.73</c:v>
                </c:pt>
                <c:pt idx="2155">
                  <c:v>3.7</c:v>
                </c:pt>
                <c:pt idx="2156">
                  <c:v>3.69</c:v>
                </c:pt>
                <c:pt idx="2157">
                  <c:v>3.65</c:v>
                </c:pt>
                <c:pt idx="2158">
                  <c:v>3.6</c:v>
                </c:pt>
                <c:pt idx="2159">
                  <c:v>3.53</c:v>
                </c:pt>
                <c:pt idx="2160">
                  <c:v>3.5</c:v>
                </c:pt>
                <c:pt idx="2161">
                  <c:v>3.44</c:v>
                </c:pt>
                <c:pt idx="2162">
                  <c:v>3.43</c:v>
                </c:pt>
                <c:pt idx="2163">
                  <c:v>3.42</c:v>
                </c:pt>
                <c:pt idx="2164">
                  <c:v>3.41</c:v>
                </c:pt>
                <c:pt idx="2165">
                  <c:v>3.38</c:v>
                </c:pt>
                <c:pt idx="2166">
                  <c:v>3.36</c:v>
                </c:pt>
                <c:pt idx="2167">
                  <c:v>3.36</c:v>
                </c:pt>
                <c:pt idx="2168">
                  <c:v>3.34</c:v>
                </c:pt>
                <c:pt idx="2169">
                  <c:v>3.34</c:v>
                </c:pt>
                <c:pt idx="2170">
                  <c:v>3.33</c:v>
                </c:pt>
                <c:pt idx="2171">
                  <c:v>3.35</c:v>
                </c:pt>
                <c:pt idx="2172">
                  <c:v>3.37</c:v>
                </c:pt>
                <c:pt idx="2173">
                  <c:v>3.34</c:v>
                </c:pt>
                <c:pt idx="2174">
                  <c:v>3.34</c:v>
                </c:pt>
                <c:pt idx="2175">
                  <c:v>3.33</c:v>
                </c:pt>
                <c:pt idx="2176">
                  <c:v>3.31</c:v>
                </c:pt>
                <c:pt idx="2177">
                  <c:v>3.28</c:v>
                </c:pt>
                <c:pt idx="2178">
                  <c:v>3.25</c:v>
                </c:pt>
                <c:pt idx="2179">
                  <c:v>3.24</c:v>
                </c:pt>
                <c:pt idx="2180">
                  <c:v>3.19</c:v>
                </c:pt>
                <c:pt idx="2181">
                  <c:v>3.14</c:v>
                </c:pt>
                <c:pt idx="2182">
                  <c:v>3.14</c:v>
                </c:pt>
                <c:pt idx="2183">
                  <c:v>3.15</c:v>
                </c:pt>
                <c:pt idx="2184">
                  <c:v>3.19</c:v>
                </c:pt>
                <c:pt idx="2185">
                  <c:v>3.2</c:v>
                </c:pt>
                <c:pt idx="2186">
                  <c:v>3.26</c:v>
                </c:pt>
                <c:pt idx="2187">
                  <c:v>3.32</c:v>
                </c:pt>
                <c:pt idx="2188">
                  <c:v>3.33</c:v>
                </c:pt>
                <c:pt idx="2189">
                  <c:v>3.37</c:v>
                </c:pt>
                <c:pt idx="2190">
                  <c:v>3.43</c:v>
                </c:pt>
                <c:pt idx="2191">
                  <c:v>3.44</c:v>
                </c:pt>
                <c:pt idx="2192">
                  <c:v>3.46</c:v>
                </c:pt>
                <c:pt idx="2193">
                  <c:v>3.48</c:v>
                </c:pt>
                <c:pt idx="2194">
                  <c:v>3.5</c:v>
                </c:pt>
                <c:pt idx="2195">
                  <c:v>3.53</c:v>
                </c:pt>
                <c:pt idx="2196">
                  <c:v>3.53</c:v>
                </c:pt>
                <c:pt idx="2197">
                  <c:v>3.56</c:v>
                </c:pt>
                <c:pt idx="2198">
                  <c:v>3.57</c:v>
                </c:pt>
                <c:pt idx="2199">
                  <c:v>3.57</c:v>
                </c:pt>
                <c:pt idx="2200">
                  <c:v>3.59</c:v>
                </c:pt>
                <c:pt idx="2201">
                  <c:v>3.59</c:v>
                </c:pt>
                <c:pt idx="2202">
                  <c:v>3.59</c:v>
                </c:pt>
                <c:pt idx="2203">
                  <c:v>3.64</c:v>
                </c:pt>
                <c:pt idx="2204">
                  <c:v>3.66</c:v>
                </c:pt>
                <c:pt idx="2205">
                  <c:v>3.71</c:v>
                </c:pt>
                <c:pt idx="2206">
                  <c:v>3.77</c:v>
                </c:pt>
                <c:pt idx="2207">
                  <c:v>3.86</c:v>
                </c:pt>
                <c:pt idx="2208">
                  <c:v>3.88</c:v>
                </c:pt>
                <c:pt idx="2209">
                  <c:v>3.92</c:v>
                </c:pt>
                <c:pt idx="2210">
                  <c:v>3.97</c:v>
                </c:pt>
                <c:pt idx="2211">
                  <c:v>3.98</c:v>
                </c:pt>
                <c:pt idx="2212">
                  <c:v>4.05</c:v>
                </c:pt>
                <c:pt idx="2213">
                  <c:v>4.13</c:v>
                </c:pt>
                <c:pt idx="2214">
                  <c:v>4.13</c:v>
                </c:pt>
                <c:pt idx="2215">
                  <c:v>4.23</c:v>
                </c:pt>
                <c:pt idx="2216">
                  <c:v>4.23</c:v>
                </c:pt>
                <c:pt idx="2217">
                  <c:v>4.24</c:v>
                </c:pt>
                <c:pt idx="2218">
                  <c:v>4.25</c:v>
                </c:pt>
                <c:pt idx="2219">
                  <c:v>4.21</c:v>
                </c:pt>
                <c:pt idx="2220">
                  <c:v>4.23</c:v>
                </c:pt>
                <c:pt idx="2221">
                  <c:v>4.21</c:v>
                </c:pt>
                <c:pt idx="2222">
                  <c:v>4.159999999999999</c:v>
                </c:pt>
                <c:pt idx="2223">
                  <c:v>4.159999999999999</c:v>
                </c:pt>
                <c:pt idx="2224">
                  <c:v>4.22</c:v>
                </c:pt>
                <c:pt idx="2225">
                  <c:v>4.25</c:v>
                </c:pt>
                <c:pt idx="2226">
                  <c:v>4.27</c:v>
                </c:pt>
                <c:pt idx="2227">
                  <c:v>4.24</c:v>
                </c:pt>
                <c:pt idx="2228">
                  <c:v>4.23</c:v>
                </c:pt>
                <c:pt idx="2229">
                  <c:v>4.24</c:v>
                </c:pt>
                <c:pt idx="2230">
                  <c:v>4.23</c:v>
                </c:pt>
                <c:pt idx="2231">
                  <c:v>4.23</c:v>
                </c:pt>
                <c:pt idx="2232">
                  <c:v>4.22</c:v>
                </c:pt>
                <c:pt idx="2233">
                  <c:v>4.23</c:v>
                </c:pt>
                <c:pt idx="2234">
                  <c:v>4.2</c:v>
                </c:pt>
                <c:pt idx="2235">
                  <c:v>4.21</c:v>
                </c:pt>
                <c:pt idx="2236">
                  <c:v>4.21</c:v>
                </c:pt>
                <c:pt idx="2237">
                  <c:v>4.24</c:v>
                </c:pt>
                <c:pt idx="2238">
                  <c:v>4.24</c:v>
                </c:pt>
                <c:pt idx="2239">
                  <c:v>4.24</c:v>
                </c:pt>
                <c:pt idx="2240">
                  <c:v>4.159999999999999</c:v>
                </c:pt>
                <c:pt idx="2241">
                  <c:v>4.159999999999999</c:v>
                </c:pt>
                <c:pt idx="2242">
                  <c:v>4.14</c:v>
                </c:pt>
                <c:pt idx="2243">
                  <c:v>4.1</c:v>
                </c:pt>
                <c:pt idx="2244">
                  <c:v>4.09</c:v>
                </c:pt>
                <c:pt idx="2245">
                  <c:v>4.03</c:v>
                </c:pt>
                <c:pt idx="2246">
                  <c:v>4.02</c:v>
                </c:pt>
                <c:pt idx="2247">
                  <c:v>4.02</c:v>
                </c:pt>
                <c:pt idx="2248">
                  <c:v>3.97</c:v>
                </c:pt>
                <c:pt idx="2249">
                  <c:v>3.97</c:v>
                </c:pt>
                <c:pt idx="2250">
                  <c:v>3.96</c:v>
                </c:pt>
                <c:pt idx="2251">
                  <c:v>3.96</c:v>
                </c:pt>
                <c:pt idx="2252">
                  <c:v>3.96</c:v>
                </c:pt>
                <c:pt idx="2253">
                  <c:v>3.94</c:v>
                </c:pt>
                <c:pt idx="2254">
                  <c:v>3.92</c:v>
                </c:pt>
                <c:pt idx="2255">
                  <c:v>3.89</c:v>
                </c:pt>
                <c:pt idx="2256">
                  <c:v>3.88</c:v>
                </c:pt>
                <c:pt idx="2257">
                  <c:v>3.83</c:v>
                </c:pt>
                <c:pt idx="2258">
                  <c:v>3.8</c:v>
                </c:pt>
                <c:pt idx="2259">
                  <c:v>3.78</c:v>
                </c:pt>
                <c:pt idx="2260">
                  <c:v>3.86</c:v>
                </c:pt>
                <c:pt idx="2261">
                  <c:v>3.88</c:v>
                </c:pt>
                <c:pt idx="2262">
                  <c:v>3.91</c:v>
                </c:pt>
                <c:pt idx="2263">
                  <c:v>3.92</c:v>
                </c:pt>
                <c:pt idx="2264">
                  <c:v>3.96</c:v>
                </c:pt>
                <c:pt idx="2265">
                  <c:v>3.99</c:v>
                </c:pt>
                <c:pt idx="2266">
                  <c:v>3.99</c:v>
                </c:pt>
                <c:pt idx="2267">
                  <c:v>4.01</c:v>
                </c:pt>
                <c:pt idx="2268">
                  <c:v>4.03</c:v>
                </c:pt>
                <c:pt idx="2269">
                  <c:v>4.04</c:v>
                </c:pt>
                <c:pt idx="2270">
                  <c:v>4.02</c:v>
                </c:pt>
                <c:pt idx="2271">
                  <c:v>4.03</c:v>
                </c:pt>
                <c:pt idx="2272">
                  <c:v>4.03</c:v>
                </c:pt>
                <c:pt idx="2273">
                  <c:v>3.97</c:v>
                </c:pt>
                <c:pt idx="2274">
                  <c:v>3.97</c:v>
                </c:pt>
                <c:pt idx="2275">
                  <c:v>3.92</c:v>
                </c:pt>
                <c:pt idx="2276">
                  <c:v>3.93</c:v>
                </c:pt>
                <c:pt idx="2277">
                  <c:v>3.92</c:v>
                </c:pt>
                <c:pt idx="2278">
                  <c:v>3.94</c:v>
                </c:pt>
                <c:pt idx="2279">
                  <c:v>3.96</c:v>
                </c:pt>
                <c:pt idx="2280">
                  <c:v>3.95</c:v>
                </c:pt>
                <c:pt idx="2281">
                  <c:v>3.97</c:v>
                </c:pt>
                <c:pt idx="2282">
                  <c:v>3.97</c:v>
                </c:pt>
                <c:pt idx="2283">
                  <c:v>3.96</c:v>
                </c:pt>
                <c:pt idx="2284">
                  <c:v>3.98</c:v>
                </c:pt>
                <c:pt idx="2285">
                  <c:v>3.98</c:v>
                </c:pt>
                <c:pt idx="2286">
                  <c:v>3.99</c:v>
                </c:pt>
                <c:pt idx="2287">
                  <c:v>3.99</c:v>
                </c:pt>
                <c:pt idx="2288">
                  <c:v>3.99</c:v>
                </c:pt>
                <c:pt idx="2289">
                  <c:v>3.95</c:v>
                </c:pt>
                <c:pt idx="2290">
                  <c:v>3.9</c:v>
                </c:pt>
                <c:pt idx="2291">
                  <c:v>3.85</c:v>
                </c:pt>
                <c:pt idx="2292">
                  <c:v>3.85</c:v>
                </c:pt>
                <c:pt idx="2293">
                  <c:v>3.85</c:v>
                </c:pt>
                <c:pt idx="2294">
                  <c:v>3.8</c:v>
                </c:pt>
                <c:pt idx="2295">
                  <c:v>3.79</c:v>
                </c:pt>
                <c:pt idx="2296">
                  <c:v>3.8</c:v>
                </c:pt>
                <c:pt idx="2297">
                  <c:v>3.79</c:v>
                </c:pt>
                <c:pt idx="2298">
                  <c:v>3.81</c:v>
                </c:pt>
                <c:pt idx="2299">
                  <c:v>3.81</c:v>
                </c:pt>
                <c:pt idx="2300">
                  <c:v>3.83</c:v>
                </c:pt>
                <c:pt idx="2301">
                  <c:v>3.85</c:v>
                </c:pt>
                <c:pt idx="2302">
                  <c:v>3.86</c:v>
                </c:pt>
                <c:pt idx="2303">
                  <c:v>3.88</c:v>
                </c:pt>
                <c:pt idx="2304">
                  <c:v>3.89</c:v>
                </c:pt>
                <c:pt idx="2305">
                  <c:v>3.83</c:v>
                </c:pt>
                <c:pt idx="2306">
                  <c:v>3.84</c:v>
                </c:pt>
                <c:pt idx="2307">
                  <c:v>3.85</c:v>
                </c:pt>
                <c:pt idx="2308">
                  <c:v>3.85</c:v>
                </c:pt>
                <c:pt idx="2309">
                  <c:v>3.85</c:v>
                </c:pt>
                <c:pt idx="2310">
                  <c:v>3.84</c:v>
                </c:pt>
                <c:pt idx="2311">
                  <c:v>3.83</c:v>
                </c:pt>
                <c:pt idx="2312">
                  <c:v>3.81</c:v>
                </c:pt>
                <c:pt idx="2313">
                  <c:v>3.77</c:v>
                </c:pt>
                <c:pt idx="2314">
                  <c:v>3.73</c:v>
                </c:pt>
                <c:pt idx="2315">
                  <c:v>3.72</c:v>
                </c:pt>
                <c:pt idx="2316">
                  <c:v>3.71</c:v>
                </c:pt>
                <c:pt idx="2317">
                  <c:v>3.73</c:v>
                </c:pt>
                <c:pt idx="2318">
                  <c:v>3.7</c:v>
                </c:pt>
                <c:pt idx="2319">
                  <c:v>3.7</c:v>
                </c:pt>
                <c:pt idx="2320">
                  <c:v>3.71</c:v>
                </c:pt>
                <c:pt idx="2321">
                  <c:v>3.72</c:v>
                </c:pt>
                <c:pt idx="2322">
                  <c:v>3.72</c:v>
                </c:pt>
                <c:pt idx="2323">
                  <c:v>3.72</c:v>
                </c:pt>
                <c:pt idx="2324">
                  <c:v>3.72</c:v>
                </c:pt>
                <c:pt idx="2325">
                  <c:v>3.8</c:v>
                </c:pt>
                <c:pt idx="2326">
                  <c:v>3.78</c:v>
                </c:pt>
                <c:pt idx="2327">
                  <c:v>3.73</c:v>
                </c:pt>
                <c:pt idx="2328">
                  <c:v>3.7</c:v>
                </c:pt>
                <c:pt idx="2329">
                  <c:v>3.7</c:v>
                </c:pt>
                <c:pt idx="2330">
                  <c:v>3.61</c:v>
                </c:pt>
                <c:pt idx="2331">
                  <c:v>3.57</c:v>
                </c:pt>
                <c:pt idx="2332">
                  <c:v>3.54</c:v>
                </c:pt>
                <c:pt idx="2333">
                  <c:v>3.5</c:v>
                </c:pt>
                <c:pt idx="2334">
                  <c:v>3.48</c:v>
                </c:pt>
                <c:pt idx="2335">
                  <c:v>3.48</c:v>
                </c:pt>
                <c:pt idx="2336">
                  <c:v>3.46</c:v>
                </c:pt>
                <c:pt idx="2337">
                  <c:v>3.46</c:v>
                </c:pt>
                <c:pt idx="2338">
                  <c:v>3.48</c:v>
                </c:pt>
                <c:pt idx="2339">
                  <c:v>3.51</c:v>
                </c:pt>
                <c:pt idx="2340">
                  <c:v>3.56</c:v>
                </c:pt>
                <c:pt idx="2341">
                  <c:v>3.57</c:v>
                </c:pt>
                <c:pt idx="2342">
                  <c:v>3.64</c:v>
                </c:pt>
                <c:pt idx="2343">
                  <c:v>3.67</c:v>
                </c:pt>
                <c:pt idx="2344">
                  <c:v>3.69</c:v>
                </c:pt>
                <c:pt idx="2345">
                  <c:v>3.7</c:v>
                </c:pt>
                <c:pt idx="2346">
                  <c:v>3.69</c:v>
                </c:pt>
                <c:pt idx="2347">
                  <c:v>3.67</c:v>
                </c:pt>
                <c:pt idx="2348">
                  <c:v>3.64</c:v>
                </c:pt>
                <c:pt idx="2349">
                  <c:v>3.62</c:v>
                </c:pt>
                <c:pt idx="2350">
                  <c:v>3.61</c:v>
                </c:pt>
                <c:pt idx="2351">
                  <c:v>3.58</c:v>
                </c:pt>
                <c:pt idx="2352">
                  <c:v>3.56</c:v>
                </c:pt>
                <c:pt idx="2353">
                  <c:v>3.53</c:v>
                </c:pt>
                <c:pt idx="2354">
                  <c:v>3.53</c:v>
                </c:pt>
                <c:pt idx="2355">
                  <c:v>3.51</c:v>
                </c:pt>
                <c:pt idx="2356">
                  <c:v>3.5</c:v>
                </c:pt>
                <c:pt idx="2357">
                  <c:v>3.49</c:v>
                </c:pt>
                <c:pt idx="2358">
                  <c:v>3.5</c:v>
                </c:pt>
                <c:pt idx="2359">
                  <c:v>3.5</c:v>
                </c:pt>
                <c:pt idx="2360">
                  <c:v>3.49</c:v>
                </c:pt>
                <c:pt idx="2361">
                  <c:v>3.48</c:v>
                </c:pt>
                <c:pt idx="2362">
                  <c:v>3.48</c:v>
                </c:pt>
                <c:pt idx="2363">
                  <c:v>3.46</c:v>
                </c:pt>
                <c:pt idx="2364">
                  <c:v>3.47</c:v>
                </c:pt>
                <c:pt idx="2365">
                  <c:v>3.51</c:v>
                </c:pt>
                <c:pt idx="2366">
                  <c:v>3.5</c:v>
                </c:pt>
                <c:pt idx="2367">
                  <c:v>3.51</c:v>
                </c:pt>
                <c:pt idx="2368">
                  <c:v>3.46</c:v>
                </c:pt>
                <c:pt idx="2369">
                  <c:v>3.41</c:v>
                </c:pt>
                <c:pt idx="2370">
                  <c:v>3.36</c:v>
                </c:pt>
                <c:pt idx="2371">
                  <c:v>3.36</c:v>
                </c:pt>
                <c:pt idx="2372">
                  <c:v>3.36</c:v>
                </c:pt>
                <c:pt idx="2373">
                  <c:v>3.36</c:v>
                </c:pt>
                <c:pt idx="2374">
                  <c:v>3.36</c:v>
                </c:pt>
                <c:pt idx="2375">
                  <c:v>3.36</c:v>
                </c:pt>
                <c:pt idx="2376">
                  <c:v>3.36</c:v>
                </c:pt>
                <c:pt idx="2377">
                  <c:v>3.38</c:v>
                </c:pt>
                <c:pt idx="2378">
                  <c:v>3.4</c:v>
                </c:pt>
                <c:pt idx="2379">
                  <c:v>3.41</c:v>
                </c:pt>
                <c:pt idx="2380">
                  <c:v>3.42</c:v>
                </c:pt>
                <c:pt idx="2381">
                  <c:v>3.43</c:v>
                </c:pt>
                <c:pt idx="2382">
                  <c:v>3.45</c:v>
                </c:pt>
                <c:pt idx="2383">
                  <c:v>3.5</c:v>
                </c:pt>
                <c:pt idx="2384">
                  <c:v>3.59</c:v>
                </c:pt>
                <c:pt idx="2385">
                  <c:v>3.63</c:v>
                </c:pt>
                <c:pt idx="2386">
                  <c:v>3.66</c:v>
                </c:pt>
                <c:pt idx="2387">
                  <c:v>3.68</c:v>
                </c:pt>
                <c:pt idx="2388">
                  <c:v>3.82</c:v>
                </c:pt>
                <c:pt idx="2389">
                  <c:v>3.86</c:v>
                </c:pt>
                <c:pt idx="2390">
                  <c:v>3.86</c:v>
                </c:pt>
                <c:pt idx="2391">
                  <c:v>3.86</c:v>
                </c:pt>
                <c:pt idx="2392">
                  <c:v>3.84</c:v>
                </c:pt>
                <c:pt idx="2393">
                  <c:v>3.84</c:v>
                </c:pt>
                <c:pt idx="2394">
                  <c:v>3.84</c:v>
                </c:pt>
                <c:pt idx="2395">
                  <c:v>3.91</c:v>
                </c:pt>
                <c:pt idx="2396">
                  <c:v>3.96</c:v>
                </c:pt>
                <c:pt idx="2397">
                  <c:v>3.99</c:v>
                </c:pt>
                <c:pt idx="2398">
                  <c:v>3.94</c:v>
                </c:pt>
                <c:pt idx="2399">
                  <c:v>3.93</c:v>
                </c:pt>
                <c:pt idx="2400">
                  <c:v>3.93</c:v>
                </c:pt>
                <c:pt idx="2401">
                  <c:v>3.95</c:v>
                </c:pt>
                <c:pt idx="2402">
                  <c:v>3.95</c:v>
                </c:pt>
                <c:pt idx="2403">
                  <c:v>3.97</c:v>
                </c:pt>
                <c:pt idx="2404">
                  <c:v>3.97</c:v>
                </c:pt>
                <c:pt idx="2405">
                  <c:v>3.98</c:v>
                </c:pt>
                <c:pt idx="2406">
                  <c:v>4.01</c:v>
                </c:pt>
                <c:pt idx="2407">
                  <c:v>4.06</c:v>
                </c:pt>
                <c:pt idx="2408">
                  <c:v>4.08</c:v>
                </c:pt>
                <c:pt idx="2409">
                  <c:v>4.109999999999999</c:v>
                </c:pt>
                <c:pt idx="2410">
                  <c:v>4.13</c:v>
                </c:pt>
                <c:pt idx="2411">
                  <c:v>4.159999999999999</c:v>
                </c:pt>
                <c:pt idx="2412">
                  <c:v>4.17</c:v>
                </c:pt>
                <c:pt idx="2413">
                  <c:v>4.24</c:v>
                </c:pt>
                <c:pt idx="2414">
                  <c:v>4.27</c:v>
                </c:pt>
                <c:pt idx="2415">
                  <c:v>4.319999999999999</c:v>
                </c:pt>
                <c:pt idx="2416">
                  <c:v>4.35</c:v>
                </c:pt>
                <c:pt idx="2417">
                  <c:v>4.38</c:v>
                </c:pt>
                <c:pt idx="2418">
                  <c:v>4.38</c:v>
                </c:pt>
                <c:pt idx="2419">
                  <c:v>4.38</c:v>
                </c:pt>
                <c:pt idx="2420">
                  <c:v>4.35</c:v>
                </c:pt>
                <c:pt idx="2421">
                  <c:v>4.35</c:v>
                </c:pt>
                <c:pt idx="2422">
                  <c:v>4.359999999999999</c:v>
                </c:pt>
                <c:pt idx="2423">
                  <c:v>4.34</c:v>
                </c:pt>
                <c:pt idx="2424">
                  <c:v>4.319999999999999</c:v>
                </c:pt>
                <c:pt idx="2425">
                  <c:v>4.31</c:v>
                </c:pt>
                <c:pt idx="2426">
                  <c:v>4.27</c:v>
                </c:pt>
                <c:pt idx="2427">
                  <c:v>4.25</c:v>
                </c:pt>
                <c:pt idx="2428">
                  <c:v>4.23</c:v>
                </c:pt>
                <c:pt idx="2429">
                  <c:v>4.23</c:v>
                </c:pt>
                <c:pt idx="2430">
                  <c:v>4.22</c:v>
                </c:pt>
                <c:pt idx="2431">
                  <c:v>4.22</c:v>
                </c:pt>
                <c:pt idx="2432">
                  <c:v>4.24</c:v>
                </c:pt>
                <c:pt idx="2433">
                  <c:v>4.25</c:v>
                </c:pt>
                <c:pt idx="2434">
                  <c:v>4.27</c:v>
                </c:pt>
                <c:pt idx="2435">
                  <c:v>4.28</c:v>
                </c:pt>
                <c:pt idx="2436">
                  <c:v>4.29</c:v>
                </c:pt>
                <c:pt idx="2437">
                  <c:v>4.31</c:v>
                </c:pt>
                <c:pt idx="2438">
                  <c:v>4.31</c:v>
                </c:pt>
                <c:pt idx="2439">
                  <c:v>4.319999999999999</c:v>
                </c:pt>
                <c:pt idx="2440">
                  <c:v>4.33</c:v>
                </c:pt>
                <c:pt idx="2441">
                  <c:v>4.3</c:v>
                </c:pt>
                <c:pt idx="2442">
                  <c:v>4.29</c:v>
                </c:pt>
                <c:pt idx="2443">
                  <c:v>4.28</c:v>
                </c:pt>
                <c:pt idx="2444">
                  <c:v>4.27</c:v>
                </c:pt>
                <c:pt idx="2445">
                  <c:v>4.28</c:v>
                </c:pt>
                <c:pt idx="2446">
                  <c:v>4.25</c:v>
                </c:pt>
                <c:pt idx="2447">
                  <c:v>4.25</c:v>
                </c:pt>
                <c:pt idx="2448">
                  <c:v>4.22</c:v>
                </c:pt>
                <c:pt idx="2449">
                  <c:v>4.22</c:v>
                </c:pt>
                <c:pt idx="2450">
                  <c:v>4.23</c:v>
                </c:pt>
                <c:pt idx="2451">
                  <c:v>4.25</c:v>
                </c:pt>
                <c:pt idx="2452">
                  <c:v>4.21</c:v>
                </c:pt>
                <c:pt idx="2453">
                  <c:v>4.18</c:v>
                </c:pt>
                <c:pt idx="2454">
                  <c:v>4.18</c:v>
                </c:pt>
                <c:pt idx="2455">
                  <c:v>4.13</c:v>
                </c:pt>
                <c:pt idx="2456">
                  <c:v>4.09</c:v>
                </c:pt>
                <c:pt idx="2457">
                  <c:v>4.07</c:v>
                </c:pt>
                <c:pt idx="2458">
                  <c:v>4.03</c:v>
                </c:pt>
                <c:pt idx="2459">
                  <c:v>4.02</c:v>
                </c:pt>
                <c:pt idx="2460">
                  <c:v>4.02</c:v>
                </c:pt>
                <c:pt idx="2461">
                  <c:v>4.02</c:v>
                </c:pt>
                <c:pt idx="2462">
                  <c:v>4.02</c:v>
                </c:pt>
                <c:pt idx="2463">
                  <c:v>4.03</c:v>
                </c:pt>
                <c:pt idx="2464">
                  <c:v>4.01</c:v>
                </c:pt>
                <c:pt idx="2465">
                  <c:v>3.99</c:v>
                </c:pt>
                <c:pt idx="2466">
                  <c:v>3.99</c:v>
                </c:pt>
                <c:pt idx="2467">
                  <c:v>4.03</c:v>
                </c:pt>
                <c:pt idx="2468">
                  <c:v>4.03</c:v>
                </c:pt>
                <c:pt idx="2469">
                  <c:v>4.03</c:v>
                </c:pt>
                <c:pt idx="2470">
                  <c:v>4.03</c:v>
                </c:pt>
                <c:pt idx="2471">
                  <c:v>4.07</c:v>
                </c:pt>
                <c:pt idx="2472">
                  <c:v>4.07</c:v>
                </c:pt>
                <c:pt idx="2473">
                  <c:v>4.06</c:v>
                </c:pt>
                <c:pt idx="2474">
                  <c:v>4.07</c:v>
                </c:pt>
                <c:pt idx="2475">
                  <c:v>4.05</c:v>
                </c:pt>
                <c:pt idx="2476">
                  <c:v>4.02</c:v>
                </c:pt>
                <c:pt idx="2477">
                  <c:v>3.99</c:v>
                </c:pt>
                <c:pt idx="2478">
                  <c:v>4.0</c:v>
                </c:pt>
                <c:pt idx="2479">
                  <c:v>3.97</c:v>
                </c:pt>
                <c:pt idx="2480">
                  <c:v>3.86</c:v>
                </c:pt>
                <c:pt idx="2481">
                  <c:v>3.84</c:v>
                </c:pt>
                <c:pt idx="2482">
                  <c:v>3.87</c:v>
                </c:pt>
                <c:pt idx="2483">
                  <c:v>3.88</c:v>
                </c:pt>
                <c:pt idx="2484">
                  <c:v>3.86</c:v>
                </c:pt>
                <c:pt idx="2485">
                  <c:v>3.87</c:v>
                </c:pt>
                <c:pt idx="2486">
                  <c:v>3.86</c:v>
                </c:pt>
                <c:pt idx="2487">
                  <c:v>3.86</c:v>
                </c:pt>
                <c:pt idx="2488">
                  <c:v>3.86</c:v>
                </c:pt>
                <c:pt idx="2489">
                  <c:v>3.84</c:v>
                </c:pt>
                <c:pt idx="2490">
                  <c:v>3.84</c:v>
                </c:pt>
                <c:pt idx="2491">
                  <c:v>3.87</c:v>
                </c:pt>
                <c:pt idx="2492">
                  <c:v>3.87</c:v>
                </c:pt>
                <c:pt idx="2493">
                  <c:v>3.85</c:v>
                </c:pt>
                <c:pt idx="2494">
                  <c:v>3.84</c:v>
                </c:pt>
                <c:pt idx="2495">
                  <c:v>3.83</c:v>
                </c:pt>
                <c:pt idx="2496">
                  <c:v>3.81</c:v>
                </c:pt>
                <c:pt idx="2497">
                  <c:v>3.78</c:v>
                </c:pt>
                <c:pt idx="2498">
                  <c:v>3.79</c:v>
                </c:pt>
                <c:pt idx="2499">
                  <c:v>3.79</c:v>
                </c:pt>
                <c:pt idx="2500">
                  <c:v>3.85</c:v>
                </c:pt>
                <c:pt idx="2501">
                  <c:v>3.86</c:v>
                </c:pt>
                <c:pt idx="2502">
                  <c:v>3.84</c:v>
                </c:pt>
                <c:pt idx="2503">
                  <c:v>3.84</c:v>
                </c:pt>
                <c:pt idx="2504">
                  <c:v>3.82</c:v>
                </c:pt>
                <c:pt idx="2505">
                  <c:v>3.81</c:v>
                </c:pt>
                <c:pt idx="2506">
                  <c:v>3.79</c:v>
                </c:pt>
                <c:pt idx="2507">
                  <c:v>3.78</c:v>
                </c:pt>
                <c:pt idx="2508">
                  <c:v>3.76</c:v>
                </c:pt>
                <c:pt idx="2509">
                  <c:v>3.76</c:v>
                </c:pt>
                <c:pt idx="2510">
                  <c:v>3.76</c:v>
                </c:pt>
                <c:pt idx="2511">
                  <c:v>3.75</c:v>
                </c:pt>
                <c:pt idx="2512">
                  <c:v>3.73</c:v>
                </c:pt>
                <c:pt idx="2513">
                  <c:v>3.7</c:v>
                </c:pt>
                <c:pt idx="2514">
                  <c:v>3.7</c:v>
                </c:pt>
                <c:pt idx="2515">
                  <c:v>3.69</c:v>
                </c:pt>
                <c:pt idx="2516">
                  <c:v>3.69</c:v>
                </c:pt>
                <c:pt idx="2517">
                  <c:v>3.73</c:v>
                </c:pt>
                <c:pt idx="2518">
                  <c:v>3.73</c:v>
                </c:pt>
                <c:pt idx="2519">
                  <c:v>3.81</c:v>
                </c:pt>
                <c:pt idx="2520">
                  <c:v>3.81</c:v>
                </c:pt>
                <c:pt idx="2521">
                  <c:v>3.84</c:v>
                </c:pt>
                <c:pt idx="2522">
                  <c:v>3.84</c:v>
                </c:pt>
                <c:pt idx="2523">
                  <c:v>3.84</c:v>
                </c:pt>
                <c:pt idx="2524">
                  <c:v>3.84</c:v>
                </c:pt>
                <c:pt idx="2525">
                  <c:v>3.8</c:v>
                </c:pt>
                <c:pt idx="2526">
                  <c:v>3.78</c:v>
                </c:pt>
                <c:pt idx="2527">
                  <c:v>3.76</c:v>
                </c:pt>
                <c:pt idx="2528">
                  <c:v>3.74</c:v>
                </c:pt>
                <c:pt idx="2529">
                  <c:v>3.75</c:v>
                </c:pt>
                <c:pt idx="2530">
                  <c:v>3.76</c:v>
                </c:pt>
                <c:pt idx="2531">
                  <c:v>3.76</c:v>
                </c:pt>
                <c:pt idx="2532">
                  <c:v>3.76</c:v>
                </c:pt>
                <c:pt idx="2533">
                  <c:v>3.71</c:v>
                </c:pt>
                <c:pt idx="2534">
                  <c:v>3.71</c:v>
                </c:pt>
                <c:pt idx="2535">
                  <c:v>3.7</c:v>
                </c:pt>
                <c:pt idx="2536">
                  <c:v>3.7</c:v>
                </c:pt>
                <c:pt idx="2537">
                  <c:v>3.69</c:v>
                </c:pt>
                <c:pt idx="2538">
                  <c:v>3.71</c:v>
                </c:pt>
                <c:pt idx="2539">
                  <c:v>3.71</c:v>
                </c:pt>
                <c:pt idx="2540">
                  <c:v>3.71</c:v>
                </c:pt>
                <c:pt idx="2541">
                  <c:v>3.72</c:v>
                </c:pt>
                <c:pt idx="2542">
                  <c:v>3.74</c:v>
                </c:pt>
                <c:pt idx="2543">
                  <c:v>3.74</c:v>
                </c:pt>
                <c:pt idx="2544">
                  <c:v>3.81</c:v>
                </c:pt>
                <c:pt idx="2545">
                  <c:v>3.83</c:v>
                </c:pt>
                <c:pt idx="2546">
                  <c:v>3.84</c:v>
                </c:pt>
                <c:pt idx="2547">
                  <c:v>3.84</c:v>
                </c:pt>
                <c:pt idx="2548">
                  <c:v>3.86</c:v>
                </c:pt>
                <c:pt idx="2549">
                  <c:v>3.84</c:v>
                </c:pt>
                <c:pt idx="2550">
                  <c:v>3.84</c:v>
                </c:pt>
                <c:pt idx="2551">
                  <c:v>3.84</c:v>
                </c:pt>
                <c:pt idx="2552">
                  <c:v>3.83</c:v>
                </c:pt>
                <c:pt idx="2553">
                  <c:v>3.81</c:v>
                </c:pt>
                <c:pt idx="2554">
                  <c:v>3.81</c:v>
                </c:pt>
                <c:pt idx="2555">
                  <c:v>3.81</c:v>
                </c:pt>
                <c:pt idx="2556">
                  <c:v>3.83</c:v>
                </c:pt>
                <c:pt idx="2557">
                  <c:v>3.83</c:v>
                </c:pt>
                <c:pt idx="2558">
                  <c:v>3.82</c:v>
                </c:pt>
                <c:pt idx="2559">
                  <c:v>3.82</c:v>
                </c:pt>
                <c:pt idx="2560">
                  <c:v>3.88</c:v>
                </c:pt>
                <c:pt idx="2561">
                  <c:v>3.91</c:v>
                </c:pt>
                <c:pt idx="2562">
                  <c:v>3.93</c:v>
                </c:pt>
                <c:pt idx="2563">
                  <c:v>3.95</c:v>
                </c:pt>
                <c:pt idx="2564">
                  <c:v>3.88</c:v>
                </c:pt>
                <c:pt idx="2565">
                  <c:v>3.84</c:v>
                </c:pt>
                <c:pt idx="2566">
                  <c:v>3.84</c:v>
                </c:pt>
                <c:pt idx="2567">
                  <c:v>3.84</c:v>
                </c:pt>
                <c:pt idx="2568">
                  <c:v>3.8</c:v>
                </c:pt>
                <c:pt idx="2569">
                  <c:v>3.81</c:v>
                </c:pt>
                <c:pt idx="2570">
                  <c:v>3.8</c:v>
                </c:pt>
                <c:pt idx="2571">
                  <c:v>3.79</c:v>
                </c:pt>
                <c:pt idx="2572">
                  <c:v>3.76</c:v>
                </c:pt>
                <c:pt idx="2573">
                  <c:v>3.79</c:v>
                </c:pt>
                <c:pt idx="2574">
                  <c:v>3.82</c:v>
                </c:pt>
                <c:pt idx="2575">
                  <c:v>3.83</c:v>
                </c:pt>
                <c:pt idx="2576">
                  <c:v>3.83</c:v>
                </c:pt>
                <c:pt idx="2577">
                  <c:v>3.83</c:v>
                </c:pt>
                <c:pt idx="2578">
                  <c:v>3.83</c:v>
                </c:pt>
                <c:pt idx="2579">
                  <c:v>3.82</c:v>
                </c:pt>
                <c:pt idx="2580">
                  <c:v>3.86</c:v>
                </c:pt>
                <c:pt idx="2581">
                  <c:v>3.86</c:v>
                </c:pt>
                <c:pt idx="2582">
                  <c:v>3.87</c:v>
                </c:pt>
                <c:pt idx="2583">
                  <c:v>3.85</c:v>
                </c:pt>
                <c:pt idx="2584">
                  <c:v>3.82</c:v>
                </c:pt>
                <c:pt idx="2585">
                  <c:v>3.81</c:v>
                </c:pt>
                <c:pt idx="2586">
                  <c:v>3.77</c:v>
                </c:pt>
                <c:pt idx="2587">
                  <c:v>3.78</c:v>
                </c:pt>
                <c:pt idx="2588">
                  <c:v>3.79</c:v>
                </c:pt>
                <c:pt idx="2589">
                  <c:v>3.78</c:v>
                </c:pt>
                <c:pt idx="2590">
                  <c:v>3.78</c:v>
                </c:pt>
                <c:pt idx="2591">
                  <c:v>3.79</c:v>
                </c:pt>
                <c:pt idx="2592">
                  <c:v>3.79</c:v>
                </c:pt>
                <c:pt idx="2593">
                  <c:v>3.78</c:v>
                </c:pt>
                <c:pt idx="2594">
                  <c:v>3.78</c:v>
                </c:pt>
                <c:pt idx="2595">
                  <c:v>3.78</c:v>
                </c:pt>
                <c:pt idx="2596">
                  <c:v>3.79</c:v>
                </c:pt>
                <c:pt idx="2597">
                  <c:v>3.78</c:v>
                </c:pt>
                <c:pt idx="2598">
                  <c:v>3.77</c:v>
                </c:pt>
                <c:pt idx="2599">
                  <c:v>3.75</c:v>
                </c:pt>
                <c:pt idx="2600">
                  <c:v>3.74</c:v>
                </c:pt>
                <c:pt idx="2601">
                  <c:v>3.74</c:v>
                </c:pt>
                <c:pt idx="2602">
                  <c:v>3.73</c:v>
                </c:pt>
                <c:pt idx="2603">
                  <c:v>3.75</c:v>
                </c:pt>
                <c:pt idx="2604">
                  <c:v>3.74</c:v>
                </c:pt>
                <c:pt idx="2605">
                  <c:v>3.71</c:v>
                </c:pt>
                <c:pt idx="2606">
                  <c:v>3.7</c:v>
                </c:pt>
                <c:pt idx="2607">
                  <c:v>3.69</c:v>
                </c:pt>
                <c:pt idx="2608">
                  <c:v>3.7</c:v>
                </c:pt>
                <c:pt idx="2609">
                  <c:v>3.66</c:v>
                </c:pt>
                <c:pt idx="2610">
                  <c:v>3.63</c:v>
                </c:pt>
                <c:pt idx="2611">
                  <c:v>3.6</c:v>
                </c:pt>
                <c:pt idx="2612">
                  <c:v>3.58</c:v>
                </c:pt>
                <c:pt idx="2613">
                  <c:v>3.59</c:v>
                </c:pt>
                <c:pt idx="2614">
                  <c:v>3.6</c:v>
                </c:pt>
                <c:pt idx="2615">
                  <c:v>3.61</c:v>
                </c:pt>
                <c:pt idx="2616">
                  <c:v>3.63</c:v>
                </c:pt>
                <c:pt idx="2617">
                  <c:v>3.66</c:v>
                </c:pt>
                <c:pt idx="2618">
                  <c:v>3.66</c:v>
                </c:pt>
                <c:pt idx="2619">
                  <c:v>3.66</c:v>
                </c:pt>
                <c:pt idx="2620">
                  <c:v>3.72</c:v>
                </c:pt>
                <c:pt idx="2621">
                  <c:v>3.77</c:v>
                </c:pt>
                <c:pt idx="2622">
                  <c:v>3.76</c:v>
                </c:pt>
                <c:pt idx="2623">
                  <c:v>3.76</c:v>
                </c:pt>
                <c:pt idx="2624">
                  <c:v>3.78</c:v>
                </c:pt>
                <c:pt idx="2625">
                  <c:v>3.82</c:v>
                </c:pt>
                <c:pt idx="2626">
                  <c:v>3.85</c:v>
                </c:pt>
                <c:pt idx="2627">
                  <c:v>3.87</c:v>
                </c:pt>
                <c:pt idx="2628">
                  <c:v>3.86</c:v>
                </c:pt>
                <c:pt idx="2629">
                  <c:v>3.83</c:v>
                </c:pt>
                <c:pt idx="2630">
                  <c:v>3.81</c:v>
                </c:pt>
                <c:pt idx="2631">
                  <c:v>3.83</c:v>
                </c:pt>
                <c:pt idx="2632">
                  <c:v>3.91</c:v>
                </c:pt>
                <c:pt idx="2633">
                  <c:v>3.91</c:v>
                </c:pt>
                <c:pt idx="2634">
                  <c:v>3.93</c:v>
                </c:pt>
                <c:pt idx="2635">
                  <c:v>3.93</c:v>
                </c:pt>
                <c:pt idx="2636">
                  <c:v>3.94</c:v>
                </c:pt>
                <c:pt idx="2637">
                  <c:v>3.92</c:v>
                </c:pt>
                <c:pt idx="2638">
                  <c:v>3.91</c:v>
                </c:pt>
                <c:pt idx="2639">
                  <c:v>3.93</c:v>
                </c:pt>
                <c:pt idx="2640">
                  <c:v>3.94</c:v>
                </c:pt>
                <c:pt idx="2641">
                  <c:v>3.96</c:v>
                </c:pt>
                <c:pt idx="2642">
                  <c:v>3.99</c:v>
                </c:pt>
                <c:pt idx="2643">
                  <c:v>3.99</c:v>
                </c:pt>
                <c:pt idx="2644">
                  <c:v>4.01</c:v>
                </c:pt>
                <c:pt idx="2645">
                  <c:v>4.02</c:v>
                </c:pt>
                <c:pt idx="2646">
                  <c:v>4.03</c:v>
                </c:pt>
                <c:pt idx="2647">
                  <c:v>4.04</c:v>
                </c:pt>
                <c:pt idx="2648">
                  <c:v>4.03</c:v>
                </c:pt>
                <c:pt idx="2649">
                  <c:v>3.99</c:v>
                </c:pt>
                <c:pt idx="2650">
                  <c:v>3.98</c:v>
                </c:pt>
                <c:pt idx="2651">
                  <c:v>3.97</c:v>
                </c:pt>
                <c:pt idx="2652">
                  <c:v>3.94</c:v>
                </c:pt>
                <c:pt idx="2653">
                  <c:v>3.94</c:v>
                </c:pt>
                <c:pt idx="2654">
                  <c:v>3.94</c:v>
                </c:pt>
                <c:pt idx="2655">
                  <c:v>3.94</c:v>
                </c:pt>
                <c:pt idx="2656">
                  <c:v>3.93</c:v>
                </c:pt>
                <c:pt idx="2657">
                  <c:v>3.91</c:v>
                </c:pt>
                <c:pt idx="2658">
                  <c:v>3.9</c:v>
                </c:pt>
                <c:pt idx="2659">
                  <c:v>3.87</c:v>
                </c:pt>
                <c:pt idx="2660">
                  <c:v>3.82</c:v>
                </c:pt>
                <c:pt idx="2661">
                  <c:v>3.82</c:v>
                </c:pt>
                <c:pt idx="2662">
                  <c:v>3.82</c:v>
                </c:pt>
                <c:pt idx="2663">
                  <c:v>3.83</c:v>
                </c:pt>
                <c:pt idx="2664">
                  <c:v>3.83</c:v>
                </c:pt>
                <c:pt idx="2665">
                  <c:v>3.83</c:v>
                </c:pt>
                <c:pt idx="2666">
                  <c:v>3.83</c:v>
                </c:pt>
                <c:pt idx="2667">
                  <c:v>3.82</c:v>
                </c:pt>
                <c:pt idx="2668">
                  <c:v>3.78</c:v>
                </c:pt>
                <c:pt idx="2669">
                  <c:v>3.78</c:v>
                </c:pt>
                <c:pt idx="2670">
                  <c:v>3.78</c:v>
                </c:pt>
                <c:pt idx="2671">
                  <c:v>3.77</c:v>
                </c:pt>
                <c:pt idx="2672">
                  <c:v>3.78</c:v>
                </c:pt>
                <c:pt idx="2673">
                  <c:v>3.78</c:v>
                </c:pt>
                <c:pt idx="2674">
                  <c:v>3.8</c:v>
                </c:pt>
                <c:pt idx="2675">
                  <c:v>3.81</c:v>
                </c:pt>
                <c:pt idx="2676">
                  <c:v>3.81</c:v>
                </c:pt>
                <c:pt idx="2677">
                  <c:v>3.8</c:v>
                </c:pt>
                <c:pt idx="2678">
                  <c:v>3.79</c:v>
                </c:pt>
                <c:pt idx="2679">
                  <c:v>3.77</c:v>
                </c:pt>
                <c:pt idx="2680">
                  <c:v>3.76</c:v>
                </c:pt>
                <c:pt idx="2681">
                  <c:v>3.76</c:v>
                </c:pt>
                <c:pt idx="2682">
                  <c:v>3.73</c:v>
                </c:pt>
                <c:pt idx="2683">
                  <c:v>3.73</c:v>
                </c:pt>
                <c:pt idx="2684">
                  <c:v>3.74</c:v>
                </c:pt>
                <c:pt idx="2685">
                  <c:v>3.74</c:v>
                </c:pt>
                <c:pt idx="2686">
                  <c:v>3.74</c:v>
                </c:pt>
                <c:pt idx="2687">
                  <c:v>3.74</c:v>
                </c:pt>
                <c:pt idx="2688">
                  <c:v>3.74</c:v>
                </c:pt>
                <c:pt idx="2689">
                  <c:v>3.74</c:v>
                </c:pt>
                <c:pt idx="2690">
                  <c:v>3.74</c:v>
                </c:pt>
                <c:pt idx="2691">
                  <c:v>3.72</c:v>
                </c:pt>
                <c:pt idx="2692">
                  <c:v>3.68</c:v>
                </c:pt>
                <c:pt idx="2693">
                  <c:v>3.63</c:v>
                </c:pt>
                <c:pt idx="2694">
                  <c:v>3.65</c:v>
                </c:pt>
                <c:pt idx="2695">
                  <c:v>3.65</c:v>
                </c:pt>
                <c:pt idx="2696">
                  <c:v>3.65</c:v>
                </c:pt>
                <c:pt idx="2697">
                  <c:v>3.64</c:v>
                </c:pt>
                <c:pt idx="2698">
                  <c:v>3.64</c:v>
                </c:pt>
                <c:pt idx="2699">
                  <c:v>3.64</c:v>
                </c:pt>
                <c:pt idx="2700">
                  <c:v>3.67</c:v>
                </c:pt>
                <c:pt idx="2701">
                  <c:v>3.71</c:v>
                </c:pt>
                <c:pt idx="2702">
                  <c:v>3.73</c:v>
                </c:pt>
                <c:pt idx="2703">
                  <c:v>3.73</c:v>
                </c:pt>
                <c:pt idx="2704">
                  <c:v>3.73</c:v>
                </c:pt>
                <c:pt idx="2705">
                  <c:v>3.74</c:v>
                </c:pt>
                <c:pt idx="2706">
                  <c:v>3.73</c:v>
                </c:pt>
                <c:pt idx="2707">
                  <c:v>3.7</c:v>
                </c:pt>
                <c:pt idx="2708">
                  <c:v>3.68</c:v>
                </c:pt>
                <c:pt idx="2709">
                  <c:v>3.66</c:v>
                </c:pt>
                <c:pt idx="2710">
                  <c:v>3.64</c:v>
                </c:pt>
                <c:pt idx="2711">
                  <c:v>3.65</c:v>
                </c:pt>
                <c:pt idx="2712">
                  <c:v>3.67</c:v>
                </c:pt>
                <c:pt idx="2713">
                  <c:v>3.67</c:v>
                </c:pt>
                <c:pt idx="2714">
                  <c:v>3.67</c:v>
                </c:pt>
                <c:pt idx="2715">
                  <c:v>3.69</c:v>
                </c:pt>
                <c:pt idx="2716">
                  <c:v>3.72</c:v>
                </c:pt>
                <c:pt idx="2717">
                  <c:v>3.74</c:v>
                </c:pt>
                <c:pt idx="2718">
                  <c:v>3.71</c:v>
                </c:pt>
                <c:pt idx="2719">
                  <c:v>3.72</c:v>
                </c:pt>
                <c:pt idx="2720">
                  <c:v>3.73</c:v>
                </c:pt>
                <c:pt idx="2721">
                  <c:v>3.74</c:v>
                </c:pt>
                <c:pt idx="2722">
                  <c:v>3.75</c:v>
                </c:pt>
                <c:pt idx="2723">
                  <c:v>3.76</c:v>
                </c:pt>
                <c:pt idx="2724">
                  <c:v>3.77</c:v>
                </c:pt>
                <c:pt idx="2725">
                  <c:v>3.78</c:v>
                </c:pt>
                <c:pt idx="2726">
                  <c:v>3.79</c:v>
                </c:pt>
                <c:pt idx="2727">
                  <c:v>3.8</c:v>
                </c:pt>
                <c:pt idx="2728">
                  <c:v>3.84</c:v>
                </c:pt>
                <c:pt idx="2729">
                  <c:v>3.84</c:v>
                </c:pt>
                <c:pt idx="2730">
                  <c:v>3.84</c:v>
                </c:pt>
                <c:pt idx="2731">
                  <c:v>3.84</c:v>
                </c:pt>
                <c:pt idx="2732">
                  <c:v>3.84</c:v>
                </c:pt>
                <c:pt idx="2733">
                  <c:v>3.83</c:v>
                </c:pt>
                <c:pt idx="2734">
                  <c:v>3.84</c:v>
                </c:pt>
                <c:pt idx="2735">
                  <c:v>3.86</c:v>
                </c:pt>
                <c:pt idx="2736">
                  <c:v>3.89</c:v>
                </c:pt>
                <c:pt idx="2737">
                  <c:v>3.89</c:v>
                </c:pt>
                <c:pt idx="2738">
                  <c:v>3.88</c:v>
                </c:pt>
                <c:pt idx="2739">
                  <c:v>3.88</c:v>
                </c:pt>
                <c:pt idx="2740">
                  <c:v>3.94</c:v>
                </c:pt>
                <c:pt idx="2741">
                  <c:v>3.94</c:v>
                </c:pt>
                <c:pt idx="2742">
                  <c:v>3.93</c:v>
                </c:pt>
                <c:pt idx="2743">
                  <c:v>3.92</c:v>
                </c:pt>
                <c:pt idx="2744">
                  <c:v>3.91</c:v>
                </c:pt>
                <c:pt idx="2745">
                  <c:v>3.89</c:v>
                </c:pt>
                <c:pt idx="2746">
                  <c:v>3.86</c:v>
                </c:pt>
                <c:pt idx="2747">
                  <c:v>3.84</c:v>
                </c:pt>
                <c:pt idx="2748">
                  <c:v>3.83</c:v>
                </c:pt>
                <c:pt idx="2749">
                  <c:v>3.82</c:v>
                </c:pt>
                <c:pt idx="2750">
                  <c:v>3.83</c:v>
                </c:pt>
                <c:pt idx="2751">
                  <c:v>3.81</c:v>
                </c:pt>
                <c:pt idx="2752">
                  <c:v>3.8</c:v>
                </c:pt>
                <c:pt idx="2753">
                  <c:v>3.79</c:v>
                </c:pt>
                <c:pt idx="2754">
                  <c:v>3.8</c:v>
                </c:pt>
                <c:pt idx="2755">
                  <c:v>3.8</c:v>
                </c:pt>
                <c:pt idx="2756">
                  <c:v>3.78</c:v>
                </c:pt>
                <c:pt idx="2757">
                  <c:v>3.75</c:v>
                </c:pt>
                <c:pt idx="2758">
                  <c:v>3.73</c:v>
                </c:pt>
                <c:pt idx="2759">
                  <c:v>3.73</c:v>
                </c:pt>
                <c:pt idx="2760">
                  <c:v>3.7</c:v>
                </c:pt>
                <c:pt idx="2761">
                  <c:v>3.7</c:v>
                </c:pt>
                <c:pt idx="2762">
                  <c:v>3.7</c:v>
                </c:pt>
                <c:pt idx="2763">
                  <c:v>3.7</c:v>
                </c:pt>
                <c:pt idx="2764">
                  <c:v>3.69</c:v>
                </c:pt>
                <c:pt idx="2765">
                  <c:v>3.71</c:v>
                </c:pt>
                <c:pt idx="2766">
                  <c:v>3.71</c:v>
                </c:pt>
                <c:pt idx="2767">
                  <c:v>3.71</c:v>
                </c:pt>
                <c:pt idx="2768">
                  <c:v>3.73</c:v>
                </c:pt>
                <c:pt idx="2769">
                  <c:v>3.77</c:v>
                </c:pt>
                <c:pt idx="2770">
                  <c:v>3.79</c:v>
                </c:pt>
                <c:pt idx="2771">
                  <c:v>3.83</c:v>
                </c:pt>
                <c:pt idx="2772">
                  <c:v>3.81</c:v>
                </c:pt>
                <c:pt idx="2773">
                  <c:v>3.79</c:v>
                </c:pt>
                <c:pt idx="2774">
                  <c:v>3.8</c:v>
                </c:pt>
                <c:pt idx="2775">
                  <c:v>3.85</c:v>
                </c:pt>
                <c:pt idx="2776">
                  <c:v>3.87</c:v>
                </c:pt>
                <c:pt idx="2777">
                  <c:v>3.88</c:v>
                </c:pt>
                <c:pt idx="2778">
                  <c:v>3.89</c:v>
                </c:pt>
                <c:pt idx="2779">
                  <c:v>3.9</c:v>
                </c:pt>
                <c:pt idx="2780">
                  <c:v>3.94</c:v>
                </c:pt>
                <c:pt idx="2781">
                  <c:v>3.96</c:v>
                </c:pt>
                <c:pt idx="2782">
                  <c:v>3.95</c:v>
                </c:pt>
                <c:pt idx="2783">
                  <c:v>3.94</c:v>
                </c:pt>
                <c:pt idx="2784">
                  <c:v>3.94</c:v>
                </c:pt>
                <c:pt idx="2785">
                  <c:v>3.94</c:v>
                </c:pt>
                <c:pt idx="2786">
                  <c:v>3.94</c:v>
                </c:pt>
                <c:pt idx="2787">
                  <c:v>3.96</c:v>
                </c:pt>
                <c:pt idx="2788">
                  <c:v>4.0</c:v>
                </c:pt>
                <c:pt idx="2789">
                  <c:v>4.03</c:v>
                </c:pt>
                <c:pt idx="2790">
                  <c:v>4.03</c:v>
                </c:pt>
                <c:pt idx="2791">
                  <c:v>4.02</c:v>
                </c:pt>
                <c:pt idx="2792">
                  <c:v>4.04</c:v>
                </c:pt>
                <c:pt idx="2793">
                  <c:v>4.0</c:v>
                </c:pt>
                <c:pt idx="2794">
                  <c:v>3.97</c:v>
                </c:pt>
                <c:pt idx="2795">
                  <c:v>3.95</c:v>
                </c:pt>
                <c:pt idx="2796">
                  <c:v>3.94</c:v>
                </c:pt>
                <c:pt idx="2797">
                  <c:v>3.94</c:v>
                </c:pt>
                <c:pt idx="2798">
                  <c:v>4.01</c:v>
                </c:pt>
                <c:pt idx="2799">
                  <c:v>4.02</c:v>
                </c:pt>
                <c:pt idx="2800">
                  <c:v>4.03</c:v>
                </c:pt>
                <c:pt idx="2801">
                  <c:v>4.04</c:v>
                </c:pt>
                <c:pt idx="2802">
                  <c:v>4.04</c:v>
                </c:pt>
                <c:pt idx="2803">
                  <c:v>4.05</c:v>
                </c:pt>
                <c:pt idx="2804">
                  <c:v>4.07</c:v>
                </c:pt>
                <c:pt idx="2805">
                  <c:v>4.1</c:v>
                </c:pt>
                <c:pt idx="2806">
                  <c:v>4.07</c:v>
                </c:pt>
                <c:pt idx="2807">
                  <c:v>4.06</c:v>
                </c:pt>
                <c:pt idx="2808">
                  <c:v>4.06</c:v>
                </c:pt>
                <c:pt idx="2809">
                  <c:v>4.09</c:v>
                </c:pt>
                <c:pt idx="2810">
                  <c:v>4.09</c:v>
                </c:pt>
                <c:pt idx="2811">
                  <c:v>4.08</c:v>
                </c:pt>
                <c:pt idx="2812">
                  <c:v>4.09</c:v>
                </c:pt>
                <c:pt idx="2813">
                  <c:v>4.08</c:v>
                </c:pt>
                <c:pt idx="2814">
                  <c:v>4.08</c:v>
                </c:pt>
                <c:pt idx="2815">
                  <c:v>4.07</c:v>
                </c:pt>
                <c:pt idx="2816">
                  <c:v>4.04</c:v>
                </c:pt>
                <c:pt idx="2817">
                  <c:v>4.04</c:v>
                </c:pt>
                <c:pt idx="2818">
                  <c:v>4.04</c:v>
                </c:pt>
                <c:pt idx="2819">
                  <c:v>4.02</c:v>
                </c:pt>
                <c:pt idx="2820">
                  <c:v>4.0</c:v>
                </c:pt>
                <c:pt idx="2821">
                  <c:v>3.99</c:v>
                </c:pt>
                <c:pt idx="2822">
                  <c:v>4.02</c:v>
                </c:pt>
                <c:pt idx="2823">
                  <c:v>4.06</c:v>
                </c:pt>
                <c:pt idx="2824">
                  <c:v>4.05</c:v>
                </c:pt>
                <c:pt idx="2825">
                  <c:v>4.08</c:v>
                </c:pt>
                <c:pt idx="2826">
                  <c:v>4.07</c:v>
                </c:pt>
                <c:pt idx="2827">
                  <c:v>4.05</c:v>
                </c:pt>
                <c:pt idx="2828">
                  <c:v>4.07</c:v>
                </c:pt>
                <c:pt idx="2829">
                  <c:v>4.07</c:v>
                </c:pt>
                <c:pt idx="2830">
                  <c:v>4.06</c:v>
                </c:pt>
                <c:pt idx="2831">
                  <c:v>4.05</c:v>
                </c:pt>
                <c:pt idx="2832">
                  <c:v>4.03</c:v>
                </c:pt>
                <c:pt idx="2833">
                  <c:v>4.02</c:v>
                </c:pt>
                <c:pt idx="2834">
                  <c:v>4.02</c:v>
                </c:pt>
                <c:pt idx="2835">
                  <c:v>4.03</c:v>
                </c:pt>
                <c:pt idx="2836">
                  <c:v>4.04</c:v>
                </c:pt>
                <c:pt idx="2837">
                  <c:v>4.05</c:v>
                </c:pt>
                <c:pt idx="2838">
                  <c:v>4.04</c:v>
                </c:pt>
                <c:pt idx="2839">
                  <c:v>4.04</c:v>
                </c:pt>
                <c:pt idx="2840">
                  <c:v>4.02</c:v>
                </c:pt>
                <c:pt idx="2841">
                  <c:v>3.98</c:v>
                </c:pt>
                <c:pt idx="2842">
                  <c:v>3.97</c:v>
                </c:pt>
                <c:pt idx="2843">
                  <c:v>4.0</c:v>
                </c:pt>
                <c:pt idx="2844">
                  <c:v>4.0</c:v>
                </c:pt>
                <c:pt idx="2845">
                  <c:v>4.01</c:v>
                </c:pt>
                <c:pt idx="2846">
                  <c:v>3.99</c:v>
                </c:pt>
                <c:pt idx="2847">
                  <c:v>3.94</c:v>
                </c:pt>
                <c:pt idx="2848">
                  <c:v>3.95</c:v>
                </c:pt>
                <c:pt idx="2849">
                  <c:v>3.94</c:v>
                </c:pt>
                <c:pt idx="2850">
                  <c:v>3.93</c:v>
                </c:pt>
                <c:pt idx="2851">
                  <c:v>3.92</c:v>
                </c:pt>
                <c:pt idx="2852">
                  <c:v>3.91</c:v>
                </c:pt>
                <c:pt idx="2853">
                  <c:v>3.91</c:v>
                </c:pt>
                <c:pt idx="2854">
                  <c:v>3.91</c:v>
                </c:pt>
                <c:pt idx="2855">
                  <c:v>3.89</c:v>
                </c:pt>
                <c:pt idx="2856">
                  <c:v>3.88</c:v>
                </c:pt>
                <c:pt idx="2857">
                  <c:v>3.9</c:v>
                </c:pt>
                <c:pt idx="2858">
                  <c:v>3.88</c:v>
                </c:pt>
                <c:pt idx="2859">
                  <c:v>3.86</c:v>
                </c:pt>
                <c:pt idx="2860">
                  <c:v>3.88</c:v>
                </c:pt>
                <c:pt idx="2861">
                  <c:v>3.87</c:v>
                </c:pt>
                <c:pt idx="2862">
                  <c:v>3.9</c:v>
                </c:pt>
                <c:pt idx="2863">
                  <c:v>3.91</c:v>
                </c:pt>
                <c:pt idx="2864">
                  <c:v>3.92</c:v>
                </c:pt>
                <c:pt idx="2865">
                  <c:v>3.91</c:v>
                </c:pt>
                <c:pt idx="2866">
                  <c:v>3.91</c:v>
                </c:pt>
                <c:pt idx="2867">
                  <c:v>3.92</c:v>
                </c:pt>
                <c:pt idx="2868">
                  <c:v>3.95</c:v>
                </c:pt>
                <c:pt idx="2869">
                  <c:v>3.93</c:v>
                </c:pt>
                <c:pt idx="2870">
                  <c:v>3.93</c:v>
                </c:pt>
                <c:pt idx="2871">
                  <c:v>3.95</c:v>
                </c:pt>
                <c:pt idx="2872">
                  <c:v>3.96</c:v>
                </c:pt>
                <c:pt idx="2873">
                  <c:v>3.95</c:v>
                </c:pt>
                <c:pt idx="2874">
                  <c:v>3.94</c:v>
                </c:pt>
                <c:pt idx="2875">
                  <c:v>3.95</c:v>
                </c:pt>
                <c:pt idx="2876">
                  <c:v>3.95</c:v>
                </c:pt>
                <c:pt idx="2877">
                  <c:v>3.96</c:v>
                </c:pt>
                <c:pt idx="2878">
                  <c:v>3.95</c:v>
                </c:pt>
                <c:pt idx="2879">
                  <c:v>3.95</c:v>
                </c:pt>
                <c:pt idx="2880">
                  <c:v>3.93</c:v>
                </c:pt>
                <c:pt idx="2881">
                  <c:v>3.93</c:v>
                </c:pt>
                <c:pt idx="2882">
                  <c:v>3.94</c:v>
                </c:pt>
                <c:pt idx="2883">
                  <c:v>3.95</c:v>
                </c:pt>
                <c:pt idx="2884">
                  <c:v>3.94</c:v>
                </c:pt>
                <c:pt idx="2885">
                  <c:v>3.92</c:v>
                </c:pt>
                <c:pt idx="2886">
                  <c:v>3.93</c:v>
                </c:pt>
                <c:pt idx="2887">
                  <c:v>3.94</c:v>
                </c:pt>
                <c:pt idx="2888">
                  <c:v>3.95</c:v>
                </c:pt>
                <c:pt idx="2889">
                  <c:v>3.96</c:v>
                </c:pt>
                <c:pt idx="2890">
                  <c:v>3.99</c:v>
                </c:pt>
                <c:pt idx="2891">
                  <c:v>4.02</c:v>
                </c:pt>
                <c:pt idx="2892">
                  <c:v>4.03</c:v>
                </c:pt>
                <c:pt idx="2893">
                  <c:v>4.03</c:v>
                </c:pt>
                <c:pt idx="2894">
                  <c:v>4.01</c:v>
                </c:pt>
                <c:pt idx="2895">
                  <c:v>4.02</c:v>
                </c:pt>
                <c:pt idx="2896">
                  <c:v>4.03</c:v>
                </c:pt>
                <c:pt idx="2897">
                  <c:v>4.03</c:v>
                </c:pt>
                <c:pt idx="2898">
                  <c:v>3.98</c:v>
                </c:pt>
                <c:pt idx="2899">
                  <c:v>3.97</c:v>
                </c:pt>
                <c:pt idx="2900">
                  <c:v>3.96</c:v>
                </c:pt>
                <c:pt idx="2901">
                  <c:v>3.99</c:v>
                </c:pt>
                <c:pt idx="2902">
                  <c:v>4.0</c:v>
                </c:pt>
                <c:pt idx="2903">
                  <c:v>4.01</c:v>
                </c:pt>
                <c:pt idx="2904">
                  <c:v>3.99</c:v>
                </c:pt>
                <c:pt idx="2905">
                  <c:v>4.0</c:v>
                </c:pt>
                <c:pt idx="2906">
                  <c:v>4.04</c:v>
                </c:pt>
                <c:pt idx="2907">
                  <c:v>4.07</c:v>
                </c:pt>
                <c:pt idx="2908">
                  <c:v>4.109999999999999</c:v>
                </c:pt>
                <c:pt idx="2909">
                  <c:v>4.109999999999999</c:v>
                </c:pt>
                <c:pt idx="2910">
                  <c:v>4.13</c:v>
                </c:pt>
                <c:pt idx="2911">
                  <c:v>4.13</c:v>
                </c:pt>
                <c:pt idx="2912">
                  <c:v>4.13</c:v>
                </c:pt>
                <c:pt idx="2913">
                  <c:v>4.13</c:v>
                </c:pt>
                <c:pt idx="2914">
                  <c:v>4.159999999999999</c:v>
                </c:pt>
                <c:pt idx="2915">
                  <c:v>4.159999999999999</c:v>
                </c:pt>
                <c:pt idx="2916">
                  <c:v>4.149999999999999</c:v>
                </c:pt>
                <c:pt idx="2917">
                  <c:v>4.17</c:v>
                </c:pt>
                <c:pt idx="2918">
                  <c:v>4.17</c:v>
                </c:pt>
                <c:pt idx="2919">
                  <c:v>4.21</c:v>
                </c:pt>
                <c:pt idx="2920">
                  <c:v>4.21</c:v>
                </c:pt>
                <c:pt idx="2921">
                  <c:v>4.2</c:v>
                </c:pt>
                <c:pt idx="2922">
                  <c:v>4.21</c:v>
                </c:pt>
                <c:pt idx="2923">
                  <c:v>4.22</c:v>
                </c:pt>
                <c:pt idx="2924">
                  <c:v>4.21</c:v>
                </c:pt>
                <c:pt idx="2925">
                  <c:v>4.189999999999999</c:v>
                </c:pt>
                <c:pt idx="2926">
                  <c:v>4.21</c:v>
                </c:pt>
                <c:pt idx="2927">
                  <c:v>4.24</c:v>
                </c:pt>
                <c:pt idx="2928">
                  <c:v>4.22</c:v>
                </c:pt>
                <c:pt idx="2929">
                  <c:v>4.21</c:v>
                </c:pt>
                <c:pt idx="2930">
                  <c:v>4.24</c:v>
                </c:pt>
                <c:pt idx="2931">
                  <c:v>4.23</c:v>
                </c:pt>
                <c:pt idx="2932">
                  <c:v>4.25</c:v>
                </c:pt>
                <c:pt idx="2933">
                  <c:v>4.25</c:v>
                </c:pt>
                <c:pt idx="2934">
                  <c:v>4.23</c:v>
                </c:pt>
                <c:pt idx="2935">
                  <c:v>4.22</c:v>
                </c:pt>
                <c:pt idx="2936">
                  <c:v>4.22</c:v>
                </c:pt>
                <c:pt idx="2937">
                  <c:v>4.21</c:v>
                </c:pt>
                <c:pt idx="2938">
                  <c:v>4.23</c:v>
                </c:pt>
                <c:pt idx="2939">
                  <c:v>4.25</c:v>
                </c:pt>
                <c:pt idx="2940">
                  <c:v>4.23</c:v>
                </c:pt>
                <c:pt idx="2941">
                  <c:v>4.21</c:v>
                </c:pt>
                <c:pt idx="2942">
                  <c:v>4.22</c:v>
                </c:pt>
                <c:pt idx="2943">
                  <c:v>4.18</c:v>
                </c:pt>
                <c:pt idx="2944">
                  <c:v>4.18</c:v>
                </c:pt>
                <c:pt idx="2945">
                  <c:v>4.17</c:v>
                </c:pt>
                <c:pt idx="2946">
                  <c:v>4.17</c:v>
                </c:pt>
                <c:pt idx="2947">
                  <c:v>4.14</c:v>
                </c:pt>
                <c:pt idx="2948">
                  <c:v>4.149999999999999</c:v>
                </c:pt>
                <c:pt idx="2949">
                  <c:v>4.149999999999999</c:v>
                </c:pt>
                <c:pt idx="2950">
                  <c:v>4.149999999999999</c:v>
                </c:pt>
                <c:pt idx="2951">
                  <c:v>4.17</c:v>
                </c:pt>
                <c:pt idx="2952">
                  <c:v>4.17</c:v>
                </c:pt>
                <c:pt idx="2953">
                  <c:v>4.17</c:v>
                </c:pt>
                <c:pt idx="2954">
                  <c:v>4.17</c:v>
                </c:pt>
                <c:pt idx="2955">
                  <c:v>4.109999999999999</c:v>
                </c:pt>
                <c:pt idx="2956">
                  <c:v>4.119999999999999</c:v>
                </c:pt>
                <c:pt idx="2957">
                  <c:v>4.13</c:v>
                </c:pt>
                <c:pt idx="2958">
                  <c:v>4.109999999999999</c:v>
                </c:pt>
                <c:pt idx="2959">
                  <c:v>4.109999999999999</c:v>
                </c:pt>
                <c:pt idx="2960">
                  <c:v>4.1</c:v>
                </c:pt>
                <c:pt idx="2961">
                  <c:v>4.09</c:v>
                </c:pt>
                <c:pt idx="2962">
                  <c:v>4.13</c:v>
                </c:pt>
                <c:pt idx="2963">
                  <c:v>4.18</c:v>
                </c:pt>
                <c:pt idx="2964">
                  <c:v>4.189999999999999</c:v>
                </c:pt>
                <c:pt idx="2965">
                  <c:v>4.21</c:v>
                </c:pt>
                <c:pt idx="2966">
                  <c:v>4.23</c:v>
                </c:pt>
                <c:pt idx="2967">
                  <c:v>4.25</c:v>
                </c:pt>
                <c:pt idx="2968">
                  <c:v>4.28</c:v>
                </c:pt>
                <c:pt idx="2969">
                  <c:v>4.3</c:v>
                </c:pt>
                <c:pt idx="2970">
                  <c:v>4.31</c:v>
                </c:pt>
                <c:pt idx="2971">
                  <c:v>4.31</c:v>
                </c:pt>
                <c:pt idx="2972">
                  <c:v>4.31</c:v>
                </c:pt>
                <c:pt idx="2973">
                  <c:v>4.31</c:v>
                </c:pt>
                <c:pt idx="2974">
                  <c:v>4.28</c:v>
                </c:pt>
                <c:pt idx="2975">
                  <c:v>4.28</c:v>
                </c:pt>
                <c:pt idx="2976">
                  <c:v>4.28</c:v>
                </c:pt>
                <c:pt idx="2977">
                  <c:v>4.31</c:v>
                </c:pt>
                <c:pt idx="2978">
                  <c:v>4.3</c:v>
                </c:pt>
                <c:pt idx="2979">
                  <c:v>4.28</c:v>
                </c:pt>
                <c:pt idx="2980">
                  <c:v>4.28</c:v>
                </c:pt>
                <c:pt idx="2981">
                  <c:v>4.25</c:v>
                </c:pt>
                <c:pt idx="2982">
                  <c:v>4.26</c:v>
                </c:pt>
                <c:pt idx="2983">
                  <c:v>4.24</c:v>
                </c:pt>
                <c:pt idx="2984">
                  <c:v>4.23</c:v>
                </c:pt>
                <c:pt idx="2985">
                  <c:v>4.24</c:v>
                </c:pt>
                <c:pt idx="2986">
                  <c:v>4.26</c:v>
                </c:pt>
                <c:pt idx="2987">
                  <c:v>4.24</c:v>
                </c:pt>
                <c:pt idx="2988">
                  <c:v>4.22</c:v>
                </c:pt>
                <c:pt idx="2989">
                  <c:v>4.2</c:v>
                </c:pt>
                <c:pt idx="2990">
                  <c:v>4.2</c:v>
                </c:pt>
                <c:pt idx="2991">
                  <c:v>4.2</c:v>
                </c:pt>
                <c:pt idx="2992">
                  <c:v>4.189999999999999</c:v>
                </c:pt>
                <c:pt idx="2993">
                  <c:v>4.18</c:v>
                </c:pt>
                <c:pt idx="2994">
                  <c:v>4.149999999999999</c:v>
                </c:pt>
                <c:pt idx="2995">
                  <c:v>4.14</c:v>
                </c:pt>
                <c:pt idx="2996">
                  <c:v>4.14</c:v>
                </c:pt>
                <c:pt idx="2997">
                  <c:v>4.13</c:v>
                </c:pt>
                <c:pt idx="2998">
                  <c:v>4.13</c:v>
                </c:pt>
                <c:pt idx="2999">
                  <c:v>4.09</c:v>
                </c:pt>
                <c:pt idx="3000">
                  <c:v>4.1</c:v>
                </c:pt>
                <c:pt idx="3001">
                  <c:v>4.1</c:v>
                </c:pt>
                <c:pt idx="3002">
                  <c:v>4.109999999999999</c:v>
                </c:pt>
                <c:pt idx="3003">
                  <c:v>4.1</c:v>
                </c:pt>
                <c:pt idx="3004">
                  <c:v>4.119999999999999</c:v>
                </c:pt>
                <c:pt idx="3005">
                  <c:v>4.119999999999999</c:v>
                </c:pt>
                <c:pt idx="3006">
                  <c:v>4.09</c:v>
                </c:pt>
                <c:pt idx="3007">
                  <c:v>4.07</c:v>
                </c:pt>
                <c:pt idx="3008">
                  <c:v>4.05</c:v>
                </c:pt>
                <c:pt idx="3009">
                  <c:v>4.03</c:v>
                </c:pt>
                <c:pt idx="3010">
                  <c:v>4.02</c:v>
                </c:pt>
                <c:pt idx="3011">
                  <c:v>4.01</c:v>
                </c:pt>
                <c:pt idx="3012">
                  <c:v>4.01</c:v>
                </c:pt>
                <c:pt idx="3013">
                  <c:v>4.0</c:v>
                </c:pt>
                <c:pt idx="3014">
                  <c:v>3.99</c:v>
                </c:pt>
                <c:pt idx="3015">
                  <c:v>3.99</c:v>
                </c:pt>
                <c:pt idx="3016">
                  <c:v>3.99</c:v>
                </c:pt>
                <c:pt idx="3017">
                  <c:v>3.97</c:v>
                </c:pt>
                <c:pt idx="3018">
                  <c:v>3.95</c:v>
                </c:pt>
                <c:pt idx="3019">
                  <c:v>3.95</c:v>
                </c:pt>
                <c:pt idx="3020">
                  <c:v>3.95</c:v>
                </c:pt>
                <c:pt idx="3021">
                  <c:v>3.97</c:v>
                </c:pt>
                <c:pt idx="3022">
                  <c:v>3.98</c:v>
                </c:pt>
                <c:pt idx="3023">
                  <c:v>3.97</c:v>
                </c:pt>
                <c:pt idx="3024">
                  <c:v>3.95</c:v>
                </c:pt>
                <c:pt idx="3025">
                  <c:v>3.97</c:v>
                </c:pt>
                <c:pt idx="3026">
                  <c:v>3.96</c:v>
                </c:pt>
                <c:pt idx="3027">
                  <c:v>3.94</c:v>
                </c:pt>
                <c:pt idx="3028">
                  <c:v>3.95</c:v>
                </c:pt>
                <c:pt idx="3029">
                  <c:v>3.95</c:v>
                </c:pt>
                <c:pt idx="3030">
                  <c:v>3.97</c:v>
                </c:pt>
                <c:pt idx="3031">
                  <c:v>3.93</c:v>
                </c:pt>
                <c:pt idx="3032">
                  <c:v>3.91</c:v>
                </c:pt>
                <c:pt idx="3033">
                  <c:v>3.9</c:v>
                </c:pt>
                <c:pt idx="3034">
                  <c:v>3.85</c:v>
                </c:pt>
                <c:pt idx="3035">
                  <c:v>3.82</c:v>
                </c:pt>
                <c:pt idx="3036">
                  <c:v>3.85</c:v>
                </c:pt>
                <c:pt idx="3037">
                  <c:v>3.83</c:v>
                </c:pt>
                <c:pt idx="3038">
                  <c:v>3.86</c:v>
                </c:pt>
                <c:pt idx="3039">
                  <c:v>3.87</c:v>
                </c:pt>
                <c:pt idx="3040">
                  <c:v>3.88</c:v>
                </c:pt>
                <c:pt idx="3041">
                  <c:v>3.88</c:v>
                </c:pt>
                <c:pt idx="3042">
                  <c:v>3.87</c:v>
                </c:pt>
                <c:pt idx="3043">
                  <c:v>3.88</c:v>
                </c:pt>
                <c:pt idx="3044">
                  <c:v>3.88</c:v>
                </c:pt>
                <c:pt idx="3045">
                  <c:v>3.92</c:v>
                </c:pt>
                <c:pt idx="3046">
                  <c:v>3.94</c:v>
                </c:pt>
                <c:pt idx="3047">
                  <c:v>3.95</c:v>
                </c:pt>
                <c:pt idx="3048">
                  <c:v>3.96</c:v>
                </c:pt>
                <c:pt idx="3049">
                  <c:v>3.99</c:v>
                </c:pt>
                <c:pt idx="3050">
                  <c:v>3.98</c:v>
                </c:pt>
                <c:pt idx="3051">
                  <c:v>3.95</c:v>
                </c:pt>
                <c:pt idx="3052">
                  <c:v>3.96</c:v>
                </c:pt>
                <c:pt idx="3053">
                  <c:v>3.96</c:v>
                </c:pt>
                <c:pt idx="3054">
                  <c:v>3.96</c:v>
                </c:pt>
                <c:pt idx="3055">
                  <c:v>3.99</c:v>
                </c:pt>
                <c:pt idx="3056">
                  <c:v>4.0</c:v>
                </c:pt>
                <c:pt idx="3057">
                  <c:v>3.98</c:v>
                </c:pt>
                <c:pt idx="3058">
                  <c:v>3.94</c:v>
                </c:pt>
                <c:pt idx="3059">
                  <c:v>3.89</c:v>
                </c:pt>
                <c:pt idx="3060">
                  <c:v>3.89</c:v>
                </c:pt>
                <c:pt idx="3061">
                  <c:v>3.84</c:v>
                </c:pt>
                <c:pt idx="3062">
                  <c:v>3.82</c:v>
                </c:pt>
                <c:pt idx="3063">
                  <c:v>3.83</c:v>
                </c:pt>
                <c:pt idx="3064">
                  <c:v>3.86</c:v>
                </c:pt>
                <c:pt idx="3065">
                  <c:v>3.88</c:v>
                </c:pt>
                <c:pt idx="3066">
                  <c:v>3.87</c:v>
                </c:pt>
                <c:pt idx="3067">
                  <c:v>3.87</c:v>
                </c:pt>
                <c:pt idx="3068">
                  <c:v>3.86</c:v>
                </c:pt>
                <c:pt idx="3069">
                  <c:v>3.85</c:v>
                </c:pt>
                <c:pt idx="3070">
                  <c:v>3.86</c:v>
                </c:pt>
                <c:pt idx="3071">
                  <c:v>3.82</c:v>
                </c:pt>
                <c:pt idx="3072">
                  <c:v>3.84</c:v>
                </c:pt>
                <c:pt idx="3073">
                  <c:v>3.85</c:v>
                </c:pt>
                <c:pt idx="3074">
                  <c:v>3.84</c:v>
                </c:pt>
                <c:pt idx="3075">
                  <c:v>3.84</c:v>
                </c:pt>
                <c:pt idx="3076">
                  <c:v>3.83</c:v>
                </c:pt>
                <c:pt idx="3077">
                  <c:v>3.83</c:v>
                </c:pt>
                <c:pt idx="3078">
                  <c:v>3.83</c:v>
                </c:pt>
                <c:pt idx="3079">
                  <c:v>3.82</c:v>
                </c:pt>
                <c:pt idx="3080">
                  <c:v>3.81</c:v>
                </c:pt>
                <c:pt idx="3081">
                  <c:v>3.8</c:v>
                </c:pt>
                <c:pt idx="3082">
                  <c:v>3.79</c:v>
                </c:pt>
                <c:pt idx="3083">
                  <c:v>3.77</c:v>
                </c:pt>
                <c:pt idx="3084">
                  <c:v>3.75</c:v>
                </c:pt>
                <c:pt idx="3085">
                  <c:v>3.74</c:v>
                </c:pt>
                <c:pt idx="3086">
                  <c:v>3.75</c:v>
                </c:pt>
                <c:pt idx="3087">
                  <c:v>3.75</c:v>
                </c:pt>
                <c:pt idx="3088">
                  <c:v>3.78</c:v>
                </c:pt>
                <c:pt idx="3089">
                  <c:v>3.81</c:v>
                </c:pt>
                <c:pt idx="3090">
                  <c:v>3.82</c:v>
                </c:pt>
                <c:pt idx="3091">
                  <c:v>3.81</c:v>
                </c:pt>
                <c:pt idx="3092">
                  <c:v>3.84</c:v>
                </c:pt>
                <c:pt idx="3093">
                  <c:v>3.85</c:v>
                </c:pt>
                <c:pt idx="3094">
                  <c:v>3.84</c:v>
                </c:pt>
                <c:pt idx="3095">
                  <c:v>3.85</c:v>
                </c:pt>
                <c:pt idx="3096">
                  <c:v>3.84</c:v>
                </c:pt>
                <c:pt idx="3097">
                  <c:v>3.85</c:v>
                </c:pt>
                <c:pt idx="3098">
                  <c:v>3.84</c:v>
                </c:pt>
                <c:pt idx="3099">
                  <c:v>3.84</c:v>
                </c:pt>
                <c:pt idx="3100">
                  <c:v>3.84</c:v>
                </c:pt>
                <c:pt idx="3101">
                  <c:v>3.85</c:v>
                </c:pt>
                <c:pt idx="3102">
                  <c:v>3.86</c:v>
                </c:pt>
                <c:pt idx="3103">
                  <c:v>3.88</c:v>
                </c:pt>
                <c:pt idx="3104">
                  <c:v>3.88</c:v>
                </c:pt>
                <c:pt idx="3105">
                  <c:v>3.89</c:v>
                </c:pt>
                <c:pt idx="3106">
                  <c:v>3.89</c:v>
                </c:pt>
                <c:pt idx="3107">
                  <c:v>3.87</c:v>
                </c:pt>
                <c:pt idx="3108">
                  <c:v>3.85</c:v>
                </c:pt>
                <c:pt idx="3109">
                  <c:v>3.87</c:v>
                </c:pt>
                <c:pt idx="3110">
                  <c:v>3.87</c:v>
                </c:pt>
                <c:pt idx="3111">
                  <c:v>3.86</c:v>
                </c:pt>
                <c:pt idx="3112">
                  <c:v>3.88</c:v>
                </c:pt>
                <c:pt idx="3113">
                  <c:v>3.92</c:v>
                </c:pt>
                <c:pt idx="3114">
                  <c:v>3.92</c:v>
                </c:pt>
                <c:pt idx="3115">
                  <c:v>3.95</c:v>
                </c:pt>
                <c:pt idx="3116">
                  <c:v>3.94</c:v>
                </c:pt>
                <c:pt idx="3117">
                  <c:v>3.94</c:v>
                </c:pt>
                <c:pt idx="3118">
                  <c:v>3.95</c:v>
                </c:pt>
                <c:pt idx="3119">
                  <c:v>3.94</c:v>
                </c:pt>
                <c:pt idx="3120">
                  <c:v>3.93</c:v>
                </c:pt>
                <c:pt idx="3121">
                  <c:v>3.95</c:v>
                </c:pt>
                <c:pt idx="3122">
                  <c:v>3.96</c:v>
                </c:pt>
                <c:pt idx="3123">
                  <c:v>3.99</c:v>
                </c:pt>
                <c:pt idx="3124">
                  <c:v>4.0</c:v>
                </c:pt>
                <c:pt idx="3125">
                  <c:v>4.01</c:v>
                </c:pt>
                <c:pt idx="3126">
                  <c:v>4.01</c:v>
                </c:pt>
                <c:pt idx="3127">
                  <c:v>4.0</c:v>
                </c:pt>
                <c:pt idx="3128">
                  <c:v>4.0</c:v>
                </c:pt>
                <c:pt idx="3129">
                  <c:v>3.99</c:v>
                </c:pt>
                <c:pt idx="3130">
                  <c:v>3.97</c:v>
                </c:pt>
                <c:pt idx="3131">
                  <c:v>3.95</c:v>
                </c:pt>
                <c:pt idx="3132">
                  <c:v>3.92</c:v>
                </c:pt>
                <c:pt idx="3133">
                  <c:v>3.92</c:v>
                </c:pt>
                <c:pt idx="3134">
                  <c:v>3.93</c:v>
                </c:pt>
                <c:pt idx="3135">
                  <c:v>3.94</c:v>
                </c:pt>
                <c:pt idx="3136">
                  <c:v>3.95</c:v>
                </c:pt>
                <c:pt idx="3137">
                  <c:v>3.92</c:v>
                </c:pt>
                <c:pt idx="3138">
                  <c:v>3.89</c:v>
                </c:pt>
                <c:pt idx="3139">
                  <c:v>3.89</c:v>
                </c:pt>
                <c:pt idx="3140">
                  <c:v>3.88</c:v>
                </c:pt>
                <c:pt idx="3141">
                  <c:v>3.88</c:v>
                </c:pt>
                <c:pt idx="3142">
                  <c:v>3.89</c:v>
                </c:pt>
                <c:pt idx="3143">
                  <c:v>3.9</c:v>
                </c:pt>
                <c:pt idx="3144">
                  <c:v>3.88</c:v>
                </c:pt>
                <c:pt idx="3145">
                  <c:v>3.85</c:v>
                </c:pt>
                <c:pt idx="3146">
                  <c:v>3.82</c:v>
                </c:pt>
                <c:pt idx="3147">
                  <c:v>3.83</c:v>
                </c:pt>
                <c:pt idx="3148">
                  <c:v>3.82</c:v>
                </c:pt>
                <c:pt idx="3149">
                  <c:v>3.81</c:v>
                </c:pt>
                <c:pt idx="3150">
                  <c:v>3.82</c:v>
                </c:pt>
                <c:pt idx="3151">
                  <c:v>3.82</c:v>
                </c:pt>
                <c:pt idx="3152">
                  <c:v>3.82</c:v>
                </c:pt>
                <c:pt idx="3153">
                  <c:v>3.82</c:v>
                </c:pt>
                <c:pt idx="3154">
                  <c:v>3.87</c:v>
                </c:pt>
                <c:pt idx="3155">
                  <c:v>3.85</c:v>
                </c:pt>
                <c:pt idx="3156">
                  <c:v>3.83</c:v>
                </c:pt>
                <c:pt idx="3157">
                  <c:v>3.83</c:v>
                </c:pt>
                <c:pt idx="3158">
                  <c:v>3.84</c:v>
                </c:pt>
                <c:pt idx="3159">
                  <c:v>3.84</c:v>
                </c:pt>
                <c:pt idx="3160">
                  <c:v>3.85</c:v>
                </c:pt>
                <c:pt idx="3161">
                  <c:v>3.83</c:v>
                </c:pt>
                <c:pt idx="3162">
                  <c:v>3.83</c:v>
                </c:pt>
                <c:pt idx="3163">
                  <c:v>3.86</c:v>
                </c:pt>
                <c:pt idx="3164">
                  <c:v>3.87</c:v>
                </c:pt>
                <c:pt idx="3165">
                  <c:v>3.87</c:v>
                </c:pt>
                <c:pt idx="3166">
                  <c:v>3.88</c:v>
                </c:pt>
                <c:pt idx="3167">
                  <c:v>3.89</c:v>
                </c:pt>
                <c:pt idx="3168">
                  <c:v>3.91</c:v>
                </c:pt>
                <c:pt idx="3169">
                  <c:v>3.93</c:v>
                </c:pt>
                <c:pt idx="3170">
                  <c:v>3.93</c:v>
                </c:pt>
                <c:pt idx="3171">
                  <c:v>3.95</c:v>
                </c:pt>
                <c:pt idx="3172">
                  <c:v>3.96</c:v>
                </c:pt>
                <c:pt idx="3173">
                  <c:v>3.96</c:v>
                </c:pt>
                <c:pt idx="3174">
                  <c:v>3.96</c:v>
                </c:pt>
                <c:pt idx="3175">
                  <c:v>4.02</c:v>
                </c:pt>
                <c:pt idx="3176">
                  <c:v>4.01</c:v>
                </c:pt>
                <c:pt idx="3177">
                  <c:v>4.01</c:v>
                </c:pt>
                <c:pt idx="3178">
                  <c:v>4.01</c:v>
                </c:pt>
                <c:pt idx="3179">
                  <c:v>4.03</c:v>
                </c:pt>
                <c:pt idx="3180">
                  <c:v>4.03</c:v>
                </c:pt>
                <c:pt idx="3181">
                  <c:v>4.0</c:v>
                </c:pt>
                <c:pt idx="3182">
                  <c:v>3.98</c:v>
                </c:pt>
                <c:pt idx="3183">
                  <c:v>3.97</c:v>
                </c:pt>
                <c:pt idx="3184">
                  <c:v>3.97</c:v>
                </c:pt>
                <c:pt idx="3185">
                  <c:v>3.97</c:v>
                </c:pt>
                <c:pt idx="3186">
                  <c:v>3.94</c:v>
                </c:pt>
                <c:pt idx="3187">
                  <c:v>3.95</c:v>
                </c:pt>
                <c:pt idx="3188">
                  <c:v>3.96</c:v>
                </c:pt>
                <c:pt idx="3189">
                  <c:v>3.97</c:v>
                </c:pt>
                <c:pt idx="3190">
                  <c:v>3.95</c:v>
                </c:pt>
                <c:pt idx="3191">
                  <c:v>3.95</c:v>
                </c:pt>
                <c:pt idx="3192">
                  <c:v>3.95</c:v>
                </c:pt>
                <c:pt idx="3193">
                  <c:v>3.97</c:v>
                </c:pt>
                <c:pt idx="3194">
                  <c:v>3.94</c:v>
                </c:pt>
                <c:pt idx="3195">
                  <c:v>3.94</c:v>
                </c:pt>
                <c:pt idx="3196">
                  <c:v>3.92</c:v>
                </c:pt>
                <c:pt idx="3197">
                  <c:v>3.95</c:v>
                </c:pt>
                <c:pt idx="3198">
                  <c:v>3.92</c:v>
                </c:pt>
                <c:pt idx="3199">
                  <c:v>3.92</c:v>
                </c:pt>
                <c:pt idx="3200">
                  <c:v>3.93</c:v>
                </c:pt>
                <c:pt idx="3201">
                  <c:v>3.94</c:v>
                </c:pt>
                <c:pt idx="3202">
                  <c:v>3.94</c:v>
                </c:pt>
                <c:pt idx="3203">
                  <c:v>3.97</c:v>
                </c:pt>
                <c:pt idx="3204">
                  <c:v>3.99</c:v>
                </c:pt>
                <c:pt idx="3205">
                  <c:v>4.01</c:v>
                </c:pt>
                <c:pt idx="3206">
                  <c:v>4.02</c:v>
                </c:pt>
                <c:pt idx="3207">
                  <c:v>4.05</c:v>
                </c:pt>
                <c:pt idx="3208">
                  <c:v>4.06</c:v>
                </c:pt>
                <c:pt idx="3209">
                  <c:v>4.06</c:v>
                </c:pt>
                <c:pt idx="3210">
                  <c:v>4.07</c:v>
                </c:pt>
                <c:pt idx="3211">
                  <c:v>4.07</c:v>
                </c:pt>
                <c:pt idx="3212">
                  <c:v>4.07</c:v>
                </c:pt>
                <c:pt idx="3213">
                  <c:v>4.09</c:v>
                </c:pt>
                <c:pt idx="3214">
                  <c:v>4.14</c:v>
                </c:pt>
                <c:pt idx="3215">
                  <c:v>4.149999999999999</c:v>
                </c:pt>
                <c:pt idx="3216">
                  <c:v>4.17</c:v>
                </c:pt>
                <c:pt idx="3217">
                  <c:v>4.189999999999999</c:v>
                </c:pt>
                <c:pt idx="3218">
                  <c:v>4.25</c:v>
                </c:pt>
                <c:pt idx="3219">
                  <c:v>4.28</c:v>
                </c:pt>
                <c:pt idx="3220">
                  <c:v>4.29</c:v>
                </c:pt>
                <c:pt idx="3221">
                  <c:v>4.37</c:v>
                </c:pt>
                <c:pt idx="3222">
                  <c:v>4.34</c:v>
                </c:pt>
                <c:pt idx="3223">
                  <c:v>4.31</c:v>
                </c:pt>
                <c:pt idx="3224">
                  <c:v>4.3</c:v>
                </c:pt>
                <c:pt idx="3225">
                  <c:v>4.3</c:v>
                </c:pt>
                <c:pt idx="3226">
                  <c:v>4.26</c:v>
                </c:pt>
                <c:pt idx="3227">
                  <c:v>4.28</c:v>
                </c:pt>
                <c:pt idx="3228">
                  <c:v>4.29</c:v>
                </c:pt>
                <c:pt idx="3229">
                  <c:v>4.29</c:v>
                </c:pt>
                <c:pt idx="3230">
                  <c:v>4.26</c:v>
                </c:pt>
                <c:pt idx="3231">
                  <c:v>4.26</c:v>
                </c:pt>
                <c:pt idx="3232">
                  <c:v>4.24</c:v>
                </c:pt>
                <c:pt idx="3233">
                  <c:v>4.25</c:v>
                </c:pt>
                <c:pt idx="3234">
                  <c:v>4.23</c:v>
                </c:pt>
                <c:pt idx="3235">
                  <c:v>4.22</c:v>
                </c:pt>
                <c:pt idx="3236">
                  <c:v>4.22</c:v>
                </c:pt>
                <c:pt idx="3237">
                  <c:v>4.22</c:v>
                </c:pt>
                <c:pt idx="3238">
                  <c:v>4.26</c:v>
                </c:pt>
                <c:pt idx="3239">
                  <c:v>4.29</c:v>
                </c:pt>
                <c:pt idx="3240">
                  <c:v>4.27</c:v>
                </c:pt>
                <c:pt idx="3241">
                  <c:v>4.24</c:v>
                </c:pt>
                <c:pt idx="3242">
                  <c:v>4.24</c:v>
                </c:pt>
                <c:pt idx="3243">
                  <c:v>4.27</c:v>
                </c:pt>
                <c:pt idx="3244">
                  <c:v>4.26</c:v>
                </c:pt>
                <c:pt idx="3245">
                  <c:v>4.25</c:v>
                </c:pt>
                <c:pt idx="3246">
                  <c:v>4.25</c:v>
                </c:pt>
                <c:pt idx="3247">
                  <c:v>4.22</c:v>
                </c:pt>
                <c:pt idx="3248">
                  <c:v>4.22</c:v>
                </c:pt>
                <c:pt idx="3249">
                  <c:v>4.21</c:v>
                </c:pt>
                <c:pt idx="3250">
                  <c:v>4.21</c:v>
                </c:pt>
                <c:pt idx="3251">
                  <c:v>4.21</c:v>
                </c:pt>
                <c:pt idx="3252">
                  <c:v>4.2</c:v>
                </c:pt>
                <c:pt idx="3253">
                  <c:v>4.159999999999999</c:v>
                </c:pt>
                <c:pt idx="3254">
                  <c:v>4.159999999999999</c:v>
                </c:pt>
                <c:pt idx="3255">
                  <c:v>4.17</c:v>
                </c:pt>
                <c:pt idx="3256">
                  <c:v>4.17</c:v>
                </c:pt>
                <c:pt idx="3257">
                  <c:v>4.159999999999999</c:v>
                </c:pt>
                <c:pt idx="3258">
                  <c:v>4.17</c:v>
                </c:pt>
                <c:pt idx="3259">
                  <c:v>4.18</c:v>
                </c:pt>
                <c:pt idx="3260">
                  <c:v>4.2</c:v>
                </c:pt>
                <c:pt idx="3261">
                  <c:v>4.22</c:v>
                </c:pt>
                <c:pt idx="3262">
                  <c:v>4.27</c:v>
                </c:pt>
                <c:pt idx="3263">
                  <c:v>4.26</c:v>
                </c:pt>
                <c:pt idx="3264">
                  <c:v>4.27</c:v>
                </c:pt>
                <c:pt idx="3265">
                  <c:v>4.28</c:v>
                </c:pt>
                <c:pt idx="3266">
                  <c:v>4.3</c:v>
                </c:pt>
                <c:pt idx="3267">
                  <c:v>4.319999999999999</c:v>
                </c:pt>
                <c:pt idx="3268">
                  <c:v>4.42</c:v>
                </c:pt>
                <c:pt idx="3269">
                  <c:v>4.45</c:v>
                </c:pt>
                <c:pt idx="3270">
                  <c:v>4.45</c:v>
                </c:pt>
                <c:pt idx="3271">
                  <c:v>4.4</c:v>
                </c:pt>
                <c:pt idx="3272">
                  <c:v>4.37</c:v>
                </c:pt>
                <c:pt idx="3273">
                  <c:v>4.37</c:v>
                </c:pt>
                <c:pt idx="3274">
                  <c:v>4.37</c:v>
                </c:pt>
                <c:pt idx="3275">
                  <c:v>4.35</c:v>
                </c:pt>
                <c:pt idx="3276">
                  <c:v>4.33</c:v>
                </c:pt>
                <c:pt idx="3277">
                  <c:v>4.28</c:v>
                </c:pt>
                <c:pt idx="3278">
                  <c:v>4.24</c:v>
                </c:pt>
                <c:pt idx="3279">
                  <c:v>4.24</c:v>
                </c:pt>
                <c:pt idx="3280">
                  <c:v>4.23</c:v>
                </c:pt>
                <c:pt idx="3281">
                  <c:v>4.22</c:v>
                </c:pt>
                <c:pt idx="3282">
                  <c:v>4.18</c:v>
                </c:pt>
                <c:pt idx="3283">
                  <c:v>4.109999999999999</c:v>
                </c:pt>
                <c:pt idx="3284">
                  <c:v>4.02</c:v>
                </c:pt>
                <c:pt idx="3285">
                  <c:v>3.94</c:v>
                </c:pt>
                <c:pt idx="3286">
                  <c:v>3.92</c:v>
                </c:pt>
                <c:pt idx="3287">
                  <c:v>3.92</c:v>
                </c:pt>
                <c:pt idx="3288">
                  <c:v>3.96</c:v>
                </c:pt>
                <c:pt idx="3289">
                  <c:v>3.96</c:v>
                </c:pt>
                <c:pt idx="3290">
                  <c:v>3.96</c:v>
                </c:pt>
                <c:pt idx="3291">
                  <c:v>3.97</c:v>
                </c:pt>
                <c:pt idx="3292">
                  <c:v>3.98</c:v>
                </c:pt>
                <c:pt idx="3293">
                  <c:v>4.03</c:v>
                </c:pt>
                <c:pt idx="3294">
                  <c:v>4.03</c:v>
                </c:pt>
                <c:pt idx="3295">
                  <c:v>4.05</c:v>
                </c:pt>
                <c:pt idx="3296">
                  <c:v>4.05</c:v>
                </c:pt>
                <c:pt idx="3297">
                  <c:v>4.05</c:v>
                </c:pt>
                <c:pt idx="3298">
                  <c:v>4.04</c:v>
                </c:pt>
                <c:pt idx="3299">
                  <c:v>4.03</c:v>
                </c:pt>
                <c:pt idx="3300">
                  <c:v>4.03</c:v>
                </c:pt>
                <c:pt idx="3301">
                  <c:v>4.03</c:v>
                </c:pt>
                <c:pt idx="3302">
                  <c:v>4.03</c:v>
                </c:pt>
                <c:pt idx="3303">
                  <c:v>4.02</c:v>
                </c:pt>
                <c:pt idx="3304">
                  <c:v>4.02</c:v>
                </c:pt>
                <c:pt idx="3305">
                  <c:v>4.05</c:v>
                </c:pt>
                <c:pt idx="3306">
                  <c:v>4.09</c:v>
                </c:pt>
                <c:pt idx="3307">
                  <c:v>4.09</c:v>
                </c:pt>
                <c:pt idx="3308">
                  <c:v>4.109999999999999</c:v>
                </c:pt>
                <c:pt idx="3309">
                  <c:v>4.09</c:v>
                </c:pt>
                <c:pt idx="3310">
                  <c:v>4.1</c:v>
                </c:pt>
                <c:pt idx="3311">
                  <c:v>4.1</c:v>
                </c:pt>
                <c:pt idx="3312">
                  <c:v>4.08</c:v>
                </c:pt>
                <c:pt idx="3313">
                  <c:v>4.02</c:v>
                </c:pt>
                <c:pt idx="3314">
                  <c:v>3.99</c:v>
                </c:pt>
                <c:pt idx="3315">
                  <c:v>3.99</c:v>
                </c:pt>
                <c:pt idx="3316">
                  <c:v>3.99</c:v>
                </c:pt>
                <c:pt idx="3317">
                  <c:v>3.97</c:v>
                </c:pt>
                <c:pt idx="3318">
                  <c:v>3.97</c:v>
                </c:pt>
                <c:pt idx="3319">
                  <c:v>3.98</c:v>
                </c:pt>
                <c:pt idx="3320">
                  <c:v>3.99</c:v>
                </c:pt>
                <c:pt idx="3321">
                  <c:v>4.01</c:v>
                </c:pt>
                <c:pt idx="3322">
                  <c:v>4.01</c:v>
                </c:pt>
                <c:pt idx="3323">
                  <c:v>4.0</c:v>
                </c:pt>
                <c:pt idx="3324">
                  <c:v>3.98</c:v>
                </c:pt>
                <c:pt idx="3325">
                  <c:v>3.98</c:v>
                </c:pt>
                <c:pt idx="3326">
                  <c:v>3.98</c:v>
                </c:pt>
                <c:pt idx="3327">
                  <c:v>4.03</c:v>
                </c:pt>
                <c:pt idx="3328">
                  <c:v>4.04</c:v>
                </c:pt>
                <c:pt idx="3329">
                  <c:v>4.04</c:v>
                </c:pt>
                <c:pt idx="3330">
                  <c:v>4.04</c:v>
                </c:pt>
                <c:pt idx="3331">
                  <c:v>4.04</c:v>
                </c:pt>
                <c:pt idx="3332">
                  <c:v>4.06</c:v>
                </c:pt>
                <c:pt idx="3333">
                  <c:v>4.06</c:v>
                </c:pt>
                <c:pt idx="3334">
                  <c:v>4.05</c:v>
                </c:pt>
                <c:pt idx="3335">
                  <c:v>4.03</c:v>
                </c:pt>
                <c:pt idx="3336">
                  <c:v>4.0</c:v>
                </c:pt>
                <c:pt idx="3337">
                  <c:v>4.0</c:v>
                </c:pt>
                <c:pt idx="3338">
                  <c:v>4.0</c:v>
                </c:pt>
                <c:pt idx="3339">
                  <c:v>4.0</c:v>
                </c:pt>
                <c:pt idx="3340">
                  <c:v>3.98</c:v>
                </c:pt>
                <c:pt idx="3341">
                  <c:v>3.97</c:v>
                </c:pt>
                <c:pt idx="3342">
                  <c:v>3.97</c:v>
                </c:pt>
                <c:pt idx="3343">
                  <c:v>3.95</c:v>
                </c:pt>
                <c:pt idx="3344">
                  <c:v>3.95</c:v>
                </c:pt>
                <c:pt idx="3345">
                  <c:v>3.93</c:v>
                </c:pt>
                <c:pt idx="3346">
                  <c:v>3.91</c:v>
                </c:pt>
                <c:pt idx="3347">
                  <c:v>3.91</c:v>
                </c:pt>
                <c:pt idx="3348">
                  <c:v>3.92</c:v>
                </c:pt>
                <c:pt idx="3349">
                  <c:v>3.96</c:v>
                </c:pt>
                <c:pt idx="3350">
                  <c:v>3.98</c:v>
                </c:pt>
                <c:pt idx="3351">
                  <c:v>3.96</c:v>
                </c:pt>
                <c:pt idx="3352">
                  <c:v>3.96</c:v>
                </c:pt>
                <c:pt idx="3353">
                  <c:v>3.98</c:v>
                </c:pt>
                <c:pt idx="3354">
                  <c:v>3.99</c:v>
                </c:pt>
                <c:pt idx="3355">
                  <c:v>4.01</c:v>
                </c:pt>
                <c:pt idx="3356">
                  <c:v>3.99</c:v>
                </c:pt>
                <c:pt idx="3357">
                  <c:v>3.96</c:v>
                </c:pt>
                <c:pt idx="3358">
                  <c:v>3.94</c:v>
                </c:pt>
                <c:pt idx="3359">
                  <c:v>3.96</c:v>
                </c:pt>
                <c:pt idx="3360">
                  <c:v>3.96</c:v>
                </c:pt>
                <c:pt idx="3361">
                  <c:v>3.98</c:v>
                </c:pt>
                <c:pt idx="3362">
                  <c:v>4.01</c:v>
                </c:pt>
                <c:pt idx="3363">
                  <c:v>4.0</c:v>
                </c:pt>
                <c:pt idx="3364">
                  <c:v>3.98</c:v>
                </c:pt>
                <c:pt idx="3365">
                  <c:v>3.98</c:v>
                </c:pt>
                <c:pt idx="3366">
                  <c:v>3.96</c:v>
                </c:pt>
                <c:pt idx="3367">
                  <c:v>3.93</c:v>
                </c:pt>
                <c:pt idx="3368">
                  <c:v>3.9</c:v>
                </c:pt>
                <c:pt idx="3369">
                  <c:v>3.88</c:v>
                </c:pt>
                <c:pt idx="3370">
                  <c:v>3.86</c:v>
                </c:pt>
                <c:pt idx="3371">
                  <c:v>3.84</c:v>
                </c:pt>
                <c:pt idx="3372">
                  <c:v>3.84</c:v>
                </c:pt>
                <c:pt idx="3373">
                  <c:v>3.84</c:v>
                </c:pt>
                <c:pt idx="3374">
                  <c:v>3.84</c:v>
                </c:pt>
                <c:pt idx="3375">
                  <c:v>3.84</c:v>
                </c:pt>
                <c:pt idx="3376">
                  <c:v>3.82</c:v>
                </c:pt>
                <c:pt idx="3377">
                  <c:v>3.79</c:v>
                </c:pt>
                <c:pt idx="3378">
                  <c:v>3.77</c:v>
                </c:pt>
                <c:pt idx="3379">
                  <c:v>3.77</c:v>
                </c:pt>
                <c:pt idx="3380">
                  <c:v>3.73</c:v>
                </c:pt>
                <c:pt idx="3381">
                  <c:v>3.67</c:v>
                </c:pt>
                <c:pt idx="3382">
                  <c:v>3.63</c:v>
                </c:pt>
                <c:pt idx="3383">
                  <c:v>3.6</c:v>
                </c:pt>
                <c:pt idx="3384">
                  <c:v>3.6</c:v>
                </c:pt>
                <c:pt idx="3385">
                  <c:v>3.62</c:v>
                </c:pt>
                <c:pt idx="3386">
                  <c:v>3.62</c:v>
                </c:pt>
                <c:pt idx="3387">
                  <c:v>3.65</c:v>
                </c:pt>
                <c:pt idx="3388">
                  <c:v>3.65</c:v>
                </c:pt>
                <c:pt idx="3389">
                  <c:v>3.64</c:v>
                </c:pt>
                <c:pt idx="3390">
                  <c:v>3.63</c:v>
                </c:pt>
                <c:pt idx="3391">
                  <c:v>3.61</c:v>
                </c:pt>
                <c:pt idx="3392">
                  <c:v>3.6</c:v>
                </c:pt>
                <c:pt idx="3393">
                  <c:v>3.6</c:v>
                </c:pt>
                <c:pt idx="3394">
                  <c:v>3.62</c:v>
                </c:pt>
                <c:pt idx="3395">
                  <c:v>3.61</c:v>
                </c:pt>
                <c:pt idx="3396">
                  <c:v>3.63</c:v>
                </c:pt>
                <c:pt idx="3397">
                  <c:v>3.64</c:v>
                </c:pt>
                <c:pt idx="3398">
                  <c:v>3.64</c:v>
                </c:pt>
                <c:pt idx="3399">
                  <c:v>3.64</c:v>
                </c:pt>
                <c:pt idx="3400">
                  <c:v>3.69</c:v>
                </c:pt>
                <c:pt idx="3401">
                  <c:v>3.72</c:v>
                </c:pt>
                <c:pt idx="3402">
                  <c:v>3.77</c:v>
                </c:pt>
                <c:pt idx="3403">
                  <c:v>3.78</c:v>
                </c:pt>
                <c:pt idx="3404">
                  <c:v>3.85</c:v>
                </c:pt>
                <c:pt idx="3405">
                  <c:v>3.92</c:v>
                </c:pt>
                <c:pt idx="3406">
                  <c:v>3.97</c:v>
                </c:pt>
                <c:pt idx="3407">
                  <c:v>4.02</c:v>
                </c:pt>
                <c:pt idx="3408">
                  <c:v>4.159999999999999</c:v>
                </c:pt>
                <c:pt idx="3409">
                  <c:v>4.27</c:v>
                </c:pt>
                <c:pt idx="3410">
                  <c:v>4.319999999999999</c:v>
                </c:pt>
                <c:pt idx="3411">
                  <c:v>4.28</c:v>
                </c:pt>
                <c:pt idx="3412">
                  <c:v>4.22</c:v>
                </c:pt>
                <c:pt idx="3413">
                  <c:v>4.159999999999999</c:v>
                </c:pt>
                <c:pt idx="3414">
                  <c:v>4.14</c:v>
                </c:pt>
                <c:pt idx="3415">
                  <c:v>4.0</c:v>
                </c:pt>
                <c:pt idx="3416">
                  <c:v>4.04</c:v>
                </c:pt>
                <c:pt idx="3417">
                  <c:v>4.04</c:v>
                </c:pt>
                <c:pt idx="3418">
                  <c:v>4.04</c:v>
                </c:pt>
                <c:pt idx="3419">
                  <c:v>4.04</c:v>
                </c:pt>
                <c:pt idx="3420">
                  <c:v>4.04</c:v>
                </c:pt>
                <c:pt idx="3421">
                  <c:v>4.04</c:v>
                </c:pt>
                <c:pt idx="3422">
                  <c:v>4.04</c:v>
                </c:pt>
                <c:pt idx="3423">
                  <c:v>4.04</c:v>
                </c:pt>
                <c:pt idx="3424">
                  <c:v>4.03</c:v>
                </c:pt>
                <c:pt idx="3425">
                  <c:v>4.05</c:v>
                </c:pt>
                <c:pt idx="3426">
                  <c:v>4.1</c:v>
                </c:pt>
                <c:pt idx="3427">
                  <c:v>4.119999999999999</c:v>
                </c:pt>
                <c:pt idx="3428">
                  <c:v>4.14</c:v>
                </c:pt>
                <c:pt idx="3429">
                  <c:v>4.13</c:v>
                </c:pt>
                <c:pt idx="3430">
                  <c:v>4.109999999999999</c:v>
                </c:pt>
                <c:pt idx="3431">
                  <c:v>4.13</c:v>
                </c:pt>
                <c:pt idx="3432">
                  <c:v>4.149999999999999</c:v>
                </c:pt>
                <c:pt idx="3433">
                  <c:v>4.13</c:v>
                </c:pt>
                <c:pt idx="3434">
                  <c:v>4.09</c:v>
                </c:pt>
                <c:pt idx="3435">
                  <c:v>4.09</c:v>
                </c:pt>
                <c:pt idx="3436">
                  <c:v>4.09</c:v>
                </c:pt>
                <c:pt idx="3437">
                  <c:v>4.03</c:v>
                </c:pt>
                <c:pt idx="3438">
                  <c:v>4.02</c:v>
                </c:pt>
                <c:pt idx="3439">
                  <c:v>4.04</c:v>
                </c:pt>
                <c:pt idx="3440">
                  <c:v>4.03</c:v>
                </c:pt>
                <c:pt idx="3441">
                  <c:v>3.99</c:v>
                </c:pt>
                <c:pt idx="3442">
                  <c:v>3.96</c:v>
                </c:pt>
                <c:pt idx="3443">
                  <c:v>3.99</c:v>
                </c:pt>
                <c:pt idx="3444">
                  <c:v>4.01</c:v>
                </c:pt>
                <c:pt idx="3445">
                  <c:v>4.03</c:v>
                </c:pt>
                <c:pt idx="3446">
                  <c:v>4.03</c:v>
                </c:pt>
                <c:pt idx="3447">
                  <c:v>4.03</c:v>
                </c:pt>
                <c:pt idx="3448">
                  <c:v>4.06</c:v>
                </c:pt>
                <c:pt idx="3449">
                  <c:v>4.08</c:v>
                </c:pt>
                <c:pt idx="3450">
                  <c:v>4.09</c:v>
                </c:pt>
                <c:pt idx="3451">
                  <c:v>4.08</c:v>
                </c:pt>
                <c:pt idx="3452">
                  <c:v>4.07</c:v>
                </c:pt>
                <c:pt idx="3453">
                  <c:v>4.06</c:v>
                </c:pt>
                <c:pt idx="3454">
                  <c:v>4.08</c:v>
                </c:pt>
                <c:pt idx="3455">
                  <c:v>4.1</c:v>
                </c:pt>
                <c:pt idx="3456">
                  <c:v>4.08</c:v>
                </c:pt>
                <c:pt idx="3457">
                  <c:v>4.08</c:v>
                </c:pt>
                <c:pt idx="3458">
                  <c:v>4.05</c:v>
                </c:pt>
                <c:pt idx="3459">
                  <c:v>4.02</c:v>
                </c:pt>
                <c:pt idx="3460">
                  <c:v>4.0</c:v>
                </c:pt>
                <c:pt idx="3461">
                  <c:v>4.02</c:v>
                </c:pt>
                <c:pt idx="3462">
                  <c:v>4.03</c:v>
                </c:pt>
                <c:pt idx="3463">
                  <c:v>4.01</c:v>
                </c:pt>
                <c:pt idx="3464">
                  <c:v>3.98</c:v>
                </c:pt>
                <c:pt idx="3465">
                  <c:v>3.96</c:v>
                </c:pt>
                <c:pt idx="3466">
                  <c:v>3.94</c:v>
                </c:pt>
                <c:pt idx="3467">
                  <c:v>3.93</c:v>
                </c:pt>
                <c:pt idx="3468">
                  <c:v>3.94</c:v>
                </c:pt>
                <c:pt idx="3469">
                  <c:v>3.94</c:v>
                </c:pt>
                <c:pt idx="3470">
                  <c:v>3.93</c:v>
                </c:pt>
                <c:pt idx="3471">
                  <c:v>3.96</c:v>
                </c:pt>
                <c:pt idx="3472">
                  <c:v>3.99</c:v>
                </c:pt>
                <c:pt idx="3473">
                  <c:v>4.01</c:v>
                </c:pt>
                <c:pt idx="3474">
                  <c:v>4.02</c:v>
                </c:pt>
                <c:pt idx="3475">
                  <c:v>4.01</c:v>
                </c:pt>
                <c:pt idx="3476">
                  <c:v>4.0</c:v>
                </c:pt>
                <c:pt idx="3477">
                  <c:v>4.0</c:v>
                </c:pt>
                <c:pt idx="3478">
                  <c:v>4.02</c:v>
                </c:pt>
                <c:pt idx="3479">
                  <c:v>4.0</c:v>
                </c:pt>
                <c:pt idx="3480">
                  <c:v>4.01</c:v>
                </c:pt>
                <c:pt idx="3481">
                  <c:v>4.04</c:v>
                </c:pt>
                <c:pt idx="3482">
                  <c:v>4.06</c:v>
                </c:pt>
                <c:pt idx="3483">
                  <c:v>4.109999999999999</c:v>
                </c:pt>
                <c:pt idx="3484">
                  <c:v>4.159999999999999</c:v>
                </c:pt>
                <c:pt idx="3485">
                  <c:v>4.189999999999999</c:v>
                </c:pt>
                <c:pt idx="3486">
                  <c:v>4.22</c:v>
                </c:pt>
                <c:pt idx="3487">
                  <c:v>4.25</c:v>
                </c:pt>
                <c:pt idx="3488">
                  <c:v>4.28</c:v>
                </c:pt>
                <c:pt idx="3489">
                  <c:v>4.3</c:v>
                </c:pt>
                <c:pt idx="3490">
                  <c:v>4.319999999999999</c:v>
                </c:pt>
                <c:pt idx="3491">
                  <c:v>4.35</c:v>
                </c:pt>
                <c:pt idx="3492">
                  <c:v>4.34</c:v>
                </c:pt>
                <c:pt idx="3493">
                  <c:v>4.319999999999999</c:v>
                </c:pt>
                <c:pt idx="3494">
                  <c:v>4.29</c:v>
                </c:pt>
                <c:pt idx="3495">
                  <c:v>4.28</c:v>
                </c:pt>
                <c:pt idx="3496">
                  <c:v>4.24</c:v>
                </c:pt>
                <c:pt idx="3497">
                  <c:v>4.21</c:v>
                </c:pt>
                <c:pt idx="3498">
                  <c:v>4.21</c:v>
                </c:pt>
                <c:pt idx="3499">
                  <c:v>4.189999999999999</c:v>
                </c:pt>
                <c:pt idx="3500">
                  <c:v>4.159999999999999</c:v>
                </c:pt>
                <c:pt idx="3501">
                  <c:v>4.17</c:v>
                </c:pt>
                <c:pt idx="3502">
                  <c:v>4.13</c:v>
                </c:pt>
                <c:pt idx="3503">
                  <c:v>4.109999999999999</c:v>
                </c:pt>
                <c:pt idx="3504">
                  <c:v>4.1</c:v>
                </c:pt>
                <c:pt idx="3505">
                  <c:v>4.1</c:v>
                </c:pt>
                <c:pt idx="3506">
                  <c:v>4.08</c:v>
                </c:pt>
                <c:pt idx="3507">
                  <c:v>4.09</c:v>
                </c:pt>
                <c:pt idx="3508">
                  <c:v>4.1</c:v>
                </c:pt>
                <c:pt idx="3509">
                  <c:v>4.13</c:v>
                </c:pt>
                <c:pt idx="3510">
                  <c:v>4.149999999999999</c:v>
                </c:pt>
                <c:pt idx="3511">
                  <c:v>4.18</c:v>
                </c:pt>
                <c:pt idx="3512">
                  <c:v>4.22</c:v>
                </c:pt>
                <c:pt idx="3513">
                  <c:v>4.21</c:v>
                </c:pt>
                <c:pt idx="3514">
                  <c:v>4.22</c:v>
                </c:pt>
                <c:pt idx="3515">
                  <c:v>4.21</c:v>
                </c:pt>
                <c:pt idx="3516">
                  <c:v>4.23</c:v>
                </c:pt>
                <c:pt idx="3517">
                  <c:v>4.25</c:v>
                </c:pt>
                <c:pt idx="3518">
                  <c:v>4.26</c:v>
                </c:pt>
                <c:pt idx="3519">
                  <c:v>4.24</c:v>
                </c:pt>
                <c:pt idx="3520">
                  <c:v>4.23</c:v>
                </c:pt>
                <c:pt idx="3521">
                  <c:v>4.24</c:v>
                </c:pt>
                <c:pt idx="3522">
                  <c:v>4.25</c:v>
                </c:pt>
                <c:pt idx="3523">
                  <c:v>4.23</c:v>
                </c:pt>
                <c:pt idx="3524">
                  <c:v>4.2</c:v>
                </c:pt>
                <c:pt idx="3525">
                  <c:v>4.21</c:v>
                </c:pt>
                <c:pt idx="3526">
                  <c:v>4.18</c:v>
                </c:pt>
                <c:pt idx="3527">
                  <c:v>4.17</c:v>
                </c:pt>
                <c:pt idx="3528">
                  <c:v>4.149999999999999</c:v>
                </c:pt>
                <c:pt idx="3529">
                  <c:v>4.08</c:v>
                </c:pt>
                <c:pt idx="3530">
                  <c:v>4.07</c:v>
                </c:pt>
                <c:pt idx="3531">
                  <c:v>4.07</c:v>
                </c:pt>
                <c:pt idx="3532">
                  <c:v>4.06</c:v>
                </c:pt>
                <c:pt idx="3533">
                  <c:v>4.05</c:v>
                </c:pt>
                <c:pt idx="3534">
                  <c:v>4.07</c:v>
                </c:pt>
                <c:pt idx="3535">
                  <c:v>4.06</c:v>
                </c:pt>
                <c:pt idx="3536">
                  <c:v>4.06</c:v>
                </c:pt>
                <c:pt idx="3537">
                  <c:v>4.05</c:v>
                </c:pt>
                <c:pt idx="3538">
                  <c:v>4.08</c:v>
                </c:pt>
                <c:pt idx="3539">
                  <c:v>4.08</c:v>
                </c:pt>
                <c:pt idx="3540">
                  <c:v>4.08</c:v>
                </c:pt>
                <c:pt idx="3541">
                  <c:v>4.08</c:v>
                </c:pt>
                <c:pt idx="3542">
                  <c:v>4.07</c:v>
                </c:pt>
                <c:pt idx="3543">
                  <c:v>4.05</c:v>
                </c:pt>
                <c:pt idx="3544">
                  <c:v>4.03</c:v>
                </c:pt>
                <c:pt idx="3545">
                  <c:v>4.04</c:v>
                </c:pt>
                <c:pt idx="3546">
                  <c:v>4.02</c:v>
                </c:pt>
                <c:pt idx="3547">
                  <c:v>4.02</c:v>
                </c:pt>
                <c:pt idx="3548">
                  <c:v>4.0</c:v>
                </c:pt>
                <c:pt idx="3549">
                  <c:v>3.99</c:v>
                </c:pt>
                <c:pt idx="3550">
                  <c:v>4.0</c:v>
                </c:pt>
                <c:pt idx="3551">
                  <c:v>4.02</c:v>
                </c:pt>
                <c:pt idx="3552">
                  <c:v>4.1</c:v>
                </c:pt>
                <c:pt idx="3553">
                  <c:v>4.25</c:v>
                </c:pt>
                <c:pt idx="3554">
                  <c:v>4.3</c:v>
                </c:pt>
                <c:pt idx="3555">
                  <c:v>4.35</c:v>
                </c:pt>
                <c:pt idx="3556">
                  <c:v>4.43</c:v>
                </c:pt>
                <c:pt idx="3557">
                  <c:v>4.49</c:v>
                </c:pt>
                <c:pt idx="3558">
                  <c:v>4.52</c:v>
                </c:pt>
                <c:pt idx="3559">
                  <c:v>4.56</c:v>
                </c:pt>
                <c:pt idx="3560">
                  <c:v>4.58</c:v>
                </c:pt>
                <c:pt idx="3561">
                  <c:v>4.64</c:v>
                </c:pt>
                <c:pt idx="3562">
                  <c:v>4.689999999999999</c:v>
                </c:pt>
                <c:pt idx="3563">
                  <c:v>4.689999999999999</c:v>
                </c:pt>
                <c:pt idx="3564">
                  <c:v>4.67</c:v>
                </c:pt>
                <c:pt idx="3565">
                  <c:v>4.659999999999999</c:v>
                </c:pt>
                <c:pt idx="3566">
                  <c:v>4.68</c:v>
                </c:pt>
                <c:pt idx="3567">
                  <c:v>4.73</c:v>
                </c:pt>
                <c:pt idx="3568">
                  <c:v>4.79</c:v>
                </c:pt>
                <c:pt idx="3569">
                  <c:v>4.79</c:v>
                </c:pt>
                <c:pt idx="3570">
                  <c:v>4.94</c:v>
                </c:pt>
                <c:pt idx="3571">
                  <c:v>5.109999999999999</c:v>
                </c:pt>
                <c:pt idx="3572">
                  <c:v>5.22</c:v>
                </c:pt>
                <c:pt idx="3573">
                  <c:v>5.27</c:v>
                </c:pt>
                <c:pt idx="3574">
                  <c:v>5.26</c:v>
                </c:pt>
                <c:pt idx="3575">
                  <c:v>5.28</c:v>
                </c:pt>
                <c:pt idx="3576">
                  <c:v>5.23</c:v>
                </c:pt>
                <c:pt idx="3577">
                  <c:v>5.13</c:v>
                </c:pt>
                <c:pt idx="3578">
                  <c:v>5.03</c:v>
                </c:pt>
                <c:pt idx="3579">
                  <c:v>4.97</c:v>
                </c:pt>
                <c:pt idx="3580">
                  <c:v>4.97</c:v>
                </c:pt>
                <c:pt idx="3581">
                  <c:v>4.91</c:v>
                </c:pt>
                <c:pt idx="3582">
                  <c:v>4.93</c:v>
                </c:pt>
                <c:pt idx="3583">
                  <c:v>4.9</c:v>
                </c:pt>
                <c:pt idx="3584">
                  <c:v>4.87</c:v>
                </c:pt>
                <c:pt idx="3585">
                  <c:v>4.78</c:v>
                </c:pt>
                <c:pt idx="3586">
                  <c:v>4.76</c:v>
                </c:pt>
                <c:pt idx="3587">
                  <c:v>4.72</c:v>
                </c:pt>
                <c:pt idx="3588">
                  <c:v>4.689999999999999</c:v>
                </c:pt>
                <c:pt idx="3589">
                  <c:v>4.63</c:v>
                </c:pt>
                <c:pt idx="3590">
                  <c:v>4.63</c:v>
                </c:pt>
                <c:pt idx="3591">
                  <c:v>4.619999999999999</c:v>
                </c:pt>
                <c:pt idx="3592">
                  <c:v>4.59</c:v>
                </c:pt>
                <c:pt idx="3593">
                  <c:v>4.57</c:v>
                </c:pt>
                <c:pt idx="3594">
                  <c:v>4.56</c:v>
                </c:pt>
                <c:pt idx="3595">
                  <c:v>4.52</c:v>
                </c:pt>
                <c:pt idx="3596">
                  <c:v>4.49</c:v>
                </c:pt>
                <c:pt idx="3597">
                  <c:v>4.47</c:v>
                </c:pt>
                <c:pt idx="3598">
                  <c:v>4.46</c:v>
                </c:pt>
                <c:pt idx="3599">
                  <c:v>4.46</c:v>
                </c:pt>
                <c:pt idx="3600">
                  <c:v>4.51</c:v>
                </c:pt>
                <c:pt idx="3601">
                  <c:v>4.56</c:v>
                </c:pt>
                <c:pt idx="3602">
                  <c:v>4.56</c:v>
                </c:pt>
                <c:pt idx="3603">
                  <c:v>4.56</c:v>
                </c:pt>
                <c:pt idx="3604">
                  <c:v>4.57</c:v>
                </c:pt>
                <c:pt idx="3605">
                  <c:v>4.59</c:v>
                </c:pt>
                <c:pt idx="3606">
                  <c:v>4.619999999999999</c:v>
                </c:pt>
                <c:pt idx="3607">
                  <c:v>4.64</c:v>
                </c:pt>
                <c:pt idx="3608">
                  <c:v>4.659999999999999</c:v>
                </c:pt>
                <c:pt idx="3609">
                  <c:v>4.67</c:v>
                </c:pt>
                <c:pt idx="3610">
                  <c:v>4.689999999999999</c:v>
                </c:pt>
                <c:pt idx="3611">
                  <c:v>4.769999999999999</c:v>
                </c:pt>
                <c:pt idx="3612">
                  <c:v>4.769999999999999</c:v>
                </c:pt>
                <c:pt idx="3613">
                  <c:v>4.79</c:v>
                </c:pt>
                <c:pt idx="3614">
                  <c:v>4.79</c:v>
                </c:pt>
                <c:pt idx="3615">
                  <c:v>4.79</c:v>
                </c:pt>
                <c:pt idx="3616">
                  <c:v>4.79</c:v>
                </c:pt>
                <c:pt idx="3617">
                  <c:v>4.74</c:v>
                </c:pt>
                <c:pt idx="3618">
                  <c:v>4.64</c:v>
                </c:pt>
                <c:pt idx="3619">
                  <c:v>4.49</c:v>
                </c:pt>
                <c:pt idx="3620">
                  <c:v>4.42</c:v>
                </c:pt>
                <c:pt idx="3621">
                  <c:v>4.37</c:v>
                </c:pt>
                <c:pt idx="3622">
                  <c:v>4.37</c:v>
                </c:pt>
                <c:pt idx="3623">
                  <c:v>4.359999999999999</c:v>
                </c:pt>
                <c:pt idx="3624">
                  <c:v>4.34</c:v>
                </c:pt>
                <c:pt idx="3625">
                  <c:v>4.319999999999999</c:v>
                </c:pt>
                <c:pt idx="3626">
                  <c:v>4.29</c:v>
                </c:pt>
                <c:pt idx="3627">
                  <c:v>4.29</c:v>
                </c:pt>
                <c:pt idx="3628">
                  <c:v>4.28</c:v>
                </c:pt>
                <c:pt idx="3629">
                  <c:v>4.29</c:v>
                </c:pt>
                <c:pt idx="3630">
                  <c:v>4.27</c:v>
                </c:pt>
                <c:pt idx="3631">
                  <c:v>4.24</c:v>
                </c:pt>
                <c:pt idx="3632">
                  <c:v>4.09</c:v>
                </c:pt>
                <c:pt idx="3633">
                  <c:v>4.04</c:v>
                </c:pt>
                <c:pt idx="3634">
                  <c:v>3.99</c:v>
                </c:pt>
                <c:pt idx="3635">
                  <c:v>3.94</c:v>
                </c:pt>
                <c:pt idx="3636">
                  <c:v>3.89</c:v>
                </c:pt>
                <c:pt idx="3637">
                  <c:v>3.81</c:v>
                </c:pt>
                <c:pt idx="3638">
                  <c:v>3.78</c:v>
                </c:pt>
                <c:pt idx="3639">
                  <c:v>3.78</c:v>
                </c:pt>
                <c:pt idx="3640">
                  <c:v>3.79</c:v>
                </c:pt>
                <c:pt idx="3641">
                  <c:v>3.78</c:v>
                </c:pt>
                <c:pt idx="3642">
                  <c:v>3.8</c:v>
                </c:pt>
                <c:pt idx="3643">
                  <c:v>3.74</c:v>
                </c:pt>
                <c:pt idx="3644">
                  <c:v>3.76</c:v>
                </c:pt>
                <c:pt idx="3645">
                  <c:v>3.77</c:v>
                </c:pt>
                <c:pt idx="3646">
                  <c:v>3.76</c:v>
                </c:pt>
                <c:pt idx="3647">
                  <c:v>3.74</c:v>
                </c:pt>
                <c:pt idx="3648">
                  <c:v>3.73</c:v>
                </c:pt>
                <c:pt idx="3649">
                  <c:v>3.71</c:v>
                </c:pt>
                <c:pt idx="3650">
                  <c:v>3.62</c:v>
                </c:pt>
                <c:pt idx="3651">
                  <c:v>3.59</c:v>
                </c:pt>
                <c:pt idx="3652">
                  <c:v>3.57</c:v>
                </c:pt>
                <c:pt idx="3653">
                  <c:v>3.54</c:v>
                </c:pt>
                <c:pt idx="3654">
                  <c:v>3.52</c:v>
                </c:pt>
                <c:pt idx="3655">
                  <c:v>3.52</c:v>
                </c:pt>
                <c:pt idx="3656">
                  <c:v>3.51</c:v>
                </c:pt>
                <c:pt idx="3657">
                  <c:v>3.51</c:v>
                </c:pt>
                <c:pt idx="3658">
                  <c:v>3.5</c:v>
                </c:pt>
                <c:pt idx="3659">
                  <c:v>3.5</c:v>
                </c:pt>
                <c:pt idx="3660">
                  <c:v>3.52</c:v>
                </c:pt>
                <c:pt idx="3661">
                  <c:v>3.53</c:v>
                </c:pt>
                <c:pt idx="3662">
                  <c:v>3.55</c:v>
                </c:pt>
                <c:pt idx="3663">
                  <c:v>3.6</c:v>
                </c:pt>
                <c:pt idx="3664">
                  <c:v>3.64</c:v>
                </c:pt>
                <c:pt idx="3665">
                  <c:v>3.65</c:v>
                </c:pt>
                <c:pt idx="3666">
                  <c:v>3.69</c:v>
                </c:pt>
                <c:pt idx="3667">
                  <c:v>3.72</c:v>
                </c:pt>
                <c:pt idx="3668">
                  <c:v>3.76</c:v>
                </c:pt>
                <c:pt idx="3669">
                  <c:v>3.77</c:v>
                </c:pt>
                <c:pt idx="3670">
                  <c:v>3.78</c:v>
                </c:pt>
                <c:pt idx="3671">
                  <c:v>3.82</c:v>
                </c:pt>
                <c:pt idx="3672">
                  <c:v>3.92</c:v>
                </c:pt>
                <c:pt idx="3673">
                  <c:v>3.97</c:v>
                </c:pt>
                <c:pt idx="3674">
                  <c:v>4.01</c:v>
                </c:pt>
                <c:pt idx="3675">
                  <c:v>4.04</c:v>
                </c:pt>
                <c:pt idx="3676">
                  <c:v>4.06</c:v>
                </c:pt>
                <c:pt idx="3677">
                  <c:v>4.08</c:v>
                </c:pt>
                <c:pt idx="3678">
                  <c:v>4.09</c:v>
                </c:pt>
                <c:pt idx="3679">
                  <c:v>4.09</c:v>
                </c:pt>
                <c:pt idx="3680">
                  <c:v>4.13</c:v>
                </c:pt>
                <c:pt idx="3681">
                  <c:v>4.18</c:v>
                </c:pt>
                <c:pt idx="3682">
                  <c:v>4.2</c:v>
                </c:pt>
                <c:pt idx="3683">
                  <c:v>4.18</c:v>
                </c:pt>
                <c:pt idx="3684">
                  <c:v>4.13</c:v>
                </c:pt>
                <c:pt idx="3685">
                  <c:v>4.109999999999999</c:v>
                </c:pt>
                <c:pt idx="3686">
                  <c:v>4.119999999999999</c:v>
                </c:pt>
                <c:pt idx="3687">
                  <c:v>4.119999999999999</c:v>
                </c:pt>
                <c:pt idx="3688">
                  <c:v>4.119999999999999</c:v>
                </c:pt>
                <c:pt idx="3689">
                  <c:v>4.13</c:v>
                </c:pt>
                <c:pt idx="3690">
                  <c:v>4.109999999999999</c:v>
                </c:pt>
                <c:pt idx="3691">
                  <c:v>4.109999999999999</c:v>
                </c:pt>
                <c:pt idx="3692">
                  <c:v>4.109999999999999</c:v>
                </c:pt>
                <c:pt idx="3693">
                  <c:v>4.1</c:v>
                </c:pt>
                <c:pt idx="3694">
                  <c:v>4.119999999999999</c:v>
                </c:pt>
                <c:pt idx="3695">
                  <c:v>4.119999999999999</c:v>
                </c:pt>
                <c:pt idx="3696">
                  <c:v>4.109999999999999</c:v>
                </c:pt>
                <c:pt idx="3697">
                  <c:v>4.1</c:v>
                </c:pt>
                <c:pt idx="3698">
                  <c:v>4.1</c:v>
                </c:pt>
                <c:pt idx="3699">
                  <c:v>4.08</c:v>
                </c:pt>
                <c:pt idx="3700">
                  <c:v>4.09</c:v>
                </c:pt>
                <c:pt idx="3701">
                  <c:v>4.08</c:v>
                </c:pt>
                <c:pt idx="3702">
                  <c:v>4.05</c:v>
                </c:pt>
                <c:pt idx="3703">
                  <c:v>4.02</c:v>
                </c:pt>
                <c:pt idx="3704">
                  <c:v>3.95</c:v>
                </c:pt>
                <c:pt idx="3705">
                  <c:v>3.93</c:v>
                </c:pt>
                <c:pt idx="3706">
                  <c:v>3.88</c:v>
                </c:pt>
                <c:pt idx="3707">
                  <c:v>3.79</c:v>
                </c:pt>
                <c:pt idx="3708">
                  <c:v>3.77</c:v>
                </c:pt>
                <c:pt idx="3709">
                  <c:v>3.79</c:v>
                </c:pt>
                <c:pt idx="3710">
                  <c:v>3.77</c:v>
                </c:pt>
                <c:pt idx="3711">
                  <c:v>3.78</c:v>
                </c:pt>
                <c:pt idx="3712">
                  <c:v>3.77</c:v>
                </c:pt>
                <c:pt idx="3713">
                  <c:v>3.8</c:v>
                </c:pt>
                <c:pt idx="3714">
                  <c:v>3.81</c:v>
                </c:pt>
                <c:pt idx="3715">
                  <c:v>3.83</c:v>
                </c:pt>
                <c:pt idx="3716">
                  <c:v>3.85</c:v>
                </c:pt>
                <c:pt idx="3717">
                  <c:v>3.83</c:v>
                </c:pt>
                <c:pt idx="3718">
                  <c:v>3.83</c:v>
                </c:pt>
                <c:pt idx="3719">
                  <c:v>3.82</c:v>
                </c:pt>
                <c:pt idx="3720">
                  <c:v>3.8</c:v>
                </c:pt>
                <c:pt idx="3721">
                  <c:v>3.78</c:v>
                </c:pt>
                <c:pt idx="3722">
                  <c:v>3.75</c:v>
                </c:pt>
                <c:pt idx="3723">
                  <c:v>3.71</c:v>
                </c:pt>
                <c:pt idx="3724">
                  <c:v>3.69</c:v>
                </c:pt>
                <c:pt idx="3725">
                  <c:v>3.7</c:v>
                </c:pt>
                <c:pt idx="3726">
                  <c:v>3.7</c:v>
                </c:pt>
                <c:pt idx="3727">
                  <c:v>3.66</c:v>
                </c:pt>
                <c:pt idx="3728">
                  <c:v>3.64</c:v>
                </c:pt>
                <c:pt idx="3729">
                  <c:v>3.64</c:v>
                </c:pt>
                <c:pt idx="3730">
                  <c:v>3.66</c:v>
                </c:pt>
                <c:pt idx="3731">
                  <c:v>3.68</c:v>
                </c:pt>
                <c:pt idx="3732">
                  <c:v>3.72</c:v>
                </c:pt>
                <c:pt idx="3733">
                  <c:v>3.77</c:v>
                </c:pt>
                <c:pt idx="3734">
                  <c:v>3.8</c:v>
                </c:pt>
                <c:pt idx="3735">
                  <c:v>3.82</c:v>
                </c:pt>
                <c:pt idx="3736">
                  <c:v>3.86</c:v>
                </c:pt>
                <c:pt idx="3737">
                  <c:v>3.88</c:v>
                </c:pt>
                <c:pt idx="3738">
                  <c:v>3.89</c:v>
                </c:pt>
                <c:pt idx="3739">
                  <c:v>3.91</c:v>
                </c:pt>
                <c:pt idx="3740">
                  <c:v>3.96</c:v>
                </c:pt>
                <c:pt idx="3741">
                  <c:v>4.02</c:v>
                </c:pt>
                <c:pt idx="3742">
                  <c:v>4.109999999999999</c:v>
                </c:pt>
                <c:pt idx="3743">
                  <c:v>4.109999999999999</c:v>
                </c:pt>
                <c:pt idx="3744">
                  <c:v>4.18</c:v>
                </c:pt>
                <c:pt idx="3745">
                  <c:v>4.2</c:v>
                </c:pt>
                <c:pt idx="3746">
                  <c:v>4.21</c:v>
                </c:pt>
                <c:pt idx="3747">
                  <c:v>4.21</c:v>
                </c:pt>
                <c:pt idx="3748">
                  <c:v>4.23</c:v>
                </c:pt>
                <c:pt idx="3749">
                  <c:v>4.2</c:v>
                </c:pt>
                <c:pt idx="3750">
                  <c:v>4.18</c:v>
                </c:pt>
                <c:pt idx="3751">
                  <c:v>4.159999999999999</c:v>
                </c:pt>
                <c:pt idx="3752">
                  <c:v>4.159999999999999</c:v>
                </c:pt>
                <c:pt idx="3753">
                  <c:v>4.159999999999999</c:v>
                </c:pt>
                <c:pt idx="3754">
                  <c:v>4.17</c:v>
                </c:pt>
                <c:pt idx="3755">
                  <c:v>4.159999999999999</c:v>
                </c:pt>
                <c:pt idx="3756">
                  <c:v>4.159999999999999</c:v>
                </c:pt>
                <c:pt idx="3757">
                  <c:v>4.149999999999999</c:v>
                </c:pt>
                <c:pt idx="3758">
                  <c:v>4.149999999999999</c:v>
                </c:pt>
                <c:pt idx="3759">
                  <c:v>4.14</c:v>
                </c:pt>
                <c:pt idx="3760">
                  <c:v>4.14</c:v>
                </c:pt>
                <c:pt idx="3761">
                  <c:v>4.109999999999999</c:v>
                </c:pt>
                <c:pt idx="3762">
                  <c:v>4.07</c:v>
                </c:pt>
                <c:pt idx="3763">
                  <c:v>4.02</c:v>
                </c:pt>
                <c:pt idx="3764">
                  <c:v>3.96</c:v>
                </c:pt>
                <c:pt idx="3765">
                  <c:v>3.93</c:v>
                </c:pt>
                <c:pt idx="3766">
                  <c:v>3.91</c:v>
                </c:pt>
                <c:pt idx="3767">
                  <c:v>3.91</c:v>
                </c:pt>
                <c:pt idx="3768">
                  <c:v>3.91</c:v>
                </c:pt>
                <c:pt idx="3769">
                  <c:v>3.92</c:v>
                </c:pt>
                <c:pt idx="3770">
                  <c:v>3.92</c:v>
                </c:pt>
                <c:pt idx="3771">
                  <c:v>3.92</c:v>
                </c:pt>
                <c:pt idx="3772">
                  <c:v>3.9</c:v>
                </c:pt>
                <c:pt idx="3773">
                  <c:v>3.91</c:v>
                </c:pt>
                <c:pt idx="3774">
                  <c:v>3.92</c:v>
                </c:pt>
                <c:pt idx="3775">
                  <c:v>3.92</c:v>
                </c:pt>
                <c:pt idx="3776">
                  <c:v>3.94</c:v>
                </c:pt>
                <c:pt idx="3777">
                  <c:v>3.93</c:v>
                </c:pt>
                <c:pt idx="3778">
                  <c:v>3.93</c:v>
                </c:pt>
                <c:pt idx="3779">
                  <c:v>3.91</c:v>
                </c:pt>
                <c:pt idx="3780">
                  <c:v>3.92</c:v>
                </c:pt>
                <c:pt idx="3781">
                  <c:v>3.92</c:v>
                </c:pt>
                <c:pt idx="3782">
                  <c:v>3.92</c:v>
                </c:pt>
                <c:pt idx="3783">
                  <c:v>3.92</c:v>
                </c:pt>
                <c:pt idx="3784">
                  <c:v>3.92</c:v>
                </c:pt>
                <c:pt idx="3785">
                  <c:v>3.92</c:v>
                </c:pt>
                <c:pt idx="3786">
                  <c:v>3.92</c:v>
                </c:pt>
                <c:pt idx="3787">
                  <c:v>3.87</c:v>
                </c:pt>
                <c:pt idx="3788">
                  <c:v>3.87</c:v>
                </c:pt>
                <c:pt idx="3789">
                  <c:v>3.86</c:v>
                </c:pt>
                <c:pt idx="3790">
                  <c:v>3.86</c:v>
                </c:pt>
                <c:pt idx="3791">
                  <c:v>3.85</c:v>
                </c:pt>
                <c:pt idx="3792">
                  <c:v>3.83</c:v>
                </c:pt>
                <c:pt idx="3793">
                  <c:v>3.82</c:v>
                </c:pt>
                <c:pt idx="3794">
                  <c:v>3.79</c:v>
                </c:pt>
                <c:pt idx="3795">
                  <c:v>3.8</c:v>
                </c:pt>
                <c:pt idx="3796">
                  <c:v>3.82</c:v>
                </c:pt>
                <c:pt idx="3797">
                  <c:v>3.82</c:v>
                </c:pt>
                <c:pt idx="3798">
                  <c:v>3.81</c:v>
                </c:pt>
                <c:pt idx="3799">
                  <c:v>3.78</c:v>
                </c:pt>
                <c:pt idx="3800">
                  <c:v>3.78</c:v>
                </c:pt>
                <c:pt idx="3801">
                  <c:v>3.77</c:v>
                </c:pt>
                <c:pt idx="3802">
                  <c:v>3.74</c:v>
                </c:pt>
                <c:pt idx="3803">
                  <c:v>3.72</c:v>
                </c:pt>
                <c:pt idx="3804">
                  <c:v>3.72</c:v>
                </c:pt>
                <c:pt idx="3805">
                  <c:v>3.7</c:v>
                </c:pt>
                <c:pt idx="3806">
                  <c:v>3.71</c:v>
                </c:pt>
                <c:pt idx="3807">
                  <c:v>3.69</c:v>
                </c:pt>
                <c:pt idx="3808">
                  <c:v>3.66</c:v>
                </c:pt>
                <c:pt idx="3809">
                  <c:v>3.62</c:v>
                </c:pt>
                <c:pt idx="3810">
                  <c:v>3.6</c:v>
                </c:pt>
                <c:pt idx="3811">
                  <c:v>3.59</c:v>
                </c:pt>
                <c:pt idx="3812">
                  <c:v>3.6</c:v>
                </c:pt>
                <c:pt idx="3813">
                  <c:v>3.58</c:v>
                </c:pt>
                <c:pt idx="3814">
                  <c:v>3.52</c:v>
                </c:pt>
                <c:pt idx="3815">
                  <c:v>3.52</c:v>
                </c:pt>
                <c:pt idx="3816">
                  <c:v>3.47</c:v>
                </c:pt>
                <c:pt idx="3817">
                  <c:v>3.46</c:v>
                </c:pt>
                <c:pt idx="3818">
                  <c:v>3.42</c:v>
                </c:pt>
                <c:pt idx="3819">
                  <c:v>3.42</c:v>
                </c:pt>
                <c:pt idx="3820">
                  <c:v>3.39</c:v>
                </c:pt>
                <c:pt idx="3821">
                  <c:v>3.38</c:v>
                </c:pt>
                <c:pt idx="3822">
                  <c:v>3.38</c:v>
                </c:pt>
                <c:pt idx="3823">
                  <c:v>3.38</c:v>
                </c:pt>
                <c:pt idx="3824">
                  <c:v>3.36</c:v>
                </c:pt>
                <c:pt idx="3825">
                  <c:v>3.35</c:v>
                </c:pt>
                <c:pt idx="3826">
                  <c:v>3.38</c:v>
                </c:pt>
                <c:pt idx="3827">
                  <c:v>3.4</c:v>
                </c:pt>
                <c:pt idx="3828">
                  <c:v>3.5</c:v>
                </c:pt>
                <c:pt idx="3829">
                  <c:v>3.5</c:v>
                </c:pt>
                <c:pt idx="3830">
                  <c:v>3.56</c:v>
                </c:pt>
                <c:pt idx="3831">
                  <c:v>3.65</c:v>
                </c:pt>
                <c:pt idx="3832">
                  <c:v>3.76</c:v>
                </c:pt>
                <c:pt idx="3833">
                  <c:v>3.81</c:v>
                </c:pt>
                <c:pt idx="3834">
                  <c:v>3.82</c:v>
                </c:pt>
                <c:pt idx="3835">
                  <c:v>3.84</c:v>
                </c:pt>
                <c:pt idx="3836">
                  <c:v>3.84</c:v>
                </c:pt>
                <c:pt idx="3837">
                  <c:v>3.83</c:v>
                </c:pt>
                <c:pt idx="3838">
                  <c:v>3.84</c:v>
                </c:pt>
                <c:pt idx="3839">
                  <c:v>3.86</c:v>
                </c:pt>
                <c:pt idx="3840">
                  <c:v>3.86</c:v>
                </c:pt>
                <c:pt idx="3841">
                  <c:v>3.86</c:v>
                </c:pt>
                <c:pt idx="3842">
                  <c:v>3.85</c:v>
                </c:pt>
                <c:pt idx="3843">
                  <c:v>3.85</c:v>
                </c:pt>
                <c:pt idx="3844">
                  <c:v>3.86</c:v>
                </c:pt>
                <c:pt idx="3845">
                  <c:v>3.85</c:v>
                </c:pt>
                <c:pt idx="3846">
                  <c:v>3.87</c:v>
                </c:pt>
                <c:pt idx="3847">
                  <c:v>3.86</c:v>
                </c:pt>
                <c:pt idx="3848">
                  <c:v>3.86</c:v>
                </c:pt>
                <c:pt idx="3849">
                  <c:v>3.86</c:v>
                </c:pt>
                <c:pt idx="3850">
                  <c:v>3.86</c:v>
                </c:pt>
                <c:pt idx="3851">
                  <c:v>3.86</c:v>
                </c:pt>
                <c:pt idx="3852">
                  <c:v>3.85</c:v>
                </c:pt>
                <c:pt idx="3853">
                  <c:v>3.83</c:v>
                </c:pt>
                <c:pt idx="3854">
                  <c:v>3.81</c:v>
                </c:pt>
                <c:pt idx="3855">
                  <c:v>3.79</c:v>
                </c:pt>
                <c:pt idx="3856">
                  <c:v>3.76</c:v>
                </c:pt>
                <c:pt idx="3857">
                  <c:v>3.74</c:v>
                </c:pt>
                <c:pt idx="3858">
                  <c:v>3.71</c:v>
                </c:pt>
                <c:pt idx="3859">
                  <c:v>3.69</c:v>
                </c:pt>
                <c:pt idx="3860">
                  <c:v>3.68</c:v>
                </c:pt>
                <c:pt idx="3861">
                  <c:v>3.67</c:v>
                </c:pt>
                <c:pt idx="3862">
                  <c:v>3.67</c:v>
                </c:pt>
                <c:pt idx="3863">
                  <c:v>3.67</c:v>
                </c:pt>
                <c:pt idx="3864">
                  <c:v>3.65</c:v>
                </c:pt>
                <c:pt idx="3865">
                  <c:v>3.64</c:v>
                </c:pt>
                <c:pt idx="3866">
                  <c:v>3.62</c:v>
                </c:pt>
                <c:pt idx="3867">
                  <c:v>3.6</c:v>
                </c:pt>
                <c:pt idx="3868">
                  <c:v>3.57</c:v>
                </c:pt>
                <c:pt idx="3869">
                  <c:v>3.57</c:v>
                </c:pt>
                <c:pt idx="3870">
                  <c:v>3.58</c:v>
                </c:pt>
                <c:pt idx="3871">
                  <c:v>3.57</c:v>
                </c:pt>
                <c:pt idx="3872">
                  <c:v>3.59</c:v>
                </c:pt>
                <c:pt idx="3873">
                  <c:v>3.61</c:v>
                </c:pt>
                <c:pt idx="3874">
                  <c:v>3.62</c:v>
                </c:pt>
                <c:pt idx="3875">
                  <c:v>3.65</c:v>
                </c:pt>
                <c:pt idx="3876">
                  <c:v>3.67</c:v>
                </c:pt>
                <c:pt idx="3877">
                  <c:v>3.67</c:v>
                </c:pt>
                <c:pt idx="3878">
                  <c:v>3.68</c:v>
                </c:pt>
                <c:pt idx="3879">
                  <c:v>3.69</c:v>
                </c:pt>
                <c:pt idx="3880">
                  <c:v>3.69</c:v>
                </c:pt>
                <c:pt idx="3881">
                  <c:v>3.71</c:v>
                </c:pt>
                <c:pt idx="3882">
                  <c:v>3.73</c:v>
                </c:pt>
                <c:pt idx="3883">
                  <c:v>3.73</c:v>
                </c:pt>
                <c:pt idx="3884">
                  <c:v>3.72</c:v>
                </c:pt>
                <c:pt idx="3885">
                  <c:v>3.74</c:v>
                </c:pt>
                <c:pt idx="3886">
                  <c:v>3.74</c:v>
                </c:pt>
                <c:pt idx="3887">
                  <c:v>3.74</c:v>
                </c:pt>
                <c:pt idx="3888">
                  <c:v>3.74</c:v>
                </c:pt>
                <c:pt idx="3889">
                  <c:v>3.76</c:v>
                </c:pt>
                <c:pt idx="3890">
                  <c:v>3.78</c:v>
                </c:pt>
                <c:pt idx="3891">
                  <c:v>3.79</c:v>
                </c:pt>
                <c:pt idx="3892">
                  <c:v>3.79</c:v>
                </c:pt>
                <c:pt idx="3893">
                  <c:v>3.8</c:v>
                </c:pt>
                <c:pt idx="3894">
                  <c:v>3.8</c:v>
                </c:pt>
                <c:pt idx="3895">
                  <c:v>3.79</c:v>
                </c:pt>
                <c:pt idx="3896">
                  <c:v>3.78</c:v>
                </c:pt>
                <c:pt idx="3897">
                  <c:v>3.78</c:v>
                </c:pt>
                <c:pt idx="3898">
                  <c:v>3.77</c:v>
                </c:pt>
                <c:pt idx="3899">
                  <c:v>3.77</c:v>
                </c:pt>
                <c:pt idx="3900">
                  <c:v>3.77</c:v>
                </c:pt>
                <c:pt idx="3901">
                  <c:v>3.78</c:v>
                </c:pt>
                <c:pt idx="3902">
                  <c:v>3.79</c:v>
                </c:pt>
                <c:pt idx="3903">
                  <c:v>3.77</c:v>
                </c:pt>
                <c:pt idx="3904">
                  <c:v>3.76</c:v>
                </c:pt>
                <c:pt idx="3905">
                  <c:v>3.75</c:v>
                </c:pt>
                <c:pt idx="3906">
                  <c:v>3.75</c:v>
                </c:pt>
                <c:pt idx="3907">
                  <c:v>3.76</c:v>
                </c:pt>
                <c:pt idx="3908">
                  <c:v>3.75</c:v>
                </c:pt>
                <c:pt idx="3909">
                  <c:v>3.74</c:v>
                </c:pt>
                <c:pt idx="3910">
                  <c:v>3.73</c:v>
                </c:pt>
                <c:pt idx="3911">
                  <c:v>3.72</c:v>
                </c:pt>
                <c:pt idx="3912">
                  <c:v>3.71</c:v>
                </c:pt>
                <c:pt idx="3913">
                  <c:v>3.67</c:v>
                </c:pt>
                <c:pt idx="3914">
                  <c:v>3.63</c:v>
                </c:pt>
                <c:pt idx="3915">
                  <c:v>3.61</c:v>
                </c:pt>
                <c:pt idx="3916">
                  <c:v>3.62</c:v>
                </c:pt>
                <c:pt idx="3917">
                  <c:v>3.63</c:v>
                </c:pt>
                <c:pt idx="3918">
                  <c:v>3.63</c:v>
                </c:pt>
                <c:pt idx="3919">
                  <c:v>3.63</c:v>
                </c:pt>
                <c:pt idx="3920">
                  <c:v>3.62</c:v>
                </c:pt>
                <c:pt idx="3921">
                  <c:v>3.62</c:v>
                </c:pt>
                <c:pt idx="3922">
                  <c:v>3.62</c:v>
                </c:pt>
                <c:pt idx="3923">
                  <c:v>3.63</c:v>
                </c:pt>
                <c:pt idx="3924">
                  <c:v>3.64</c:v>
                </c:pt>
                <c:pt idx="3925">
                  <c:v>3.65</c:v>
                </c:pt>
                <c:pt idx="3926">
                  <c:v>3.65</c:v>
                </c:pt>
                <c:pt idx="3927">
                  <c:v>3.64</c:v>
                </c:pt>
                <c:pt idx="3928">
                  <c:v>3.62</c:v>
                </c:pt>
                <c:pt idx="3929">
                  <c:v>3.61</c:v>
                </c:pt>
                <c:pt idx="3930">
                  <c:v>3.6</c:v>
                </c:pt>
                <c:pt idx="3931">
                  <c:v>3.59</c:v>
                </c:pt>
                <c:pt idx="3932">
                  <c:v>3.57</c:v>
                </c:pt>
                <c:pt idx="3933">
                  <c:v>3.56</c:v>
                </c:pt>
                <c:pt idx="3934">
                  <c:v>3.55</c:v>
                </c:pt>
                <c:pt idx="3935">
                  <c:v>3.56</c:v>
                </c:pt>
                <c:pt idx="3936">
                  <c:v>3.55</c:v>
                </c:pt>
                <c:pt idx="3937">
                  <c:v>3.55</c:v>
                </c:pt>
                <c:pt idx="3938">
                  <c:v>3.56</c:v>
                </c:pt>
                <c:pt idx="3939">
                  <c:v>3.57</c:v>
                </c:pt>
                <c:pt idx="3940">
                  <c:v>3.57</c:v>
                </c:pt>
                <c:pt idx="3941">
                  <c:v>3.59</c:v>
                </c:pt>
                <c:pt idx="3942">
                  <c:v>3.61</c:v>
                </c:pt>
                <c:pt idx="3943">
                  <c:v>3.61</c:v>
                </c:pt>
                <c:pt idx="3944">
                  <c:v>3.61</c:v>
                </c:pt>
                <c:pt idx="3945">
                  <c:v>3.62</c:v>
                </c:pt>
                <c:pt idx="3946">
                  <c:v>3.64</c:v>
                </c:pt>
                <c:pt idx="3947">
                  <c:v>3.68</c:v>
                </c:pt>
                <c:pt idx="3948">
                  <c:v>3.7</c:v>
                </c:pt>
                <c:pt idx="3949">
                  <c:v>3.78</c:v>
                </c:pt>
                <c:pt idx="3950">
                  <c:v>3.82</c:v>
                </c:pt>
                <c:pt idx="3951">
                  <c:v>3.85</c:v>
                </c:pt>
                <c:pt idx="3952">
                  <c:v>3.86</c:v>
                </c:pt>
                <c:pt idx="3953">
                  <c:v>3.86</c:v>
                </c:pt>
                <c:pt idx="3954">
                  <c:v>3.86</c:v>
                </c:pt>
                <c:pt idx="3955">
                  <c:v>3.86</c:v>
                </c:pt>
                <c:pt idx="3956">
                  <c:v>3.88</c:v>
                </c:pt>
                <c:pt idx="3957">
                  <c:v>3.9</c:v>
                </c:pt>
                <c:pt idx="3958">
                  <c:v>3.9</c:v>
                </c:pt>
                <c:pt idx="3959">
                  <c:v>3.9</c:v>
                </c:pt>
                <c:pt idx="3960">
                  <c:v>3.89</c:v>
                </c:pt>
                <c:pt idx="3961">
                  <c:v>3.87</c:v>
                </c:pt>
                <c:pt idx="3962">
                  <c:v>3.84</c:v>
                </c:pt>
                <c:pt idx="3963">
                  <c:v>3.83</c:v>
                </c:pt>
                <c:pt idx="3964">
                  <c:v>3.8</c:v>
                </c:pt>
                <c:pt idx="3965">
                  <c:v>3.8</c:v>
                </c:pt>
                <c:pt idx="3966">
                  <c:v>3.8</c:v>
                </c:pt>
                <c:pt idx="3967">
                  <c:v>3.79</c:v>
                </c:pt>
                <c:pt idx="3968">
                  <c:v>3.77</c:v>
                </c:pt>
                <c:pt idx="3969">
                  <c:v>3.78</c:v>
                </c:pt>
                <c:pt idx="3970">
                  <c:v>3.77</c:v>
                </c:pt>
                <c:pt idx="3971">
                  <c:v>3.75</c:v>
                </c:pt>
                <c:pt idx="3972">
                  <c:v>3.74</c:v>
                </c:pt>
                <c:pt idx="3973">
                  <c:v>3.74</c:v>
                </c:pt>
                <c:pt idx="3974">
                  <c:v>3.74</c:v>
                </c:pt>
                <c:pt idx="3975">
                  <c:v>3.74</c:v>
                </c:pt>
                <c:pt idx="3976">
                  <c:v>3.74</c:v>
                </c:pt>
                <c:pt idx="3977">
                  <c:v>3.73</c:v>
                </c:pt>
                <c:pt idx="3978">
                  <c:v>3.72</c:v>
                </c:pt>
                <c:pt idx="3979">
                  <c:v>3.72</c:v>
                </c:pt>
                <c:pt idx="3980">
                  <c:v>3.73</c:v>
                </c:pt>
                <c:pt idx="3981">
                  <c:v>3.72</c:v>
                </c:pt>
                <c:pt idx="3982">
                  <c:v>3.72</c:v>
                </c:pt>
                <c:pt idx="3983">
                  <c:v>3.72</c:v>
                </c:pt>
                <c:pt idx="3984">
                  <c:v>3.7</c:v>
                </c:pt>
                <c:pt idx="3985">
                  <c:v>3.7</c:v>
                </c:pt>
                <c:pt idx="3986">
                  <c:v>3.7</c:v>
                </c:pt>
                <c:pt idx="3987">
                  <c:v>3.68</c:v>
                </c:pt>
                <c:pt idx="3988">
                  <c:v>3.65</c:v>
                </c:pt>
                <c:pt idx="3989">
                  <c:v>3.63</c:v>
                </c:pt>
                <c:pt idx="3990">
                  <c:v>3.63</c:v>
                </c:pt>
                <c:pt idx="3991">
                  <c:v>3.6</c:v>
                </c:pt>
                <c:pt idx="3992">
                  <c:v>3.61</c:v>
                </c:pt>
                <c:pt idx="3993">
                  <c:v>3.63</c:v>
                </c:pt>
                <c:pt idx="3994">
                  <c:v>3.63</c:v>
                </c:pt>
                <c:pt idx="3995">
                  <c:v>3.62</c:v>
                </c:pt>
                <c:pt idx="3996">
                  <c:v>3.6</c:v>
                </c:pt>
                <c:pt idx="3997">
                  <c:v>3.6</c:v>
                </c:pt>
                <c:pt idx="3998">
                  <c:v>3.6</c:v>
                </c:pt>
                <c:pt idx="3999">
                  <c:v>3.61</c:v>
                </c:pt>
                <c:pt idx="4000">
                  <c:v>3.61</c:v>
                </c:pt>
                <c:pt idx="4001">
                  <c:v>3.62</c:v>
                </c:pt>
                <c:pt idx="4002">
                  <c:v>3.63</c:v>
                </c:pt>
                <c:pt idx="4003">
                  <c:v>3.68</c:v>
                </c:pt>
                <c:pt idx="4004">
                  <c:v>3.71</c:v>
                </c:pt>
                <c:pt idx="4005">
                  <c:v>3.74</c:v>
                </c:pt>
                <c:pt idx="4006">
                  <c:v>3.76</c:v>
                </c:pt>
                <c:pt idx="4007">
                  <c:v>3.76</c:v>
                </c:pt>
                <c:pt idx="4008">
                  <c:v>3.75</c:v>
                </c:pt>
                <c:pt idx="4009">
                  <c:v>3.75</c:v>
                </c:pt>
                <c:pt idx="4010">
                  <c:v>3.75</c:v>
                </c:pt>
                <c:pt idx="4011">
                  <c:v>3.75</c:v>
                </c:pt>
                <c:pt idx="4012">
                  <c:v>3.74</c:v>
                </c:pt>
                <c:pt idx="4013">
                  <c:v>3.73</c:v>
                </c:pt>
                <c:pt idx="4014">
                  <c:v>3.72</c:v>
                </c:pt>
                <c:pt idx="4015">
                  <c:v>3.7</c:v>
                </c:pt>
                <c:pt idx="4016">
                  <c:v>3.68</c:v>
                </c:pt>
                <c:pt idx="4017">
                  <c:v>3.66</c:v>
                </c:pt>
                <c:pt idx="4018">
                  <c:v>3.63</c:v>
                </c:pt>
                <c:pt idx="4019">
                  <c:v>3.63</c:v>
                </c:pt>
                <c:pt idx="4020">
                  <c:v>3.63</c:v>
                </c:pt>
                <c:pt idx="4021">
                  <c:v>3.62</c:v>
                </c:pt>
                <c:pt idx="4022">
                  <c:v>3.59</c:v>
                </c:pt>
                <c:pt idx="4023">
                  <c:v>3.57</c:v>
                </c:pt>
                <c:pt idx="4024">
                  <c:v>3.58</c:v>
                </c:pt>
                <c:pt idx="4025">
                  <c:v>3.57</c:v>
                </c:pt>
                <c:pt idx="4026">
                  <c:v>3.57</c:v>
                </c:pt>
                <c:pt idx="4027">
                  <c:v>3.56</c:v>
                </c:pt>
                <c:pt idx="4028">
                  <c:v>3.53</c:v>
                </c:pt>
                <c:pt idx="4029">
                  <c:v>3.52</c:v>
                </c:pt>
                <c:pt idx="4030">
                  <c:v>3.51</c:v>
                </c:pt>
                <c:pt idx="4031">
                  <c:v>3.5</c:v>
                </c:pt>
                <c:pt idx="4032">
                  <c:v>3.49</c:v>
                </c:pt>
                <c:pt idx="4033">
                  <c:v>3.48</c:v>
                </c:pt>
                <c:pt idx="4034">
                  <c:v>3.48</c:v>
                </c:pt>
                <c:pt idx="4035">
                  <c:v>3.48</c:v>
                </c:pt>
                <c:pt idx="4036">
                  <c:v>3.49</c:v>
                </c:pt>
                <c:pt idx="4037">
                  <c:v>3.49</c:v>
                </c:pt>
                <c:pt idx="4038">
                  <c:v>3.49</c:v>
                </c:pt>
                <c:pt idx="4039">
                  <c:v>3.49</c:v>
                </c:pt>
                <c:pt idx="4040">
                  <c:v>3.49</c:v>
                </c:pt>
                <c:pt idx="4041">
                  <c:v>3.48</c:v>
                </c:pt>
                <c:pt idx="4042">
                  <c:v>3.48</c:v>
                </c:pt>
                <c:pt idx="4043">
                  <c:v>3.47</c:v>
                </c:pt>
                <c:pt idx="4044">
                  <c:v>3.46</c:v>
                </c:pt>
                <c:pt idx="4045">
                  <c:v>3.46</c:v>
                </c:pt>
                <c:pt idx="4046">
                  <c:v>3.44</c:v>
                </c:pt>
                <c:pt idx="4047">
                  <c:v>3.41</c:v>
                </c:pt>
                <c:pt idx="4048">
                  <c:v>3.39</c:v>
                </c:pt>
                <c:pt idx="4049">
                  <c:v>3.32</c:v>
                </c:pt>
                <c:pt idx="4050">
                  <c:v>3.29</c:v>
                </c:pt>
                <c:pt idx="4051">
                  <c:v>3.27</c:v>
                </c:pt>
                <c:pt idx="4052">
                  <c:v>3.23</c:v>
                </c:pt>
                <c:pt idx="4053">
                  <c:v>3.22</c:v>
                </c:pt>
                <c:pt idx="4054">
                  <c:v>3.2</c:v>
                </c:pt>
                <c:pt idx="4055">
                  <c:v>3.17</c:v>
                </c:pt>
                <c:pt idx="4056">
                  <c:v>3.14</c:v>
                </c:pt>
                <c:pt idx="4057">
                  <c:v>3.1</c:v>
                </c:pt>
                <c:pt idx="4058">
                  <c:v>3.07</c:v>
                </c:pt>
                <c:pt idx="4059">
                  <c:v>3.07</c:v>
                </c:pt>
                <c:pt idx="4060">
                  <c:v>3.08</c:v>
                </c:pt>
                <c:pt idx="4061">
                  <c:v>3.07</c:v>
                </c:pt>
                <c:pt idx="4062">
                  <c:v>3.07</c:v>
                </c:pt>
                <c:pt idx="4063">
                  <c:v>3.07</c:v>
                </c:pt>
                <c:pt idx="4064">
                  <c:v>3.07</c:v>
                </c:pt>
                <c:pt idx="4065">
                  <c:v>3.12</c:v>
                </c:pt>
                <c:pt idx="4066">
                  <c:v>3.14</c:v>
                </c:pt>
                <c:pt idx="4067">
                  <c:v>3.18</c:v>
                </c:pt>
                <c:pt idx="4068">
                  <c:v>3.23</c:v>
                </c:pt>
                <c:pt idx="4069">
                  <c:v>3.24</c:v>
                </c:pt>
                <c:pt idx="4070">
                  <c:v>3.28</c:v>
                </c:pt>
                <c:pt idx="4071">
                  <c:v>3.29</c:v>
                </c:pt>
                <c:pt idx="4072">
                  <c:v>3.28</c:v>
                </c:pt>
                <c:pt idx="4073">
                  <c:v>3.29</c:v>
                </c:pt>
                <c:pt idx="4074">
                  <c:v>3.3</c:v>
                </c:pt>
                <c:pt idx="4075">
                  <c:v>3.3</c:v>
                </c:pt>
                <c:pt idx="4076">
                  <c:v>3.3</c:v>
                </c:pt>
                <c:pt idx="4077">
                  <c:v>3.27</c:v>
                </c:pt>
                <c:pt idx="4078">
                  <c:v>3.24</c:v>
                </c:pt>
                <c:pt idx="4079">
                  <c:v>3.25</c:v>
                </c:pt>
                <c:pt idx="4080">
                  <c:v>3.24</c:v>
                </c:pt>
                <c:pt idx="4081">
                  <c:v>3.23</c:v>
                </c:pt>
                <c:pt idx="4082">
                  <c:v>3.26</c:v>
                </c:pt>
                <c:pt idx="4083">
                  <c:v>3.28</c:v>
                </c:pt>
                <c:pt idx="4084">
                  <c:v>3.33</c:v>
                </c:pt>
                <c:pt idx="4085">
                  <c:v>3.34</c:v>
                </c:pt>
                <c:pt idx="4086">
                  <c:v>3.37</c:v>
                </c:pt>
                <c:pt idx="4087">
                  <c:v>3.35</c:v>
                </c:pt>
                <c:pt idx="4088">
                  <c:v>3.31</c:v>
                </c:pt>
                <c:pt idx="4089">
                  <c:v>3.31</c:v>
                </c:pt>
                <c:pt idx="4090">
                  <c:v>3.3</c:v>
                </c:pt>
                <c:pt idx="4091">
                  <c:v>3.27</c:v>
                </c:pt>
                <c:pt idx="4092">
                  <c:v>3.28</c:v>
                </c:pt>
                <c:pt idx="4093">
                  <c:v>3.27</c:v>
                </c:pt>
                <c:pt idx="4094">
                  <c:v>3.29</c:v>
                </c:pt>
                <c:pt idx="4095">
                  <c:v>3.29</c:v>
                </c:pt>
                <c:pt idx="4096">
                  <c:v>3.29</c:v>
                </c:pt>
                <c:pt idx="4097">
                  <c:v>3.29</c:v>
                </c:pt>
                <c:pt idx="4098">
                  <c:v>3.29</c:v>
                </c:pt>
                <c:pt idx="4099">
                  <c:v>3.3</c:v>
                </c:pt>
                <c:pt idx="4100">
                  <c:v>3.31</c:v>
                </c:pt>
                <c:pt idx="4101">
                  <c:v>3.36</c:v>
                </c:pt>
                <c:pt idx="4102">
                  <c:v>3.41</c:v>
                </c:pt>
                <c:pt idx="4103">
                  <c:v>3.41</c:v>
                </c:pt>
                <c:pt idx="4104">
                  <c:v>3.42</c:v>
                </c:pt>
                <c:pt idx="4105">
                  <c:v>3.42</c:v>
                </c:pt>
                <c:pt idx="4106">
                  <c:v>3.41</c:v>
                </c:pt>
                <c:pt idx="4107">
                  <c:v>3.41</c:v>
                </c:pt>
                <c:pt idx="4108">
                  <c:v>3.4</c:v>
                </c:pt>
                <c:pt idx="4109">
                  <c:v>3.39</c:v>
                </c:pt>
                <c:pt idx="4110">
                  <c:v>3.38</c:v>
                </c:pt>
                <c:pt idx="4111">
                  <c:v>3.42</c:v>
                </c:pt>
                <c:pt idx="4112">
                  <c:v>3.42</c:v>
                </c:pt>
                <c:pt idx="4113">
                  <c:v>3.47</c:v>
                </c:pt>
                <c:pt idx="4114">
                  <c:v>3.5</c:v>
                </c:pt>
                <c:pt idx="4115">
                  <c:v>3.58</c:v>
                </c:pt>
                <c:pt idx="4116">
                  <c:v>3.7</c:v>
                </c:pt>
                <c:pt idx="4117">
                  <c:v>3.77</c:v>
                </c:pt>
                <c:pt idx="4118">
                  <c:v>3.82</c:v>
                </c:pt>
                <c:pt idx="4119">
                  <c:v>3.77</c:v>
                </c:pt>
                <c:pt idx="4120">
                  <c:v>3.74</c:v>
                </c:pt>
                <c:pt idx="4121">
                  <c:v>3.72</c:v>
                </c:pt>
                <c:pt idx="4122">
                  <c:v>3.72</c:v>
                </c:pt>
                <c:pt idx="4123">
                  <c:v>3.72</c:v>
                </c:pt>
                <c:pt idx="4124">
                  <c:v>3.71</c:v>
                </c:pt>
                <c:pt idx="4125">
                  <c:v>3.71</c:v>
                </c:pt>
                <c:pt idx="4126">
                  <c:v>3.69</c:v>
                </c:pt>
                <c:pt idx="4127">
                  <c:v>3.68</c:v>
                </c:pt>
                <c:pt idx="4128">
                  <c:v>3.68</c:v>
                </c:pt>
                <c:pt idx="4129">
                  <c:v>3.68</c:v>
                </c:pt>
                <c:pt idx="4130">
                  <c:v>3.68</c:v>
                </c:pt>
                <c:pt idx="4131">
                  <c:v>3.7</c:v>
                </c:pt>
                <c:pt idx="4132">
                  <c:v>3.75</c:v>
                </c:pt>
                <c:pt idx="4133">
                  <c:v>3.79</c:v>
                </c:pt>
                <c:pt idx="4134">
                  <c:v>3.82</c:v>
                </c:pt>
                <c:pt idx="4135">
                  <c:v>3.87</c:v>
                </c:pt>
                <c:pt idx="4136">
                  <c:v>3.92</c:v>
                </c:pt>
                <c:pt idx="4137">
                  <c:v>3.96</c:v>
                </c:pt>
                <c:pt idx="4138">
                  <c:v>3.98</c:v>
                </c:pt>
                <c:pt idx="4139">
                  <c:v>3.93</c:v>
                </c:pt>
                <c:pt idx="4140">
                  <c:v>3.93</c:v>
                </c:pt>
                <c:pt idx="4141">
                  <c:v>3.93</c:v>
                </c:pt>
                <c:pt idx="4142">
                  <c:v>3.9</c:v>
                </c:pt>
                <c:pt idx="4143">
                  <c:v>3.9</c:v>
                </c:pt>
                <c:pt idx="4144">
                  <c:v>3.9</c:v>
                </c:pt>
                <c:pt idx="4145">
                  <c:v>3.9</c:v>
                </c:pt>
                <c:pt idx="4146">
                  <c:v>3.91</c:v>
                </c:pt>
                <c:pt idx="4147">
                  <c:v>3.92</c:v>
                </c:pt>
                <c:pt idx="4148">
                  <c:v>3.92</c:v>
                </c:pt>
                <c:pt idx="4149">
                  <c:v>3.92</c:v>
                </c:pt>
                <c:pt idx="4150">
                  <c:v>3.91</c:v>
                </c:pt>
                <c:pt idx="4151">
                  <c:v>3.85</c:v>
                </c:pt>
                <c:pt idx="4152">
                  <c:v>3.85</c:v>
                </c:pt>
                <c:pt idx="4153">
                  <c:v>3.85</c:v>
                </c:pt>
                <c:pt idx="4154">
                  <c:v>3.86</c:v>
                </c:pt>
                <c:pt idx="4155">
                  <c:v>3.86</c:v>
                </c:pt>
                <c:pt idx="4156">
                  <c:v>3.87</c:v>
                </c:pt>
                <c:pt idx="4157">
                  <c:v>3.91</c:v>
                </c:pt>
                <c:pt idx="4158">
                  <c:v>3.95</c:v>
                </c:pt>
                <c:pt idx="4159">
                  <c:v>3.95</c:v>
                </c:pt>
                <c:pt idx="4160">
                  <c:v>4.02</c:v>
                </c:pt>
                <c:pt idx="4161">
                  <c:v>4.06</c:v>
                </c:pt>
                <c:pt idx="4162">
                  <c:v>4.04</c:v>
                </c:pt>
                <c:pt idx="4163">
                  <c:v>4.05</c:v>
                </c:pt>
                <c:pt idx="4164">
                  <c:v>4.04</c:v>
                </c:pt>
                <c:pt idx="4165">
                  <c:v>4.06</c:v>
                </c:pt>
                <c:pt idx="4166">
                  <c:v>4.03</c:v>
                </c:pt>
                <c:pt idx="4167">
                  <c:v>4.05</c:v>
                </c:pt>
                <c:pt idx="4168">
                  <c:v>3.98</c:v>
                </c:pt>
                <c:pt idx="4169">
                  <c:v>3.97</c:v>
                </c:pt>
                <c:pt idx="4170">
                  <c:v>3.96</c:v>
                </c:pt>
                <c:pt idx="4171">
                  <c:v>3.97</c:v>
                </c:pt>
                <c:pt idx="4172">
                  <c:v>3.99</c:v>
                </c:pt>
                <c:pt idx="4173">
                  <c:v>3.98</c:v>
                </c:pt>
                <c:pt idx="4174">
                  <c:v>4.0</c:v>
                </c:pt>
                <c:pt idx="4175">
                  <c:v>4.01</c:v>
                </c:pt>
                <c:pt idx="4176">
                  <c:v>4.01</c:v>
                </c:pt>
                <c:pt idx="4177">
                  <c:v>4.01</c:v>
                </c:pt>
                <c:pt idx="4178">
                  <c:v>4.0</c:v>
                </c:pt>
                <c:pt idx="4179">
                  <c:v>3.99</c:v>
                </c:pt>
                <c:pt idx="4180">
                  <c:v>3.98</c:v>
                </c:pt>
                <c:pt idx="4181">
                  <c:v>3.96</c:v>
                </c:pt>
                <c:pt idx="4182">
                  <c:v>3.94</c:v>
                </c:pt>
                <c:pt idx="4183">
                  <c:v>3.9</c:v>
                </c:pt>
                <c:pt idx="4184">
                  <c:v>3.9</c:v>
                </c:pt>
                <c:pt idx="4185">
                  <c:v>3.88</c:v>
                </c:pt>
                <c:pt idx="4186">
                  <c:v>3.86</c:v>
                </c:pt>
                <c:pt idx="4187">
                  <c:v>3.83</c:v>
                </c:pt>
                <c:pt idx="4188">
                  <c:v>3.81</c:v>
                </c:pt>
                <c:pt idx="4189">
                  <c:v>3.8</c:v>
                </c:pt>
                <c:pt idx="4190">
                  <c:v>3.76</c:v>
                </c:pt>
                <c:pt idx="4191">
                  <c:v>3.75</c:v>
                </c:pt>
                <c:pt idx="4192">
                  <c:v>3.73</c:v>
                </c:pt>
                <c:pt idx="4193">
                  <c:v>3.72</c:v>
                </c:pt>
                <c:pt idx="4194">
                  <c:v>3.72</c:v>
                </c:pt>
                <c:pt idx="4195">
                  <c:v>3.72</c:v>
                </c:pt>
                <c:pt idx="4196">
                  <c:v>3.72</c:v>
                </c:pt>
                <c:pt idx="4197">
                  <c:v>3.74</c:v>
                </c:pt>
                <c:pt idx="4198">
                  <c:v>3.73</c:v>
                </c:pt>
                <c:pt idx="4199">
                  <c:v>3.74</c:v>
                </c:pt>
                <c:pt idx="4200">
                  <c:v>3.74</c:v>
                </c:pt>
                <c:pt idx="4201">
                  <c:v>3.73</c:v>
                </c:pt>
                <c:pt idx="4202">
                  <c:v>3.69</c:v>
                </c:pt>
                <c:pt idx="4203">
                  <c:v>3.69</c:v>
                </c:pt>
                <c:pt idx="4204">
                  <c:v>3.69</c:v>
                </c:pt>
                <c:pt idx="4205">
                  <c:v>3.71</c:v>
                </c:pt>
                <c:pt idx="4206">
                  <c:v>3.73</c:v>
                </c:pt>
                <c:pt idx="4207">
                  <c:v>3.76</c:v>
                </c:pt>
                <c:pt idx="4208">
                  <c:v>3.78</c:v>
                </c:pt>
                <c:pt idx="4209">
                  <c:v>3.79</c:v>
                </c:pt>
                <c:pt idx="4210">
                  <c:v>3.81</c:v>
                </c:pt>
                <c:pt idx="4211">
                  <c:v>3.83</c:v>
                </c:pt>
                <c:pt idx="4212">
                  <c:v>3.86</c:v>
                </c:pt>
                <c:pt idx="4213">
                  <c:v>3.88</c:v>
                </c:pt>
                <c:pt idx="4214">
                  <c:v>3.9</c:v>
                </c:pt>
                <c:pt idx="4215">
                  <c:v>3.91</c:v>
                </c:pt>
                <c:pt idx="4216">
                  <c:v>3.91</c:v>
                </c:pt>
                <c:pt idx="4217">
                  <c:v>3.92</c:v>
                </c:pt>
                <c:pt idx="4218">
                  <c:v>3.93</c:v>
                </c:pt>
                <c:pt idx="4219">
                  <c:v>3.96</c:v>
                </c:pt>
                <c:pt idx="4220">
                  <c:v>3.97</c:v>
                </c:pt>
                <c:pt idx="4221">
                  <c:v>3.98</c:v>
                </c:pt>
                <c:pt idx="4222">
                  <c:v>3.97</c:v>
                </c:pt>
                <c:pt idx="4223">
                  <c:v>3.94</c:v>
                </c:pt>
                <c:pt idx="4224">
                  <c:v>3.89</c:v>
                </c:pt>
                <c:pt idx="4225">
                  <c:v>3.87</c:v>
                </c:pt>
                <c:pt idx="4226">
                  <c:v>3.84</c:v>
                </c:pt>
                <c:pt idx="4227">
                  <c:v>3.81</c:v>
                </c:pt>
                <c:pt idx="4228">
                  <c:v>3.81</c:v>
                </c:pt>
                <c:pt idx="4229">
                  <c:v>3.79</c:v>
                </c:pt>
                <c:pt idx="4230">
                  <c:v>3.78</c:v>
                </c:pt>
                <c:pt idx="4231">
                  <c:v>3.76</c:v>
                </c:pt>
                <c:pt idx="4232">
                  <c:v>3.73</c:v>
                </c:pt>
                <c:pt idx="4233">
                  <c:v>3.71</c:v>
                </c:pt>
                <c:pt idx="4234">
                  <c:v>3.65</c:v>
                </c:pt>
                <c:pt idx="4235">
                  <c:v>3.63</c:v>
                </c:pt>
                <c:pt idx="4236">
                  <c:v>3.61</c:v>
                </c:pt>
                <c:pt idx="4237">
                  <c:v>3.58</c:v>
                </c:pt>
                <c:pt idx="4238">
                  <c:v>3.56</c:v>
                </c:pt>
                <c:pt idx="4239">
                  <c:v>3.55</c:v>
                </c:pt>
                <c:pt idx="4240">
                  <c:v>3.55</c:v>
                </c:pt>
                <c:pt idx="4241">
                  <c:v>3.54</c:v>
                </c:pt>
                <c:pt idx="4242">
                  <c:v>3.53</c:v>
                </c:pt>
                <c:pt idx="4243">
                  <c:v>3.5</c:v>
                </c:pt>
                <c:pt idx="4244">
                  <c:v>3.48</c:v>
                </c:pt>
                <c:pt idx="4245">
                  <c:v>3.46</c:v>
                </c:pt>
                <c:pt idx="4246">
                  <c:v>3.44</c:v>
                </c:pt>
                <c:pt idx="4247">
                  <c:v>3.42</c:v>
                </c:pt>
                <c:pt idx="4248">
                  <c:v>3.43</c:v>
                </c:pt>
                <c:pt idx="4249">
                  <c:v>3.44</c:v>
                </c:pt>
                <c:pt idx="4250">
                  <c:v>3.44</c:v>
                </c:pt>
                <c:pt idx="4251">
                  <c:v>3.45</c:v>
                </c:pt>
                <c:pt idx="4252">
                  <c:v>3.46</c:v>
                </c:pt>
                <c:pt idx="4253">
                  <c:v>3.44</c:v>
                </c:pt>
                <c:pt idx="4254">
                  <c:v>3.44</c:v>
                </c:pt>
                <c:pt idx="4255">
                  <c:v>3.45</c:v>
                </c:pt>
                <c:pt idx="4256">
                  <c:v>3.45</c:v>
                </c:pt>
                <c:pt idx="4257">
                  <c:v>3.44</c:v>
                </c:pt>
                <c:pt idx="4258">
                  <c:v>3.43</c:v>
                </c:pt>
                <c:pt idx="4259">
                  <c:v>3.43</c:v>
                </c:pt>
                <c:pt idx="4260">
                  <c:v>3.43</c:v>
                </c:pt>
                <c:pt idx="4261">
                  <c:v>3.43</c:v>
                </c:pt>
                <c:pt idx="4262">
                  <c:v>3.43</c:v>
                </c:pt>
                <c:pt idx="4263">
                  <c:v>3.43</c:v>
                </c:pt>
                <c:pt idx="4264">
                  <c:v>3.43</c:v>
                </c:pt>
                <c:pt idx="4265">
                  <c:v>3.44</c:v>
                </c:pt>
                <c:pt idx="4266">
                  <c:v>3.46</c:v>
                </c:pt>
                <c:pt idx="4267">
                  <c:v>3.47</c:v>
                </c:pt>
                <c:pt idx="4268">
                  <c:v>3.46</c:v>
                </c:pt>
                <c:pt idx="4269">
                  <c:v>3.47</c:v>
                </c:pt>
                <c:pt idx="4270">
                  <c:v>3.47</c:v>
                </c:pt>
                <c:pt idx="4271">
                  <c:v>3.47</c:v>
                </c:pt>
                <c:pt idx="4272">
                  <c:v>3.47</c:v>
                </c:pt>
                <c:pt idx="4273">
                  <c:v>3.48</c:v>
                </c:pt>
                <c:pt idx="4274">
                  <c:v>3.48</c:v>
                </c:pt>
                <c:pt idx="4275">
                  <c:v>3.48</c:v>
                </c:pt>
                <c:pt idx="4276">
                  <c:v>3.49</c:v>
                </c:pt>
                <c:pt idx="4277">
                  <c:v>3.52</c:v>
                </c:pt>
                <c:pt idx="4278">
                  <c:v>3.54</c:v>
                </c:pt>
                <c:pt idx="4279">
                  <c:v>3.54</c:v>
                </c:pt>
                <c:pt idx="4280">
                  <c:v>3.56</c:v>
                </c:pt>
                <c:pt idx="4281">
                  <c:v>3.56</c:v>
                </c:pt>
                <c:pt idx="4282">
                  <c:v>3.56</c:v>
                </c:pt>
                <c:pt idx="4283">
                  <c:v>3.58</c:v>
                </c:pt>
                <c:pt idx="4284">
                  <c:v>3.59</c:v>
                </c:pt>
                <c:pt idx="4285">
                  <c:v>3.56</c:v>
                </c:pt>
                <c:pt idx="4286">
                  <c:v>3.54</c:v>
                </c:pt>
                <c:pt idx="4287">
                  <c:v>3.45</c:v>
                </c:pt>
                <c:pt idx="4288">
                  <c:v>3.42</c:v>
                </c:pt>
                <c:pt idx="4289">
                  <c:v>3.42</c:v>
                </c:pt>
                <c:pt idx="4290">
                  <c:v>3.42</c:v>
                </c:pt>
                <c:pt idx="4291">
                  <c:v>3.42</c:v>
                </c:pt>
                <c:pt idx="4292">
                  <c:v>3.42</c:v>
                </c:pt>
                <c:pt idx="4293">
                  <c:v>3.43</c:v>
                </c:pt>
                <c:pt idx="4294">
                  <c:v>3.44</c:v>
                </c:pt>
                <c:pt idx="4295">
                  <c:v>3.43</c:v>
                </c:pt>
                <c:pt idx="4296">
                  <c:v>3.44</c:v>
                </c:pt>
                <c:pt idx="4297">
                  <c:v>3.45</c:v>
                </c:pt>
                <c:pt idx="4298">
                  <c:v>3.45</c:v>
                </c:pt>
                <c:pt idx="4299">
                  <c:v>3.45</c:v>
                </c:pt>
                <c:pt idx="4300">
                  <c:v>3.43</c:v>
                </c:pt>
                <c:pt idx="4301">
                  <c:v>3.38</c:v>
                </c:pt>
                <c:pt idx="4302">
                  <c:v>3.31</c:v>
                </c:pt>
                <c:pt idx="4303">
                  <c:v>3.26</c:v>
                </c:pt>
                <c:pt idx="4304">
                  <c:v>3.23</c:v>
                </c:pt>
                <c:pt idx="4305">
                  <c:v>3.2</c:v>
                </c:pt>
                <c:pt idx="4306">
                  <c:v>3.2</c:v>
                </c:pt>
                <c:pt idx="4307">
                  <c:v>3.16</c:v>
                </c:pt>
                <c:pt idx="4308">
                  <c:v>3.12</c:v>
                </c:pt>
                <c:pt idx="4309">
                  <c:v>3.11</c:v>
                </c:pt>
                <c:pt idx="4310">
                  <c:v>3.1</c:v>
                </c:pt>
                <c:pt idx="4311">
                  <c:v>3.1</c:v>
                </c:pt>
                <c:pt idx="4312">
                  <c:v>3.08</c:v>
                </c:pt>
                <c:pt idx="4313">
                  <c:v>3.05</c:v>
                </c:pt>
                <c:pt idx="4314">
                  <c:v>3.01</c:v>
                </c:pt>
                <c:pt idx="4315">
                  <c:v>3.0</c:v>
                </c:pt>
                <c:pt idx="4316">
                  <c:v>3.0</c:v>
                </c:pt>
                <c:pt idx="4317">
                  <c:v>3.0</c:v>
                </c:pt>
                <c:pt idx="4318">
                  <c:v>3.01</c:v>
                </c:pt>
                <c:pt idx="4319">
                  <c:v>3.01</c:v>
                </c:pt>
                <c:pt idx="4320">
                  <c:v>3.0</c:v>
                </c:pt>
                <c:pt idx="4321">
                  <c:v>2.99</c:v>
                </c:pt>
                <c:pt idx="4322">
                  <c:v>2.98</c:v>
                </c:pt>
                <c:pt idx="4323">
                  <c:v>2.99</c:v>
                </c:pt>
                <c:pt idx="4324">
                  <c:v>2.99</c:v>
                </c:pt>
                <c:pt idx="4325">
                  <c:v>2.98</c:v>
                </c:pt>
                <c:pt idx="4326">
                  <c:v>2.94</c:v>
                </c:pt>
                <c:pt idx="4327">
                  <c:v>2.91</c:v>
                </c:pt>
                <c:pt idx="4328">
                  <c:v>2.88</c:v>
                </c:pt>
                <c:pt idx="4329">
                  <c:v>2.86</c:v>
                </c:pt>
                <c:pt idx="4330">
                  <c:v>2.86</c:v>
                </c:pt>
                <c:pt idx="4331">
                  <c:v>2.85</c:v>
                </c:pt>
                <c:pt idx="4332">
                  <c:v>2.85</c:v>
                </c:pt>
                <c:pt idx="4333">
                  <c:v>2.86</c:v>
                </c:pt>
                <c:pt idx="4334">
                  <c:v>2.87</c:v>
                </c:pt>
                <c:pt idx="4335">
                  <c:v>2.88</c:v>
                </c:pt>
                <c:pt idx="4336">
                  <c:v>2.87</c:v>
                </c:pt>
                <c:pt idx="4337">
                  <c:v>2.85</c:v>
                </c:pt>
                <c:pt idx="4338">
                  <c:v>2.82</c:v>
                </c:pt>
                <c:pt idx="4339">
                  <c:v>2.78</c:v>
                </c:pt>
                <c:pt idx="4340">
                  <c:v>2.77</c:v>
                </c:pt>
                <c:pt idx="4341">
                  <c:v>2.79</c:v>
                </c:pt>
                <c:pt idx="4342">
                  <c:v>2.83</c:v>
                </c:pt>
                <c:pt idx="4343">
                  <c:v>2.87</c:v>
                </c:pt>
                <c:pt idx="4344">
                  <c:v>2.9</c:v>
                </c:pt>
                <c:pt idx="4345">
                  <c:v>2.91</c:v>
                </c:pt>
                <c:pt idx="4346">
                  <c:v>2.95</c:v>
                </c:pt>
                <c:pt idx="4347">
                  <c:v>3.03</c:v>
                </c:pt>
                <c:pt idx="4348">
                  <c:v>3.12</c:v>
                </c:pt>
                <c:pt idx="4349">
                  <c:v>3.12</c:v>
                </c:pt>
                <c:pt idx="4350">
                  <c:v>3.19</c:v>
                </c:pt>
                <c:pt idx="4351">
                  <c:v>3.22</c:v>
                </c:pt>
                <c:pt idx="4352">
                  <c:v>3.25</c:v>
                </c:pt>
                <c:pt idx="4353">
                  <c:v>3.26</c:v>
                </c:pt>
                <c:pt idx="4354">
                  <c:v>3.27</c:v>
                </c:pt>
                <c:pt idx="4355">
                  <c:v>3.24</c:v>
                </c:pt>
                <c:pt idx="4356">
                  <c:v>3.21</c:v>
                </c:pt>
                <c:pt idx="4357">
                  <c:v>3.22</c:v>
                </c:pt>
                <c:pt idx="4358">
                  <c:v>3.23</c:v>
                </c:pt>
                <c:pt idx="4359">
                  <c:v>3.21</c:v>
                </c:pt>
                <c:pt idx="4360">
                  <c:v>3.2</c:v>
                </c:pt>
                <c:pt idx="4361">
                  <c:v>3.2</c:v>
                </c:pt>
                <c:pt idx="4362">
                  <c:v>3.18</c:v>
                </c:pt>
                <c:pt idx="4363">
                  <c:v>3.18</c:v>
                </c:pt>
                <c:pt idx="4364">
                  <c:v>3.19</c:v>
                </c:pt>
                <c:pt idx="4365">
                  <c:v>3.19</c:v>
                </c:pt>
                <c:pt idx="4366">
                  <c:v>3.15</c:v>
                </c:pt>
                <c:pt idx="4367">
                  <c:v>3.14</c:v>
                </c:pt>
                <c:pt idx="4368">
                  <c:v>3.15</c:v>
                </c:pt>
                <c:pt idx="4369">
                  <c:v>3.15</c:v>
                </c:pt>
                <c:pt idx="4370">
                  <c:v>3.14</c:v>
                </c:pt>
                <c:pt idx="4371">
                  <c:v>3.14</c:v>
                </c:pt>
                <c:pt idx="4372">
                  <c:v>3.11</c:v>
                </c:pt>
                <c:pt idx="4373">
                  <c:v>3.11</c:v>
                </c:pt>
                <c:pt idx="4374">
                  <c:v>3.11</c:v>
                </c:pt>
                <c:pt idx="4375">
                  <c:v>3.12</c:v>
                </c:pt>
                <c:pt idx="4376">
                  <c:v>3.13</c:v>
                </c:pt>
                <c:pt idx="4377">
                  <c:v>3.14</c:v>
                </c:pt>
                <c:pt idx="4378">
                  <c:v>3.14</c:v>
                </c:pt>
                <c:pt idx="4379">
                  <c:v>3.14</c:v>
                </c:pt>
                <c:pt idx="4380">
                  <c:v>3.13</c:v>
                </c:pt>
                <c:pt idx="4381">
                  <c:v>3.11</c:v>
                </c:pt>
                <c:pt idx="4382">
                  <c:v>3.11</c:v>
                </c:pt>
                <c:pt idx="4383">
                  <c:v>3.12</c:v>
                </c:pt>
                <c:pt idx="4384">
                  <c:v>3.13</c:v>
                </c:pt>
                <c:pt idx="4385">
                  <c:v>3.12</c:v>
                </c:pt>
                <c:pt idx="4386">
                  <c:v>3.13</c:v>
                </c:pt>
                <c:pt idx="4387">
                  <c:v>3.12</c:v>
                </c:pt>
                <c:pt idx="4388">
                  <c:v>3.11</c:v>
                </c:pt>
                <c:pt idx="4389">
                  <c:v>3.09</c:v>
                </c:pt>
                <c:pt idx="4390">
                  <c:v>3.1</c:v>
                </c:pt>
                <c:pt idx="4391">
                  <c:v>3.09</c:v>
                </c:pt>
                <c:pt idx="4392">
                  <c:v>3.08</c:v>
                </c:pt>
                <c:pt idx="4393">
                  <c:v>3.06</c:v>
                </c:pt>
                <c:pt idx="4394">
                  <c:v>3.02</c:v>
                </c:pt>
                <c:pt idx="4395">
                  <c:v>3.01</c:v>
                </c:pt>
                <c:pt idx="4396">
                  <c:v>3.0</c:v>
                </c:pt>
                <c:pt idx="4397">
                  <c:v>2.99</c:v>
                </c:pt>
                <c:pt idx="4398">
                  <c:v>2.96</c:v>
                </c:pt>
                <c:pt idx="4399">
                  <c:v>2.95</c:v>
                </c:pt>
                <c:pt idx="4400">
                  <c:v>2.93</c:v>
                </c:pt>
                <c:pt idx="4401">
                  <c:v>2.93</c:v>
                </c:pt>
                <c:pt idx="4402">
                  <c:v>2.9</c:v>
                </c:pt>
                <c:pt idx="4403">
                  <c:v>2.9</c:v>
                </c:pt>
                <c:pt idx="4404">
                  <c:v>2.9</c:v>
                </c:pt>
                <c:pt idx="4405">
                  <c:v>2.9</c:v>
                </c:pt>
                <c:pt idx="4406">
                  <c:v>2.9</c:v>
                </c:pt>
                <c:pt idx="4407">
                  <c:v>2.87</c:v>
                </c:pt>
                <c:pt idx="4408">
                  <c:v>2.85</c:v>
                </c:pt>
                <c:pt idx="4409">
                  <c:v>2.85</c:v>
                </c:pt>
                <c:pt idx="4410">
                  <c:v>2.84</c:v>
                </c:pt>
                <c:pt idx="4411">
                  <c:v>2.84</c:v>
                </c:pt>
                <c:pt idx="4412">
                  <c:v>2.8</c:v>
                </c:pt>
                <c:pt idx="4413">
                  <c:v>2.79</c:v>
                </c:pt>
                <c:pt idx="4414">
                  <c:v>2.78</c:v>
                </c:pt>
                <c:pt idx="4415">
                  <c:v>2.8</c:v>
                </c:pt>
                <c:pt idx="4416">
                  <c:v>2.79</c:v>
                </c:pt>
                <c:pt idx="4417">
                  <c:v>2.77</c:v>
                </c:pt>
                <c:pt idx="4418">
                  <c:v>2.75</c:v>
                </c:pt>
                <c:pt idx="4419">
                  <c:v>2.75</c:v>
                </c:pt>
                <c:pt idx="4420">
                  <c:v>2.72</c:v>
                </c:pt>
                <c:pt idx="4421">
                  <c:v>2.71</c:v>
                </c:pt>
                <c:pt idx="4422">
                  <c:v>2.7</c:v>
                </c:pt>
                <c:pt idx="4423">
                  <c:v>2.69</c:v>
                </c:pt>
                <c:pt idx="4424">
                  <c:v>2.66</c:v>
                </c:pt>
                <c:pt idx="4425">
                  <c:v>2.68</c:v>
                </c:pt>
                <c:pt idx="4426">
                  <c:v>2.68</c:v>
                </c:pt>
                <c:pt idx="4427">
                  <c:v>2.63</c:v>
                </c:pt>
                <c:pt idx="4428">
                  <c:v>2.61</c:v>
                </c:pt>
                <c:pt idx="4429">
                  <c:v>2.58</c:v>
                </c:pt>
                <c:pt idx="4430">
                  <c:v>2.56</c:v>
                </c:pt>
                <c:pt idx="4431">
                  <c:v>2.54</c:v>
                </c:pt>
                <c:pt idx="4432">
                  <c:v>2.53</c:v>
                </c:pt>
                <c:pt idx="4433">
                  <c:v>2.52</c:v>
                </c:pt>
                <c:pt idx="4434">
                  <c:v>2.51</c:v>
                </c:pt>
                <c:pt idx="4435">
                  <c:v>2.52</c:v>
                </c:pt>
                <c:pt idx="4436">
                  <c:v>2.54</c:v>
                </c:pt>
                <c:pt idx="4437">
                  <c:v>2.55</c:v>
                </c:pt>
                <c:pt idx="4438">
                  <c:v>2.57</c:v>
                </c:pt>
                <c:pt idx="4439">
                  <c:v>2.55</c:v>
                </c:pt>
                <c:pt idx="4440">
                  <c:v>2.54</c:v>
                </c:pt>
                <c:pt idx="4441">
                  <c:v>2.53</c:v>
                </c:pt>
                <c:pt idx="4442">
                  <c:v>2.54</c:v>
                </c:pt>
                <c:pt idx="4443">
                  <c:v>2.55</c:v>
                </c:pt>
                <c:pt idx="4444">
                  <c:v>2.55</c:v>
                </c:pt>
                <c:pt idx="4445">
                  <c:v>2.56</c:v>
                </c:pt>
                <c:pt idx="4446">
                  <c:v>2.55</c:v>
                </c:pt>
                <c:pt idx="4447">
                  <c:v>2.57</c:v>
                </c:pt>
                <c:pt idx="4448">
                  <c:v>2.57</c:v>
                </c:pt>
                <c:pt idx="4449">
                  <c:v>2.55</c:v>
                </c:pt>
                <c:pt idx="4450">
                  <c:v>2.54</c:v>
                </c:pt>
                <c:pt idx="4451">
                  <c:v>2.54</c:v>
                </c:pt>
                <c:pt idx="4452">
                  <c:v>2.54</c:v>
                </c:pt>
                <c:pt idx="4453">
                  <c:v>2.56</c:v>
                </c:pt>
                <c:pt idx="4454">
                  <c:v>2.57</c:v>
                </c:pt>
                <c:pt idx="4455">
                  <c:v>2.58</c:v>
                </c:pt>
                <c:pt idx="4456">
                  <c:v>2.6</c:v>
                </c:pt>
                <c:pt idx="4457">
                  <c:v>2.63</c:v>
                </c:pt>
                <c:pt idx="4458">
                  <c:v>2.66</c:v>
                </c:pt>
                <c:pt idx="4459">
                  <c:v>2.66</c:v>
                </c:pt>
                <c:pt idx="4460">
                  <c:v>2.64</c:v>
                </c:pt>
                <c:pt idx="4461">
                  <c:v>2.65</c:v>
                </c:pt>
                <c:pt idx="4462">
                  <c:v>2.71</c:v>
                </c:pt>
                <c:pt idx="4463">
                  <c:v>2.72</c:v>
                </c:pt>
                <c:pt idx="4464">
                  <c:v>2.81</c:v>
                </c:pt>
                <c:pt idx="4465">
                  <c:v>2.84</c:v>
                </c:pt>
                <c:pt idx="4466">
                  <c:v>2.91</c:v>
                </c:pt>
                <c:pt idx="4467">
                  <c:v>2.91</c:v>
                </c:pt>
                <c:pt idx="4468">
                  <c:v>2.89</c:v>
                </c:pt>
                <c:pt idx="4469">
                  <c:v>2.87</c:v>
                </c:pt>
                <c:pt idx="4470">
                  <c:v>2.87</c:v>
                </c:pt>
                <c:pt idx="4471">
                  <c:v>2.87</c:v>
                </c:pt>
                <c:pt idx="4472">
                  <c:v>2.82</c:v>
                </c:pt>
                <c:pt idx="4473">
                  <c:v>2.82</c:v>
                </c:pt>
                <c:pt idx="4474">
                  <c:v>2.84</c:v>
                </c:pt>
                <c:pt idx="4475">
                  <c:v>2.84</c:v>
                </c:pt>
                <c:pt idx="4476">
                  <c:v>2.84</c:v>
                </c:pt>
                <c:pt idx="4477">
                  <c:v>2.84</c:v>
                </c:pt>
                <c:pt idx="4478">
                  <c:v>2.84</c:v>
                </c:pt>
                <c:pt idx="4479">
                  <c:v>2.82</c:v>
                </c:pt>
                <c:pt idx="4480">
                  <c:v>2.77</c:v>
                </c:pt>
                <c:pt idx="4481">
                  <c:v>2.71</c:v>
                </c:pt>
                <c:pt idx="4482">
                  <c:v>2.73</c:v>
                </c:pt>
                <c:pt idx="4483">
                  <c:v>2.75</c:v>
                </c:pt>
                <c:pt idx="4484">
                  <c:v>2.73</c:v>
                </c:pt>
                <c:pt idx="4485">
                  <c:v>2.73</c:v>
                </c:pt>
                <c:pt idx="4486">
                  <c:v>2.73</c:v>
                </c:pt>
                <c:pt idx="4487">
                  <c:v>2.71</c:v>
                </c:pt>
                <c:pt idx="4488">
                  <c:v>2.68</c:v>
                </c:pt>
                <c:pt idx="4489">
                  <c:v>2.68</c:v>
                </c:pt>
                <c:pt idx="4490">
                  <c:v>2.68</c:v>
                </c:pt>
                <c:pt idx="4491">
                  <c:v>2.68</c:v>
                </c:pt>
                <c:pt idx="4492">
                  <c:v>2.62</c:v>
                </c:pt>
                <c:pt idx="4493">
                  <c:v>2.63</c:v>
                </c:pt>
                <c:pt idx="4494">
                  <c:v>2.63</c:v>
                </c:pt>
                <c:pt idx="4495">
                  <c:v>2.63</c:v>
                </c:pt>
                <c:pt idx="4496">
                  <c:v>2.65</c:v>
                </c:pt>
                <c:pt idx="4497">
                  <c:v>2.63</c:v>
                </c:pt>
                <c:pt idx="4498">
                  <c:v>2.62</c:v>
                </c:pt>
                <c:pt idx="4499">
                  <c:v>2.6</c:v>
                </c:pt>
                <c:pt idx="4500">
                  <c:v>2.59</c:v>
                </c:pt>
                <c:pt idx="4501">
                  <c:v>2.56</c:v>
                </c:pt>
                <c:pt idx="4502">
                  <c:v>2.56</c:v>
                </c:pt>
                <c:pt idx="4503">
                  <c:v>2.51</c:v>
                </c:pt>
                <c:pt idx="4504">
                  <c:v>2.51</c:v>
                </c:pt>
                <c:pt idx="4505">
                  <c:v>2.48</c:v>
                </c:pt>
                <c:pt idx="4506">
                  <c:v>2.48</c:v>
                </c:pt>
                <c:pt idx="4507">
                  <c:v>2.51</c:v>
                </c:pt>
                <c:pt idx="4508">
                  <c:v>2.49</c:v>
                </c:pt>
                <c:pt idx="4509">
                  <c:v>2.5</c:v>
                </c:pt>
                <c:pt idx="4510">
                  <c:v>2.5</c:v>
                </c:pt>
                <c:pt idx="4511">
                  <c:v>2.52</c:v>
                </c:pt>
                <c:pt idx="4512">
                  <c:v>2.52</c:v>
                </c:pt>
                <c:pt idx="4513">
                  <c:v>2.55</c:v>
                </c:pt>
                <c:pt idx="4514">
                  <c:v>2.55</c:v>
                </c:pt>
                <c:pt idx="4515">
                  <c:v>2.55</c:v>
                </c:pt>
                <c:pt idx="4516">
                  <c:v>2.55</c:v>
                </c:pt>
                <c:pt idx="4517">
                  <c:v>2.52</c:v>
                </c:pt>
                <c:pt idx="4518">
                  <c:v>2.52</c:v>
                </c:pt>
                <c:pt idx="4519">
                  <c:v>2.5</c:v>
                </c:pt>
                <c:pt idx="4520">
                  <c:v>2.51</c:v>
                </c:pt>
                <c:pt idx="4521">
                  <c:v>2.52</c:v>
                </c:pt>
                <c:pt idx="4522">
                  <c:v>2.52</c:v>
                </c:pt>
                <c:pt idx="4523">
                  <c:v>2.54</c:v>
                </c:pt>
                <c:pt idx="4524">
                  <c:v>2.55</c:v>
                </c:pt>
                <c:pt idx="4525">
                  <c:v>2.62</c:v>
                </c:pt>
                <c:pt idx="4526">
                  <c:v>2.64</c:v>
                </c:pt>
                <c:pt idx="4527">
                  <c:v>2.63</c:v>
                </c:pt>
                <c:pt idx="4528">
                  <c:v>2.63</c:v>
                </c:pt>
                <c:pt idx="4529">
                  <c:v>2.62</c:v>
                </c:pt>
                <c:pt idx="4530">
                  <c:v>2.64</c:v>
                </c:pt>
                <c:pt idx="4531">
                  <c:v>2.62</c:v>
                </c:pt>
                <c:pt idx="4532">
                  <c:v>2.64</c:v>
                </c:pt>
                <c:pt idx="4533">
                  <c:v>2.62</c:v>
                </c:pt>
                <c:pt idx="4534">
                  <c:v>2.61</c:v>
                </c:pt>
                <c:pt idx="4535">
                  <c:v>2.6</c:v>
                </c:pt>
                <c:pt idx="4536">
                  <c:v>2.61</c:v>
                </c:pt>
                <c:pt idx="4537">
                  <c:v>2.6</c:v>
                </c:pt>
                <c:pt idx="4538">
                  <c:v>2.6</c:v>
                </c:pt>
                <c:pt idx="4539">
                  <c:v>2.6</c:v>
                </c:pt>
                <c:pt idx="4540">
                  <c:v>2.58</c:v>
                </c:pt>
                <c:pt idx="4541">
                  <c:v>2.58</c:v>
                </c:pt>
                <c:pt idx="4542">
                  <c:v>2.58</c:v>
                </c:pt>
                <c:pt idx="4543">
                  <c:v>2.58</c:v>
                </c:pt>
                <c:pt idx="4544">
                  <c:v>2.57</c:v>
                </c:pt>
                <c:pt idx="4545">
                  <c:v>2.57</c:v>
                </c:pt>
                <c:pt idx="4546">
                  <c:v>2.53</c:v>
                </c:pt>
                <c:pt idx="4547">
                  <c:v>2.52</c:v>
                </c:pt>
                <c:pt idx="4548">
                  <c:v>2.49</c:v>
                </c:pt>
                <c:pt idx="4549">
                  <c:v>2.49</c:v>
                </c:pt>
                <c:pt idx="4550">
                  <c:v>2.49</c:v>
                </c:pt>
                <c:pt idx="4551">
                  <c:v>2.49</c:v>
                </c:pt>
                <c:pt idx="4552">
                  <c:v>2.47</c:v>
                </c:pt>
                <c:pt idx="4553">
                  <c:v>2.46</c:v>
                </c:pt>
                <c:pt idx="4554">
                  <c:v>2.44</c:v>
                </c:pt>
                <c:pt idx="4555">
                  <c:v>2.43</c:v>
                </c:pt>
                <c:pt idx="4556">
                  <c:v>2.4</c:v>
                </c:pt>
                <c:pt idx="4557">
                  <c:v>2.38</c:v>
                </c:pt>
                <c:pt idx="4558">
                  <c:v>2.36</c:v>
                </c:pt>
                <c:pt idx="4559">
                  <c:v>2.36</c:v>
                </c:pt>
                <c:pt idx="4560">
                  <c:v>2.37</c:v>
                </c:pt>
                <c:pt idx="4561">
                  <c:v>2.37</c:v>
                </c:pt>
                <c:pt idx="4562">
                  <c:v>2.38</c:v>
                </c:pt>
                <c:pt idx="4563">
                  <c:v>2.38</c:v>
                </c:pt>
                <c:pt idx="4564">
                  <c:v>2.4</c:v>
                </c:pt>
                <c:pt idx="4565">
                  <c:v>2.4</c:v>
                </c:pt>
                <c:pt idx="4566">
                  <c:v>2.42</c:v>
                </c:pt>
                <c:pt idx="4567">
                  <c:v>2.43</c:v>
                </c:pt>
                <c:pt idx="4568">
                  <c:v>2.45</c:v>
                </c:pt>
                <c:pt idx="4569">
                  <c:v>2.44</c:v>
                </c:pt>
                <c:pt idx="4570">
                  <c:v>2.47</c:v>
                </c:pt>
                <c:pt idx="4571">
                  <c:v>2.49</c:v>
                </c:pt>
                <c:pt idx="4572">
                  <c:v>2.52</c:v>
                </c:pt>
                <c:pt idx="4573">
                  <c:v>2.51</c:v>
                </c:pt>
                <c:pt idx="4574">
                  <c:v>2.52</c:v>
                </c:pt>
                <c:pt idx="4575">
                  <c:v>2.52</c:v>
                </c:pt>
                <c:pt idx="4576">
                  <c:v>2.53</c:v>
                </c:pt>
                <c:pt idx="4577">
                  <c:v>2.52</c:v>
                </c:pt>
                <c:pt idx="4578">
                  <c:v>2.51</c:v>
                </c:pt>
                <c:pt idx="4579">
                  <c:v>2.5</c:v>
                </c:pt>
                <c:pt idx="4580">
                  <c:v>2.5</c:v>
                </c:pt>
                <c:pt idx="4581">
                  <c:v>2.48</c:v>
                </c:pt>
                <c:pt idx="4582">
                  <c:v>2.48</c:v>
                </c:pt>
                <c:pt idx="4583">
                  <c:v>2.48</c:v>
                </c:pt>
                <c:pt idx="4584">
                  <c:v>2.48</c:v>
                </c:pt>
                <c:pt idx="4585">
                  <c:v>2.47</c:v>
                </c:pt>
                <c:pt idx="4586">
                  <c:v>2.47</c:v>
                </c:pt>
                <c:pt idx="4587">
                  <c:v>2.48</c:v>
                </c:pt>
                <c:pt idx="4588">
                  <c:v>2.49</c:v>
                </c:pt>
                <c:pt idx="4589">
                  <c:v>2.46</c:v>
                </c:pt>
                <c:pt idx="4590">
                  <c:v>2.46</c:v>
                </c:pt>
                <c:pt idx="4591">
                  <c:v>2.46</c:v>
                </c:pt>
                <c:pt idx="4592">
                  <c:v>2.47</c:v>
                </c:pt>
                <c:pt idx="4593">
                  <c:v>2.48</c:v>
                </c:pt>
                <c:pt idx="4594">
                  <c:v>2.51</c:v>
                </c:pt>
                <c:pt idx="4595">
                  <c:v>2.5</c:v>
                </c:pt>
                <c:pt idx="4596">
                  <c:v>2.5</c:v>
                </c:pt>
                <c:pt idx="4597">
                  <c:v>2.48</c:v>
                </c:pt>
                <c:pt idx="4598">
                  <c:v>2.46</c:v>
                </c:pt>
                <c:pt idx="4599">
                  <c:v>2.46</c:v>
                </c:pt>
                <c:pt idx="4600">
                  <c:v>2.45</c:v>
                </c:pt>
                <c:pt idx="4601">
                  <c:v>2.44</c:v>
                </c:pt>
                <c:pt idx="4602">
                  <c:v>2.42</c:v>
                </c:pt>
                <c:pt idx="4603">
                  <c:v>2.42</c:v>
                </c:pt>
                <c:pt idx="4604">
                  <c:v>2.41</c:v>
                </c:pt>
                <c:pt idx="4605">
                  <c:v>2.39</c:v>
                </c:pt>
                <c:pt idx="4606">
                  <c:v>2.39</c:v>
                </c:pt>
                <c:pt idx="4607">
                  <c:v>2.39</c:v>
                </c:pt>
                <c:pt idx="4608">
                  <c:v>2.39</c:v>
                </c:pt>
                <c:pt idx="4609">
                  <c:v>2.39</c:v>
                </c:pt>
                <c:pt idx="4610">
                  <c:v>2.39</c:v>
                </c:pt>
                <c:pt idx="4611">
                  <c:v>2.39</c:v>
                </c:pt>
                <c:pt idx="4612">
                  <c:v>2.39</c:v>
                </c:pt>
                <c:pt idx="4613">
                  <c:v>2.39</c:v>
                </c:pt>
                <c:pt idx="4614">
                  <c:v>2.39</c:v>
                </c:pt>
                <c:pt idx="4615">
                  <c:v>2.39</c:v>
                </c:pt>
                <c:pt idx="4616">
                  <c:v>2.39</c:v>
                </c:pt>
                <c:pt idx="4617">
                  <c:v>2.39</c:v>
                </c:pt>
                <c:pt idx="4618">
                  <c:v>2.4</c:v>
                </c:pt>
                <c:pt idx="4619">
                  <c:v>2.4</c:v>
                </c:pt>
                <c:pt idx="4620">
                  <c:v>2.4</c:v>
                </c:pt>
                <c:pt idx="4621">
                  <c:v>2.4</c:v>
                </c:pt>
                <c:pt idx="4622">
                  <c:v>2.4</c:v>
                </c:pt>
                <c:pt idx="4623">
                  <c:v>2.4</c:v>
                </c:pt>
                <c:pt idx="4624">
                  <c:v>2.42</c:v>
                </c:pt>
                <c:pt idx="4625">
                  <c:v>2.42</c:v>
                </c:pt>
                <c:pt idx="4626">
                  <c:v>2.42</c:v>
                </c:pt>
                <c:pt idx="4627">
                  <c:v>2.42</c:v>
                </c:pt>
                <c:pt idx="4628">
                  <c:v>2.42</c:v>
                </c:pt>
                <c:pt idx="4629">
                  <c:v>2.42</c:v>
                </c:pt>
                <c:pt idx="4630">
                  <c:v>2.42</c:v>
                </c:pt>
                <c:pt idx="4631">
                  <c:v>2.41</c:v>
                </c:pt>
                <c:pt idx="4632">
                  <c:v>2.4</c:v>
                </c:pt>
                <c:pt idx="4633">
                  <c:v>2.4</c:v>
                </c:pt>
                <c:pt idx="4634">
                  <c:v>2.38</c:v>
                </c:pt>
                <c:pt idx="4635">
                  <c:v>2.38</c:v>
                </c:pt>
                <c:pt idx="4636">
                  <c:v>2.36</c:v>
                </c:pt>
                <c:pt idx="4637">
                  <c:v>2.35</c:v>
                </c:pt>
                <c:pt idx="4638">
                  <c:v>2.35</c:v>
                </c:pt>
                <c:pt idx="4639">
                  <c:v>2.36</c:v>
                </c:pt>
                <c:pt idx="4640">
                  <c:v>2.31</c:v>
                </c:pt>
                <c:pt idx="4641">
                  <c:v>2.31</c:v>
                </c:pt>
                <c:pt idx="4642">
                  <c:v>2.31</c:v>
                </c:pt>
                <c:pt idx="4643">
                  <c:v>2.31</c:v>
                </c:pt>
                <c:pt idx="4644">
                  <c:v>2.3</c:v>
                </c:pt>
                <c:pt idx="4645">
                  <c:v>2.29</c:v>
                </c:pt>
                <c:pt idx="4646">
                  <c:v>2.29</c:v>
                </c:pt>
                <c:pt idx="4647">
                  <c:v>2.28</c:v>
                </c:pt>
                <c:pt idx="4648">
                  <c:v>2.28</c:v>
                </c:pt>
                <c:pt idx="4649">
                  <c:v>2.27</c:v>
                </c:pt>
                <c:pt idx="4650">
                  <c:v>2.26</c:v>
                </c:pt>
                <c:pt idx="4651">
                  <c:v>2.27</c:v>
                </c:pt>
                <c:pt idx="4652">
                  <c:v>2.28</c:v>
                </c:pt>
                <c:pt idx="4653">
                  <c:v>2.29</c:v>
                </c:pt>
                <c:pt idx="4654">
                  <c:v>2.3</c:v>
                </c:pt>
                <c:pt idx="4655">
                  <c:v>2.31</c:v>
                </c:pt>
                <c:pt idx="4656">
                  <c:v>2.31</c:v>
                </c:pt>
                <c:pt idx="4657">
                  <c:v>2.319999999999999</c:v>
                </c:pt>
                <c:pt idx="4658">
                  <c:v>2.319999999999999</c:v>
                </c:pt>
                <c:pt idx="4659">
                  <c:v>2.33</c:v>
                </c:pt>
                <c:pt idx="4660">
                  <c:v>2.34</c:v>
                </c:pt>
                <c:pt idx="4661">
                  <c:v>2.36</c:v>
                </c:pt>
                <c:pt idx="4662">
                  <c:v>2.36</c:v>
                </c:pt>
                <c:pt idx="4663">
                  <c:v>2.35</c:v>
                </c:pt>
                <c:pt idx="4664">
                  <c:v>2.35</c:v>
                </c:pt>
                <c:pt idx="4665">
                  <c:v>2.36</c:v>
                </c:pt>
                <c:pt idx="4666">
                  <c:v>2.36</c:v>
                </c:pt>
                <c:pt idx="4667">
                  <c:v>2.37</c:v>
                </c:pt>
                <c:pt idx="4668">
                  <c:v>2.41</c:v>
                </c:pt>
                <c:pt idx="4669">
                  <c:v>2.41</c:v>
                </c:pt>
                <c:pt idx="4670">
                  <c:v>2.4</c:v>
                </c:pt>
                <c:pt idx="4671">
                  <c:v>2.41</c:v>
                </c:pt>
                <c:pt idx="4672">
                  <c:v>2.41</c:v>
                </c:pt>
                <c:pt idx="4673">
                  <c:v>2.42</c:v>
                </c:pt>
                <c:pt idx="4674">
                  <c:v>2.42</c:v>
                </c:pt>
                <c:pt idx="4675">
                  <c:v>2.41</c:v>
                </c:pt>
                <c:pt idx="4676">
                  <c:v>2.41</c:v>
                </c:pt>
                <c:pt idx="4677">
                  <c:v>2.4</c:v>
                </c:pt>
                <c:pt idx="4678">
                  <c:v>2.39</c:v>
                </c:pt>
                <c:pt idx="4679">
                  <c:v>2.38</c:v>
                </c:pt>
                <c:pt idx="4680">
                  <c:v>2.38</c:v>
                </c:pt>
                <c:pt idx="4681">
                  <c:v>2.38</c:v>
                </c:pt>
                <c:pt idx="4682">
                  <c:v>2.38</c:v>
                </c:pt>
                <c:pt idx="4683">
                  <c:v>2.38</c:v>
                </c:pt>
                <c:pt idx="4684">
                  <c:v>2.38</c:v>
                </c:pt>
                <c:pt idx="4685">
                  <c:v>2.38</c:v>
                </c:pt>
                <c:pt idx="4686">
                  <c:v>2.38</c:v>
                </c:pt>
                <c:pt idx="4687">
                  <c:v>2.38</c:v>
                </c:pt>
                <c:pt idx="4688">
                  <c:v>2.38</c:v>
                </c:pt>
                <c:pt idx="4689">
                  <c:v>2.38</c:v>
                </c:pt>
                <c:pt idx="4690">
                  <c:v>2.4</c:v>
                </c:pt>
                <c:pt idx="4691">
                  <c:v>2.4</c:v>
                </c:pt>
                <c:pt idx="4692">
                  <c:v>2.4</c:v>
                </c:pt>
                <c:pt idx="4693">
                  <c:v>2.41</c:v>
                </c:pt>
                <c:pt idx="4694">
                  <c:v>2.42</c:v>
                </c:pt>
                <c:pt idx="4695">
                  <c:v>2.43</c:v>
                </c:pt>
                <c:pt idx="4696">
                  <c:v>2.43</c:v>
                </c:pt>
                <c:pt idx="4697">
                  <c:v>2.42</c:v>
                </c:pt>
                <c:pt idx="4698">
                  <c:v>2.42</c:v>
                </c:pt>
                <c:pt idx="4699">
                  <c:v>2.42</c:v>
                </c:pt>
                <c:pt idx="4700">
                  <c:v>2.43</c:v>
                </c:pt>
                <c:pt idx="4701">
                  <c:v>2.46</c:v>
                </c:pt>
                <c:pt idx="4702">
                  <c:v>2.47</c:v>
                </c:pt>
                <c:pt idx="4703">
                  <c:v>2.47</c:v>
                </c:pt>
                <c:pt idx="4704">
                  <c:v>2.48</c:v>
                </c:pt>
                <c:pt idx="4705">
                  <c:v>2.48</c:v>
                </c:pt>
                <c:pt idx="4706">
                  <c:v>2.49</c:v>
                </c:pt>
                <c:pt idx="4707">
                  <c:v>2.48</c:v>
                </c:pt>
                <c:pt idx="4708">
                  <c:v>2.48</c:v>
                </c:pt>
                <c:pt idx="4709">
                  <c:v>2.48</c:v>
                </c:pt>
                <c:pt idx="4710">
                  <c:v>2.48</c:v>
                </c:pt>
                <c:pt idx="4711">
                  <c:v>2.48</c:v>
                </c:pt>
                <c:pt idx="4712">
                  <c:v>2.48</c:v>
                </c:pt>
                <c:pt idx="4713">
                  <c:v>2.48</c:v>
                </c:pt>
                <c:pt idx="4714">
                  <c:v>2.48</c:v>
                </c:pt>
                <c:pt idx="4715">
                  <c:v>2.48</c:v>
                </c:pt>
                <c:pt idx="4716">
                  <c:v>2.48</c:v>
                </c:pt>
                <c:pt idx="4717">
                  <c:v>2.49</c:v>
                </c:pt>
                <c:pt idx="4718">
                  <c:v>2.49</c:v>
                </c:pt>
                <c:pt idx="4719">
                  <c:v>2.51</c:v>
                </c:pt>
                <c:pt idx="4720">
                  <c:v>2.51</c:v>
                </c:pt>
                <c:pt idx="4721">
                  <c:v>2.52</c:v>
                </c:pt>
                <c:pt idx="4722">
                  <c:v>2.53</c:v>
                </c:pt>
                <c:pt idx="4723">
                  <c:v>2.54</c:v>
                </c:pt>
                <c:pt idx="4724">
                  <c:v>2.54</c:v>
                </c:pt>
                <c:pt idx="4725">
                  <c:v>2.52</c:v>
                </c:pt>
                <c:pt idx="4726">
                  <c:v>2.52</c:v>
                </c:pt>
                <c:pt idx="4727">
                  <c:v>2.5</c:v>
                </c:pt>
                <c:pt idx="4728">
                  <c:v>2.49</c:v>
                </c:pt>
                <c:pt idx="4729">
                  <c:v>2.49</c:v>
                </c:pt>
                <c:pt idx="4730">
                  <c:v>2.49</c:v>
                </c:pt>
                <c:pt idx="4731">
                  <c:v>2.49</c:v>
                </c:pt>
                <c:pt idx="4732">
                  <c:v>2.49</c:v>
                </c:pt>
                <c:pt idx="4733">
                  <c:v>2.49</c:v>
                </c:pt>
                <c:pt idx="4734">
                  <c:v>2.49</c:v>
                </c:pt>
                <c:pt idx="4735">
                  <c:v>2.49</c:v>
                </c:pt>
                <c:pt idx="4736">
                  <c:v>2.49</c:v>
                </c:pt>
                <c:pt idx="4737">
                  <c:v>2.47</c:v>
                </c:pt>
                <c:pt idx="4738">
                  <c:v>2.47</c:v>
                </c:pt>
                <c:pt idx="4739">
                  <c:v>2.47</c:v>
                </c:pt>
                <c:pt idx="4740">
                  <c:v>2.47</c:v>
                </c:pt>
                <c:pt idx="4741">
                  <c:v>2.49</c:v>
                </c:pt>
                <c:pt idx="4742">
                  <c:v>2.5</c:v>
                </c:pt>
                <c:pt idx="4743">
                  <c:v>2.5</c:v>
                </c:pt>
                <c:pt idx="4744">
                  <c:v>2.5</c:v>
                </c:pt>
                <c:pt idx="4745">
                  <c:v>2.49</c:v>
                </c:pt>
                <c:pt idx="4746">
                  <c:v>2.48</c:v>
                </c:pt>
                <c:pt idx="4747">
                  <c:v>2.48</c:v>
                </c:pt>
                <c:pt idx="4748">
                  <c:v>2.47</c:v>
                </c:pt>
                <c:pt idx="4749">
                  <c:v>2.47</c:v>
                </c:pt>
                <c:pt idx="4750">
                  <c:v>2.47</c:v>
                </c:pt>
                <c:pt idx="4751">
                  <c:v>2.47</c:v>
                </c:pt>
                <c:pt idx="4752">
                  <c:v>2.47</c:v>
                </c:pt>
                <c:pt idx="4753">
                  <c:v>2.47</c:v>
                </c:pt>
                <c:pt idx="4754">
                  <c:v>2.46</c:v>
                </c:pt>
                <c:pt idx="4755">
                  <c:v>2.46</c:v>
                </c:pt>
                <c:pt idx="4756">
                  <c:v>2.44</c:v>
                </c:pt>
                <c:pt idx="4757">
                  <c:v>2.43</c:v>
                </c:pt>
                <c:pt idx="4758">
                  <c:v>2.45</c:v>
                </c:pt>
                <c:pt idx="4759">
                  <c:v>2.45</c:v>
                </c:pt>
                <c:pt idx="4760">
                  <c:v>2.45</c:v>
                </c:pt>
                <c:pt idx="4761">
                  <c:v>2.46</c:v>
                </c:pt>
                <c:pt idx="4762">
                  <c:v>2.46</c:v>
                </c:pt>
                <c:pt idx="4763">
                  <c:v>2.48</c:v>
                </c:pt>
                <c:pt idx="4764">
                  <c:v>2.49</c:v>
                </c:pt>
                <c:pt idx="4765">
                  <c:v>2.49</c:v>
                </c:pt>
                <c:pt idx="4766">
                  <c:v>2.49</c:v>
                </c:pt>
                <c:pt idx="4767">
                  <c:v>2.49</c:v>
                </c:pt>
                <c:pt idx="4768">
                  <c:v>2.51</c:v>
                </c:pt>
                <c:pt idx="4769">
                  <c:v>2.52</c:v>
                </c:pt>
                <c:pt idx="4770">
                  <c:v>2.54</c:v>
                </c:pt>
                <c:pt idx="4771">
                  <c:v>2.55</c:v>
                </c:pt>
                <c:pt idx="4772">
                  <c:v>2.57</c:v>
                </c:pt>
                <c:pt idx="4773">
                  <c:v>2.57</c:v>
                </c:pt>
                <c:pt idx="4774">
                  <c:v>2.58</c:v>
                </c:pt>
                <c:pt idx="4775">
                  <c:v>2.6</c:v>
                </c:pt>
                <c:pt idx="4776">
                  <c:v>2.61</c:v>
                </c:pt>
                <c:pt idx="4777">
                  <c:v>2.62</c:v>
                </c:pt>
                <c:pt idx="4778">
                  <c:v>2.64</c:v>
                </c:pt>
                <c:pt idx="4779">
                  <c:v>2.66</c:v>
                </c:pt>
                <c:pt idx="4780">
                  <c:v>2.68</c:v>
                </c:pt>
                <c:pt idx="4781">
                  <c:v>2.71</c:v>
                </c:pt>
                <c:pt idx="4782">
                  <c:v>2.72</c:v>
                </c:pt>
                <c:pt idx="4783">
                  <c:v>2.75</c:v>
                </c:pt>
                <c:pt idx="4784">
                  <c:v>2.79</c:v>
                </c:pt>
                <c:pt idx="4785">
                  <c:v>2.83</c:v>
                </c:pt>
                <c:pt idx="4786">
                  <c:v>2.86</c:v>
                </c:pt>
                <c:pt idx="4787">
                  <c:v>2.88</c:v>
                </c:pt>
                <c:pt idx="4788">
                  <c:v>2.87</c:v>
                </c:pt>
                <c:pt idx="4789">
                  <c:v>2.88</c:v>
                </c:pt>
                <c:pt idx="4790">
                  <c:v>2.89</c:v>
                </c:pt>
                <c:pt idx="4791">
                  <c:v>2.92</c:v>
                </c:pt>
                <c:pt idx="4792">
                  <c:v>2.92</c:v>
                </c:pt>
                <c:pt idx="4793">
                  <c:v>3.04</c:v>
                </c:pt>
                <c:pt idx="4794">
                  <c:v>3.19</c:v>
                </c:pt>
                <c:pt idx="4795">
                  <c:v>3.39</c:v>
                </c:pt>
                <c:pt idx="4796">
                  <c:v>3.36</c:v>
                </c:pt>
                <c:pt idx="4797">
                  <c:v>3.34</c:v>
                </c:pt>
                <c:pt idx="4798">
                  <c:v>3.29</c:v>
                </c:pt>
                <c:pt idx="4799">
                  <c:v>3.3</c:v>
                </c:pt>
                <c:pt idx="4800">
                  <c:v>3.26</c:v>
                </c:pt>
                <c:pt idx="4801">
                  <c:v>3.26</c:v>
                </c:pt>
                <c:pt idx="4802">
                  <c:v>3.23</c:v>
                </c:pt>
                <c:pt idx="4803">
                  <c:v>3.25</c:v>
                </c:pt>
                <c:pt idx="4804">
                  <c:v>3.27</c:v>
                </c:pt>
                <c:pt idx="4805">
                  <c:v>3.3</c:v>
                </c:pt>
                <c:pt idx="4806">
                  <c:v>3.32</c:v>
                </c:pt>
                <c:pt idx="4807">
                  <c:v>3.29</c:v>
                </c:pt>
                <c:pt idx="4808">
                  <c:v>3.27</c:v>
                </c:pt>
                <c:pt idx="4809">
                  <c:v>3.25</c:v>
                </c:pt>
                <c:pt idx="4810">
                  <c:v>3.24</c:v>
                </c:pt>
                <c:pt idx="4811">
                  <c:v>3.22</c:v>
                </c:pt>
                <c:pt idx="4812">
                  <c:v>3.21</c:v>
                </c:pt>
                <c:pt idx="4813">
                  <c:v>3.23</c:v>
                </c:pt>
                <c:pt idx="4814">
                  <c:v>3.25</c:v>
                </c:pt>
                <c:pt idx="4815">
                  <c:v>3.26</c:v>
                </c:pt>
                <c:pt idx="4816">
                  <c:v>3.28</c:v>
                </c:pt>
                <c:pt idx="4817">
                  <c:v>3.29</c:v>
                </c:pt>
                <c:pt idx="4818">
                  <c:v>3.28</c:v>
                </c:pt>
                <c:pt idx="4819">
                  <c:v>3.3</c:v>
                </c:pt>
                <c:pt idx="4820">
                  <c:v>3.29</c:v>
                </c:pt>
                <c:pt idx="4821">
                  <c:v>3.28</c:v>
                </c:pt>
                <c:pt idx="4822">
                  <c:v>3.28</c:v>
                </c:pt>
                <c:pt idx="4823">
                  <c:v>3.29</c:v>
                </c:pt>
                <c:pt idx="4824">
                  <c:v>3.3</c:v>
                </c:pt>
                <c:pt idx="4825">
                  <c:v>3.3</c:v>
                </c:pt>
                <c:pt idx="4826">
                  <c:v>3.3</c:v>
                </c:pt>
                <c:pt idx="4827">
                  <c:v>3.29</c:v>
                </c:pt>
                <c:pt idx="4828">
                  <c:v>3.29</c:v>
                </c:pt>
                <c:pt idx="4829">
                  <c:v>3.28</c:v>
                </c:pt>
                <c:pt idx="4830">
                  <c:v>3.3</c:v>
                </c:pt>
                <c:pt idx="4831">
                  <c:v>3.31</c:v>
                </c:pt>
                <c:pt idx="4832">
                  <c:v>3.34</c:v>
                </c:pt>
                <c:pt idx="4833">
                  <c:v>3.35</c:v>
                </c:pt>
                <c:pt idx="4834">
                  <c:v>3.38</c:v>
                </c:pt>
                <c:pt idx="4835">
                  <c:v>3.4</c:v>
                </c:pt>
                <c:pt idx="4836">
                  <c:v>3.43</c:v>
                </c:pt>
                <c:pt idx="4837">
                  <c:v>3.45</c:v>
                </c:pt>
                <c:pt idx="4838">
                  <c:v>3.46</c:v>
                </c:pt>
                <c:pt idx="4839">
                  <c:v>3.47</c:v>
                </c:pt>
                <c:pt idx="4840">
                  <c:v>3.46</c:v>
                </c:pt>
                <c:pt idx="4841">
                  <c:v>3.48</c:v>
                </c:pt>
                <c:pt idx="4842">
                  <c:v>3.48</c:v>
                </c:pt>
                <c:pt idx="4843">
                  <c:v>3.48</c:v>
                </c:pt>
                <c:pt idx="4844">
                  <c:v>3.49</c:v>
                </c:pt>
                <c:pt idx="4845">
                  <c:v>3.52</c:v>
                </c:pt>
                <c:pt idx="4846">
                  <c:v>3.54</c:v>
                </c:pt>
                <c:pt idx="4847">
                  <c:v>3.56</c:v>
                </c:pt>
                <c:pt idx="4848">
                  <c:v>3.56</c:v>
                </c:pt>
                <c:pt idx="4849">
                  <c:v>3.55</c:v>
                </c:pt>
                <c:pt idx="4850">
                  <c:v>3.54</c:v>
                </c:pt>
                <c:pt idx="4851">
                  <c:v>3.53</c:v>
                </c:pt>
                <c:pt idx="4852">
                  <c:v>3.49</c:v>
                </c:pt>
                <c:pt idx="4853">
                  <c:v>3.44</c:v>
                </c:pt>
                <c:pt idx="4854">
                  <c:v>3.39</c:v>
                </c:pt>
                <c:pt idx="4855">
                  <c:v>3.37</c:v>
                </c:pt>
                <c:pt idx="4856">
                  <c:v>3.3</c:v>
                </c:pt>
                <c:pt idx="4857">
                  <c:v>3.27</c:v>
                </c:pt>
                <c:pt idx="4858">
                  <c:v>3.23</c:v>
                </c:pt>
                <c:pt idx="4859">
                  <c:v>3.21</c:v>
                </c:pt>
                <c:pt idx="4860">
                  <c:v>3.18</c:v>
                </c:pt>
                <c:pt idx="4861">
                  <c:v>3.14</c:v>
                </c:pt>
                <c:pt idx="4862">
                  <c:v>3.12</c:v>
                </c:pt>
                <c:pt idx="4863">
                  <c:v>3.11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286680"/>
        <c:axId val="525289800"/>
      </c:lineChart>
      <c:dateAx>
        <c:axId val="525286680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crossAx val="525289800"/>
        <c:crosses val="autoZero"/>
        <c:auto val="1"/>
        <c:lblOffset val="100"/>
        <c:baseTimeUnit val="days"/>
        <c:majorUnit val="2.0"/>
        <c:majorTimeUnit val="years"/>
        <c:minorUnit val="1.0"/>
        <c:minorTimeUnit val="years"/>
      </c:dateAx>
      <c:valAx>
        <c:axId val="5252898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"/>
              <c:y val="0.0329509984946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25286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552003742587732"/>
          <c:y val="0.473656987474268"/>
          <c:w val="0.154676168951103"/>
          <c:h val="0.3585435850889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0492369009429"/>
          <c:y val="0.0448613919291872"/>
          <c:w val="0.904069456595704"/>
          <c:h val="0.843173265004597"/>
        </c:manualLayout>
      </c:layout>
      <c:lineChart>
        <c:grouping val="standard"/>
        <c:varyColors val="0"/>
        <c:ser>
          <c:idx val="1"/>
          <c:order val="0"/>
          <c:tx>
            <c:v>U.S.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Pt>
            <c:idx val="13"/>
            <c:bubble3D val="0"/>
          </c:dPt>
          <c:dPt>
            <c:idx val="14"/>
            <c:marker>
              <c:symbol val="diamond"/>
              <c:size val="10"/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</c:spPr>
            </c:marker>
            <c:bubble3D val="0"/>
          </c:dPt>
          <c:dPt>
            <c:idx val="15"/>
            <c:marker>
              <c:symbol val="diamond"/>
              <c:size val="10"/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</c:spPr>
            </c:marker>
            <c:bubble3D val="0"/>
          </c:dPt>
          <c:dPt>
            <c:idx val="17"/>
            <c:marker>
              <c:symbol val="diamond"/>
              <c:size val="5"/>
            </c:marker>
            <c:bubble3D val="0"/>
          </c:dPt>
          <c:dPt>
            <c:idx val="18"/>
            <c:marker>
              <c:symbol val="diamond"/>
              <c:size val="5"/>
            </c:marker>
            <c:bubble3D val="0"/>
          </c:dPt>
          <c:cat>
            <c:numRef>
              <c:f>Sheet1!$B$10:$B$25</c:f>
              <c:numCache>
                <c:formatCode>yyyy</c:formatCode>
                <c:ptCount val="16"/>
                <c:pt idx="0">
                  <c:v>36525.0</c:v>
                </c:pt>
                <c:pt idx="1">
                  <c:v>36891.0</c:v>
                </c:pt>
                <c:pt idx="2">
                  <c:v>37256.0</c:v>
                </c:pt>
                <c:pt idx="3">
                  <c:v>37621.0</c:v>
                </c:pt>
                <c:pt idx="4">
                  <c:v>37986.0</c:v>
                </c:pt>
                <c:pt idx="5">
                  <c:v>38352.0</c:v>
                </c:pt>
                <c:pt idx="6">
                  <c:v>38717.0</c:v>
                </c:pt>
                <c:pt idx="7">
                  <c:v>39082.0</c:v>
                </c:pt>
                <c:pt idx="8">
                  <c:v>39447.0</c:v>
                </c:pt>
                <c:pt idx="9">
                  <c:v>39813.0</c:v>
                </c:pt>
                <c:pt idx="10">
                  <c:v>40178.0</c:v>
                </c:pt>
                <c:pt idx="11">
                  <c:v>40543.0</c:v>
                </c:pt>
                <c:pt idx="12">
                  <c:v>40908.0</c:v>
                </c:pt>
                <c:pt idx="13">
                  <c:v>41274.0</c:v>
                </c:pt>
                <c:pt idx="14">
                  <c:v>41639.0</c:v>
                </c:pt>
                <c:pt idx="15">
                  <c:v>42004.0</c:v>
                </c:pt>
              </c:numCache>
            </c:numRef>
          </c:cat>
          <c:val>
            <c:numRef>
              <c:f>Sheet1!$D$10:$D$25</c:f>
              <c:numCache>
                <c:formatCode>0.0</c:formatCode>
                <c:ptCount val="16"/>
                <c:pt idx="0">
                  <c:v>40.2</c:v>
                </c:pt>
                <c:pt idx="1">
                  <c:v>35.30000000000001</c:v>
                </c:pt>
                <c:pt idx="2">
                  <c:v>34.6</c:v>
                </c:pt>
                <c:pt idx="3">
                  <c:v>37.2</c:v>
                </c:pt>
                <c:pt idx="4">
                  <c:v>40.9</c:v>
                </c:pt>
                <c:pt idx="5">
                  <c:v>48.3</c:v>
                </c:pt>
                <c:pt idx="6">
                  <c:v>48.8</c:v>
                </c:pt>
                <c:pt idx="7">
                  <c:v>48.2</c:v>
                </c:pt>
                <c:pt idx="8">
                  <c:v>47.8</c:v>
                </c:pt>
                <c:pt idx="9">
                  <c:v>53.8</c:v>
                </c:pt>
                <c:pt idx="10">
                  <c:v>66.5</c:v>
                </c:pt>
                <c:pt idx="11">
                  <c:v>75.0</c:v>
                </c:pt>
                <c:pt idx="12">
                  <c:v>82.3</c:v>
                </c:pt>
                <c:pt idx="13">
                  <c:v>87.1</c:v>
                </c:pt>
                <c:pt idx="14">
                  <c:v>89.6</c:v>
                </c:pt>
                <c:pt idx="15">
                  <c:v>90.8</c:v>
                </c:pt>
              </c:numCache>
            </c:numRef>
          </c:val>
          <c:smooth val="0"/>
        </c:ser>
        <c:ser>
          <c:idx val="0"/>
          <c:order val="1"/>
          <c:tx>
            <c:v>Euro area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Pt>
            <c:idx val="13"/>
            <c:bubble3D val="0"/>
          </c:dPt>
          <c:dPt>
            <c:idx val="14"/>
            <c:marker>
              <c:symbol val="diamond"/>
              <c:size val="10"/>
              <c:spPr>
                <a:solidFill>
                  <a:schemeClr val="bg1"/>
                </a:solidFill>
                <a:ln w="28575">
                  <a:solidFill>
                    <a:schemeClr val="accent2"/>
                  </a:solidFill>
                </a:ln>
              </c:spPr>
            </c:marker>
            <c:bubble3D val="0"/>
          </c:dPt>
          <c:dPt>
            <c:idx val="15"/>
            <c:marker>
              <c:symbol val="diamond"/>
              <c:size val="10"/>
              <c:spPr>
                <a:solidFill>
                  <a:schemeClr val="bg1"/>
                </a:solidFill>
                <a:ln w="28575">
                  <a:solidFill>
                    <a:schemeClr val="accent2"/>
                  </a:solidFill>
                </a:ln>
              </c:spPr>
            </c:marker>
            <c:bubble3D val="0"/>
          </c:dPt>
          <c:dPt>
            <c:idx val="17"/>
            <c:marker>
              <c:symbol val="diamond"/>
              <c:size val="5"/>
            </c:marker>
            <c:bubble3D val="0"/>
          </c:dPt>
          <c:dPt>
            <c:idx val="18"/>
            <c:marker>
              <c:symbol val="diamond"/>
              <c:size val="5"/>
            </c:marker>
            <c:bubble3D val="0"/>
          </c:dPt>
          <c:cat>
            <c:numRef>
              <c:f>Sheet1!$B$10:$B$25</c:f>
              <c:numCache>
                <c:formatCode>yyyy</c:formatCode>
                <c:ptCount val="16"/>
                <c:pt idx="0">
                  <c:v>36525.0</c:v>
                </c:pt>
                <c:pt idx="1">
                  <c:v>36891.0</c:v>
                </c:pt>
                <c:pt idx="2">
                  <c:v>37256.0</c:v>
                </c:pt>
                <c:pt idx="3">
                  <c:v>37621.0</c:v>
                </c:pt>
                <c:pt idx="4">
                  <c:v>37986.0</c:v>
                </c:pt>
                <c:pt idx="5">
                  <c:v>38352.0</c:v>
                </c:pt>
                <c:pt idx="6">
                  <c:v>38717.0</c:v>
                </c:pt>
                <c:pt idx="7">
                  <c:v>39082.0</c:v>
                </c:pt>
                <c:pt idx="8">
                  <c:v>39447.0</c:v>
                </c:pt>
                <c:pt idx="9">
                  <c:v>39813.0</c:v>
                </c:pt>
                <c:pt idx="10">
                  <c:v>40178.0</c:v>
                </c:pt>
                <c:pt idx="11">
                  <c:v>40543.0</c:v>
                </c:pt>
                <c:pt idx="12">
                  <c:v>40908.0</c:v>
                </c:pt>
                <c:pt idx="13">
                  <c:v>41274.0</c:v>
                </c:pt>
                <c:pt idx="14">
                  <c:v>41639.0</c:v>
                </c:pt>
                <c:pt idx="15">
                  <c:v>42004.0</c:v>
                </c:pt>
              </c:numCache>
            </c:numRef>
          </c:cat>
          <c:val>
            <c:numRef>
              <c:f>Sheet1!$C$10:$C$25</c:f>
              <c:numCache>
                <c:formatCode>0.0</c:formatCode>
                <c:ptCount val="16"/>
                <c:pt idx="0">
                  <c:v>48.5</c:v>
                </c:pt>
                <c:pt idx="1">
                  <c:v>47.6</c:v>
                </c:pt>
                <c:pt idx="2">
                  <c:v>48.1</c:v>
                </c:pt>
                <c:pt idx="3">
                  <c:v>50.5</c:v>
                </c:pt>
                <c:pt idx="4">
                  <c:v>50.7</c:v>
                </c:pt>
                <c:pt idx="5">
                  <c:v>51.6</c:v>
                </c:pt>
                <c:pt idx="6">
                  <c:v>50.7</c:v>
                </c:pt>
                <c:pt idx="7">
                  <c:v>47.3</c:v>
                </c:pt>
                <c:pt idx="8">
                  <c:v>43.4</c:v>
                </c:pt>
                <c:pt idx="9">
                  <c:v>48.1</c:v>
                </c:pt>
                <c:pt idx="10">
                  <c:v>55.2</c:v>
                </c:pt>
                <c:pt idx="11">
                  <c:v>58.0</c:v>
                </c:pt>
                <c:pt idx="12">
                  <c:v>61.2</c:v>
                </c:pt>
                <c:pt idx="13">
                  <c:v>66.3</c:v>
                </c:pt>
                <c:pt idx="14">
                  <c:v>69.0</c:v>
                </c:pt>
                <c:pt idx="15">
                  <c:v>70.0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417832"/>
        <c:axId val="567420984"/>
      </c:lineChart>
      <c:dateAx>
        <c:axId val="567417832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nextTo"/>
        <c:crossAx val="567420984"/>
        <c:crosses val="autoZero"/>
        <c:auto val="1"/>
        <c:lblOffset val="100"/>
        <c:baseTimeUnit val="years"/>
        <c:majorUnit val="2.0"/>
        <c:majorTimeUnit val="years"/>
        <c:minorUnit val="1.0"/>
        <c:minorTimeUnit val="years"/>
      </c:dateAx>
      <c:valAx>
        <c:axId val="567420984"/>
        <c:scaling>
          <c:orientation val="minMax"/>
          <c:min val="30.0"/>
        </c:scaling>
        <c:delete val="0"/>
        <c:axPos val="l"/>
        <c:numFmt formatCode="0" sourceLinked="0"/>
        <c:majorTickMark val="out"/>
        <c:minorTickMark val="none"/>
        <c:tickLblPos val="nextTo"/>
        <c:crossAx val="5674178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Sheet1!$A$2:$A$151</c:f>
              <c:numCache>
                <c:formatCode>General</c:formatCode>
                <c:ptCount val="150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  <c:pt idx="63">
                  <c:v>2013.0</c:v>
                </c:pt>
                <c:pt idx="64">
                  <c:v>2014.0</c:v>
                </c:pt>
                <c:pt idx="65">
                  <c:v>2015.0</c:v>
                </c:pt>
                <c:pt idx="66">
                  <c:v>2016.0</c:v>
                </c:pt>
                <c:pt idx="67">
                  <c:v>2017.0</c:v>
                </c:pt>
                <c:pt idx="68">
                  <c:v>2018.0</c:v>
                </c:pt>
                <c:pt idx="69">
                  <c:v>2019.0</c:v>
                </c:pt>
                <c:pt idx="70">
                  <c:v>2020.0</c:v>
                </c:pt>
                <c:pt idx="71">
                  <c:v>2021.0</c:v>
                </c:pt>
                <c:pt idx="72">
                  <c:v>2022.0</c:v>
                </c:pt>
                <c:pt idx="73">
                  <c:v>2023.0</c:v>
                </c:pt>
                <c:pt idx="74">
                  <c:v>2024.0</c:v>
                </c:pt>
                <c:pt idx="75">
                  <c:v>2025.0</c:v>
                </c:pt>
                <c:pt idx="76">
                  <c:v>2026.0</c:v>
                </c:pt>
                <c:pt idx="77">
                  <c:v>2027.0</c:v>
                </c:pt>
                <c:pt idx="78">
                  <c:v>2028.0</c:v>
                </c:pt>
                <c:pt idx="79">
                  <c:v>2029.0</c:v>
                </c:pt>
                <c:pt idx="80">
                  <c:v>2030.0</c:v>
                </c:pt>
                <c:pt idx="81">
                  <c:v>2031.0</c:v>
                </c:pt>
                <c:pt idx="82">
                  <c:v>2032.0</c:v>
                </c:pt>
                <c:pt idx="83">
                  <c:v>2033.0</c:v>
                </c:pt>
                <c:pt idx="84">
                  <c:v>2034.0</c:v>
                </c:pt>
                <c:pt idx="85">
                  <c:v>2035.0</c:v>
                </c:pt>
                <c:pt idx="86">
                  <c:v>2036.0</c:v>
                </c:pt>
                <c:pt idx="87">
                  <c:v>2037.0</c:v>
                </c:pt>
                <c:pt idx="88">
                  <c:v>2038.0</c:v>
                </c:pt>
                <c:pt idx="89">
                  <c:v>2039.0</c:v>
                </c:pt>
                <c:pt idx="90">
                  <c:v>2040.0</c:v>
                </c:pt>
                <c:pt idx="91">
                  <c:v>2041.0</c:v>
                </c:pt>
                <c:pt idx="92">
                  <c:v>2042.0</c:v>
                </c:pt>
                <c:pt idx="93">
                  <c:v>2043.0</c:v>
                </c:pt>
                <c:pt idx="94">
                  <c:v>2044.0</c:v>
                </c:pt>
                <c:pt idx="95">
                  <c:v>2045.0</c:v>
                </c:pt>
                <c:pt idx="96">
                  <c:v>2046.0</c:v>
                </c:pt>
                <c:pt idx="97">
                  <c:v>2047.0</c:v>
                </c:pt>
                <c:pt idx="98">
                  <c:v>2048.0</c:v>
                </c:pt>
                <c:pt idx="99">
                  <c:v>2049.0</c:v>
                </c:pt>
                <c:pt idx="100">
                  <c:v>2050.0</c:v>
                </c:pt>
                <c:pt idx="101">
                  <c:v>2051.0</c:v>
                </c:pt>
                <c:pt idx="102">
                  <c:v>2052.0</c:v>
                </c:pt>
                <c:pt idx="103">
                  <c:v>2053.0</c:v>
                </c:pt>
                <c:pt idx="104">
                  <c:v>2054.0</c:v>
                </c:pt>
                <c:pt idx="105">
                  <c:v>2055.0</c:v>
                </c:pt>
                <c:pt idx="106">
                  <c:v>2056.0</c:v>
                </c:pt>
                <c:pt idx="107">
                  <c:v>2057.0</c:v>
                </c:pt>
                <c:pt idx="108">
                  <c:v>2058.0</c:v>
                </c:pt>
                <c:pt idx="109">
                  <c:v>2059.0</c:v>
                </c:pt>
                <c:pt idx="110">
                  <c:v>2060.0</c:v>
                </c:pt>
                <c:pt idx="111">
                  <c:v>2061.0</c:v>
                </c:pt>
                <c:pt idx="112">
                  <c:v>2062.0</c:v>
                </c:pt>
                <c:pt idx="113">
                  <c:v>2063.0</c:v>
                </c:pt>
                <c:pt idx="114">
                  <c:v>2064.0</c:v>
                </c:pt>
                <c:pt idx="115">
                  <c:v>2065.0</c:v>
                </c:pt>
                <c:pt idx="116">
                  <c:v>2066.0</c:v>
                </c:pt>
                <c:pt idx="117">
                  <c:v>2067.0</c:v>
                </c:pt>
                <c:pt idx="118">
                  <c:v>2068.0</c:v>
                </c:pt>
                <c:pt idx="119">
                  <c:v>2069.0</c:v>
                </c:pt>
                <c:pt idx="120">
                  <c:v>2070.0</c:v>
                </c:pt>
                <c:pt idx="121">
                  <c:v>2071.0</c:v>
                </c:pt>
                <c:pt idx="122">
                  <c:v>2072.0</c:v>
                </c:pt>
                <c:pt idx="123">
                  <c:v>2073.0</c:v>
                </c:pt>
                <c:pt idx="124">
                  <c:v>2074.0</c:v>
                </c:pt>
                <c:pt idx="125">
                  <c:v>2075.0</c:v>
                </c:pt>
                <c:pt idx="126">
                  <c:v>2076.0</c:v>
                </c:pt>
                <c:pt idx="127">
                  <c:v>2077.0</c:v>
                </c:pt>
                <c:pt idx="128">
                  <c:v>2078.0</c:v>
                </c:pt>
                <c:pt idx="129">
                  <c:v>2079.0</c:v>
                </c:pt>
                <c:pt idx="130">
                  <c:v>2080.0</c:v>
                </c:pt>
                <c:pt idx="131">
                  <c:v>2081.0</c:v>
                </c:pt>
                <c:pt idx="132">
                  <c:v>2082.0</c:v>
                </c:pt>
                <c:pt idx="133">
                  <c:v>2083.0</c:v>
                </c:pt>
                <c:pt idx="134">
                  <c:v>2084.0</c:v>
                </c:pt>
                <c:pt idx="135">
                  <c:v>2085.0</c:v>
                </c:pt>
                <c:pt idx="136">
                  <c:v>2086.0</c:v>
                </c:pt>
                <c:pt idx="137">
                  <c:v>2087.0</c:v>
                </c:pt>
                <c:pt idx="138">
                  <c:v>2088.0</c:v>
                </c:pt>
                <c:pt idx="139">
                  <c:v>2089.0</c:v>
                </c:pt>
                <c:pt idx="140">
                  <c:v>2090.0</c:v>
                </c:pt>
                <c:pt idx="141">
                  <c:v>2091.0</c:v>
                </c:pt>
                <c:pt idx="142">
                  <c:v>2092.0</c:v>
                </c:pt>
                <c:pt idx="143">
                  <c:v>2093.0</c:v>
                </c:pt>
                <c:pt idx="144">
                  <c:v>2094.0</c:v>
                </c:pt>
                <c:pt idx="145">
                  <c:v>2095.0</c:v>
                </c:pt>
                <c:pt idx="146">
                  <c:v>2096.0</c:v>
                </c:pt>
                <c:pt idx="147">
                  <c:v>2097.0</c:v>
                </c:pt>
                <c:pt idx="148">
                  <c:v>2098.0</c:v>
                </c:pt>
                <c:pt idx="149">
                  <c:v>2099.0</c:v>
                </c:pt>
              </c:numCache>
            </c:numRef>
          </c:cat>
          <c:val>
            <c:numRef>
              <c:f>Sheet1!$B$2:$B$151</c:f>
              <c:numCache>
                <c:formatCode>General</c:formatCode>
                <c:ptCount val="150"/>
                <c:pt idx="0">
                  <c:v>70.094</c:v>
                </c:pt>
                <c:pt idx="1">
                  <c:v>70.467</c:v>
                </c:pt>
                <c:pt idx="2">
                  <c:v>70.808</c:v>
                </c:pt>
                <c:pt idx="3">
                  <c:v>71.117</c:v>
                </c:pt>
                <c:pt idx="4">
                  <c:v>71.396</c:v>
                </c:pt>
                <c:pt idx="5">
                  <c:v>71.65499999999998</c:v>
                </c:pt>
                <c:pt idx="6">
                  <c:v>71.909</c:v>
                </c:pt>
                <c:pt idx="7">
                  <c:v>72.17999999999999</c:v>
                </c:pt>
                <c:pt idx="8">
                  <c:v>72.491</c:v>
                </c:pt>
                <c:pt idx="9">
                  <c:v>72.869</c:v>
                </c:pt>
                <c:pt idx="10">
                  <c:v>73.336</c:v>
                </c:pt>
                <c:pt idx="11">
                  <c:v>73.9</c:v>
                </c:pt>
                <c:pt idx="12">
                  <c:v>74.552</c:v>
                </c:pt>
                <c:pt idx="13">
                  <c:v>75.257</c:v>
                </c:pt>
                <c:pt idx="14">
                  <c:v>75.971</c:v>
                </c:pt>
                <c:pt idx="15">
                  <c:v>76.65499999999998</c:v>
                </c:pt>
                <c:pt idx="16">
                  <c:v>77.301</c:v>
                </c:pt>
                <c:pt idx="17">
                  <c:v>77.91</c:v>
                </c:pt>
                <c:pt idx="18">
                  <c:v>78.45800000000001</c:v>
                </c:pt>
                <c:pt idx="19">
                  <c:v>78.923</c:v>
                </c:pt>
                <c:pt idx="20">
                  <c:v>79.287</c:v>
                </c:pt>
                <c:pt idx="21">
                  <c:v>79.543</c:v>
                </c:pt>
                <c:pt idx="22">
                  <c:v>79.693</c:v>
                </c:pt>
                <c:pt idx="23">
                  <c:v>79.757</c:v>
                </c:pt>
                <c:pt idx="24">
                  <c:v>79.758</c:v>
                </c:pt>
                <c:pt idx="25">
                  <c:v>79.719</c:v>
                </c:pt>
                <c:pt idx="26">
                  <c:v>79.648</c:v>
                </c:pt>
                <c:pt idx="27">
                  <c:v>79.55</c:v>
                </c:pt>
                <c:pt idx="28">
                  <c:v>79.431</c:v>
                </c:pt>
                <c:pt idx="29">
                  <c:v>79.301</c:v>
                </c:pt>
                <c:pt idx="30">
                  <c:v>79.16899999999998</c:v>
                </c:pt>
                <c:pt idx="31">
                  <c:v>79.039</c:v>
                </c:pt>
                <c:pt idx="32">
                  <c:v>78.922</c:v>
                </c:pt>
                <c:pt idx="33">
                  <c:v>78.841</c:v>
                </c:pt>
                <c:pt idx="34">
                  <c:v>78.82599999999998</c:v>
                </c:pt>
                <c:pt idx="35">
                  <c:v>78.896</c:v>
                </c:pt>
                <c:pt idx="36">
                  <c:v>79.05599999999998</c:v>
                </c:pt>
                <c:pt idx="37">
                  <c:v>79.299</c:v>
                </c:pt>
                <c:pt idx="38">
                  <c:v>79.62199999999998</c:v>
                </c:pt>
                <c:pt idx="39">
                  <c:v>80.022</c:v>
                </c:pt>
                <c:pt idx="40">
                  <c:v>80.487</c:v>
                </c:pt>
                <c:pt idx="41">
                  <c:v>81.02599999999998</c:v>
                </c:pt>
                <c:pt idx="42">
                  <c:v>81.62499999999998</c:v>
                </c:pt>
                <c:pt idx="43">
                  <c:v>82.225</c:v>
                </c:pt>
                <c:pt idx="44">
                  <c:v>82.75</c:v>
                </c:pt>
                <c:pt idx="45">
                  <c:v>83.148</c:v>
                </c:pt>
                <c:pt idx="46">
                  <c:v>83.38899999999998</c:v>
                </c:pt>
                <c:pt idx="47">
                  <c:v>83.491</c:v>
                </c:pt>
                <c:pt idx="48">
                  <c:v>83.501</c:v>
                </c:pt>
                <c:pt idx="49">
                  <c:v>83.491</c:v>
                </c:pt>
                <c:pt idx="50">
                  <c:v>83.512</c:v>
                </c:pt>
                <c:pt idx="51">
                  <c:v>83.583</c:v>
                </c:pt>
                <c:pt idx="52">
                  <c:v>83.68499999999998</c:v>
                </c:pt>
                <c:pt idx="53">
                  <c:v>83.788</c:v>
                </c:pt>
                <c:pt idx="54">
                  <c:v>83.849</c:v>
                </c:pt>
                <c:pt idx="55">
                  <c:v>83.836</c:v>
                </c:pt>
                <c:pt idx="56">
                  <c:v>83.74</c:v>
                </c:pt>
                <c:pt idx="57">
                  <c:v>83.57899999999998</c:v>
                </c:pt>
                <c:pt idx="58">
                  <c:v>83.38</c:v>
                </c:pt>
                <c:pt idx="59">
                  <c:v>83.18299999999999</c:v>
                </c:pt>
                <c:pt idx="60">
                  <c:v>83.017</c:v>
                </c:pt>
                <c:pt idx="61">
                  <c:v>82.893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Sheet1!$A$2:$A$151</c:f>
              <c:numCache>
                <c:formatCode>General</c:formatCode>
                <c:ptCount val="150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  <c:pt idx="63">
                  <c:v>2013.0</c:v>
                </c:pt>
                <c:pt idx="64">
                  <c:v>2014.0</c:v>
                </c:pt>
                <c:pt idx="65">
                  <c:v>2015.0</c:v>
                </c:pt>
                <c:pt idx="66">
                  <c:v>2016.0</c:v>
                </c:pt>
                <c:pt idx="67">
                  <c:v>2017.0</c:v>
                </c:pt>
                <c:pt idx="68">
                  <c:v>2018.0</c:v>
                </c:pt>
                <c:pt idx="69">
                  <c:v>2019.0</c:v>
                </c:pt>
                <c:pt idx="70">
                  <c:v>2020.0</c:v>
                </c:pt>
                <c:pt idx="71">
                  <c:v>2021.0</c:v>
                </c:pt>
                <c:pt idx="72">
                  <c:v>2022.0</c:v>
                </c:pt>
                <c:pt idx="73">
                  <c:v>2023.0</c:v>
                </c:pt>
                <c:pt idx="74">
                  <c:v>2024.0</c:v>
                </c:pt>
                <c:pt idx="75">
                  <c:v>2025.0</c:v>
                </c:pt>
                <c:pt idx="76">
                  <c:v>2026.0</c:v>
                </c:pt>
                <c:pt idx="77">
                  <c:v>2027.0</c:v>
                </c:pt>
                <c:pt idx="78">
                  <c:v>2028.0</c:v>
                </c:pt>
                <c:pt idx="79">
                  <c:v>2029.0</c:v>
                </c:pt>
                <c:pt idx="80">
                  <c:v>2030.0</c:v>
                </c:pt>
                <c:pt idx="81">
                  <c:v>2031.0</c:v>
                </c:pt>
                <c:pt idx="82">
                  <c:v>2032.0</c:v>
                </c:pt>
                <c:pt idx="83">
                  <c:v>2033.0</c:v>
                </c:pt>
                <c:pt idx="84">
                  <c:v>2034.0</c:v>
                </c:pt>
                <c:pt idx="85">
                  <c:v>2035.0</c:v>
                </c:pt>
                <c:pt idx="86">
                  <c:v>2036.0</c:v>
                </c:pt>
                <c:pt idx="87">
                  <c:v>2037.0</c:v>
                </c:pt>
                <c:pt idx="88">
                  <c:v>2038.0</c:v>
                </c:pt>
                <c:pt idx="89">
                  <c:v>2039.0</c:v>
                </c:pt>
                <c:pt idx="90">
                  <c:v>2040.0</c:v>
                </c:pt>
                <c:pt idx="91">
                  <c:v>2041.0</c:v>
                </c:pt>
                <c:pt idx="92">
                  <c:v>2042.0</c:v>
                </c:pt>
                <c:pt idx="93">
                  <c:v>2043.0</c:v>
                </c:pt>
                <c:pt idx="94">
                  <c:v>2044.0</c:v>
                </c:pt>
                <c:pt idx="95">
                  <c:v>2045.0</c:v>
                </c:pt>
                <c:pt idx="96">
                  <c:v>2046.0</c:v>
                </c:pt>
                <c:pt idx="97">
                  <c:v>2047.0</c:v>
                </c:pt>
                <c:pt idx="98">
                  <c:v>2048.0</c:v>
                </c:pt>
                <c:pt idx="99">
                  <c:v>2049.0</c:v>
                </c:pt>
                <c:pt idx="100">
                  <c:v>2050.0</c:v>
                </c:pt>
                <c:pt idx="101">
                  <c:v>2051.0</c:v>
                </c:pt>
                <c:pt idx="102">
                  <c:v>2052.0</c:v>
                </c:pt>
                <c:pt idx="103">
                  <c:v>2053.0</c:v>
                </c:pt>
                <c:pt idx="104">
                  <c:v>2054.0</c:v>
                </c:pt>
                <c:pt idx="105">
                  <c:v>2055.0</c:v>
                </c:pt>
                <c:pt idx="106">
                  <c:v>2056.0</c:v>
                </c:pt>
                <c:pt idx="107">
                  <c:v>2057.0</c:v>
                </c:pt>
                <c:pt idx="108">
                  <c:v>2058.0</c:v>
                </c:pt>
                <c:pt idx="109">
                  <c:v>2059.0</c:v>
                </c:pt>
                <c:pt idx="110">
                  <c:v>2060.0</c:v>
                </c:pt>
                <c:pt idx="111">
                  <c:v>2061.0</c:v>
                </c:pt>
                <c:pt idx="112">
                  <c:v>2062.0</c:v>
                </c:pt>
                <c:pt idx="113">
                  <c:v>2063.0</c:v>
                </c:pt>
                <c:pt idx="114">
                  <c:v>2064.0</c:v>
                </c:pt>
                <c:pt idx="115">
                  <c:v>2065.0</c:v>
                </c:pt>
                <c:pt idx="116">
                  <c:v>2066.0</c:v>
                </c:pt>
                <c:pt idx="117">
                  <c:v>2067.0</c:v>
                </c:pt>
                <c:pt idx="118">
                  <c:v>2068.0</c:v>
                </c:pt>
                <c:pt idx="119">
                  <c:v>2069.0</c:v>
                </c:pt>
                <c:pt idx="120">
                  <c:v>2070.0</c:v>
                </c:pt>
                <c:pt idx="121">
                  <c:v>2071.0</c:v>
                </c:pt>
                <c:pt idx="122">
                  <c:v>2072.0</c:v>
                </c:pt>
                <c:pt idx="123">
                  <c:v>2073.0</c:v>
                </c:pt>
                <c:pt idx="124">
                  <c:v>2074.0</c:v>
                </c:pt>
                <c:pt idx="125">
                  <c:v>2075.0</c:v>
                </c:pt>
                <c:pt idx="126">
                  <c:v>2076.0</c:v>
                </c:pt>
                <c:pt idx="127">
                  <c:v>2077.0</c:v>
                </c:pt>
                <c:pt idx="128">
                  <c:v>2078.0</c:v>
                </c:pt>
                <c:pt idx="129">
                  <c:v>2079.0</c:v>
                </c:pt>
                <c:pt idx="130">
                  <c:v>2080.0</c:v>
                </c:pt>
                <c:pt idx="131">
                  <c:v>2081.0</c:v>
                </c:pt>
                <c:pt idx="132">
                  <c:v>2082.0</c:v>
                </c:pt>
                <c:pt idx="133">
                  <c:v>2083.0</c:v>
                </c:pt>
                <c:pt idx="134">
                  <c:v>2084.0</c:v>
                </c:pt>
                <c:pt idx="135">
                  <c:v>2085.0</c:v>
                </c:pt>
                <c:pt idx="136">
                  <c:v>2086.0</c:v>
                </c:pt>
                <c:pt idx="137">
                  <c:v>2087.0</c:v>
                </c:pt>
                <c:pt idx="138">
                  <c:v>2088.0</c:v>
                </c:pt>
                <c:pt idx="139">
                  <c:v>2089.0</c:v>
                </c:pt>
                <c:pt idx="140">
                  <c:v>2090.0</c:v>
                </c:pt>
                <c:pt idx="141">
                  <c:v>2091.0</c:v>
                </c:pt>
                <c:pt idx="142">
                  <c:v>2092.0</c:v>
                </c:pt>
                <c:pt idx="143">
                  <c:v>2093.0</c:v>
                </c:pt>
                <c:pt idx="144">
                  <c:v>2094.0</c:v>
                </c:pt>
                <c:pt idx="145">
                  <c:v>2095.0</c:v>
                </c:pt>
                <c:pt idx="146">
                  <c:v>2096.0</c:v>
                </c:pt>
                <c:pt idx="147">
                  <c:v>2097.0</c:v>
                </c:pt>
                <c:pt idx="148">
                  <c:v>2098.0</c:v>
                </c:pt>
                <c:pt idx="149">
                  <c:v>2099.0</c:v>
                </c:pt>
              </c:numCache>
            </c:numRef>
          </c:cat>
          <c:val>
            <c:numRef>
              <c:f>Sheet1!$C$2:$C$151</c:f>
              <c:numCache>
                <c:formatCode>General</c:formatCode>
                <c:ptCount val="150"/>
                <c:pt idx="0">
                  <c:v>41.832</c:v>
                </c:pt>
                <c:pt idx="1">
                  <c:v>41.985</c:v>
                </c:pt>
                <c:pt idx="2">
                  <c:v>42.253</c:v>
                </c:pt>
                <c:pt idx="3">
                  <c:v>42.59300000000001</c:v>
                </c:pt>
                <c:pt idx="4">
                  <c:v>42.97300000000001</c:v>
                </c:pt>
                <c:pt idx="5">
                  <c:v>43.372</c:v>
                </c:pt>
                <c:pt idx="6">
                  <c:v>43.78100000000001</c:v>
                </c:pt>
                <c:pt idx="7">
                  <c:v>44.203</c:v>
                </c:pt>
                <c:pt idx="8">
                  <c:v>44.651</c:v>
                </c:pt>
                <c:pt idx="9">
                  <c:v>45.14400000000001</c:v>
                </c:pt>
                <c:pt idx="10">
                  <c:v>45.69900000000001</c:v>
                </c:pt>
                <c:pt idx="11">
                  <c:v>46.32</c:v>
                </c:pt>
                <c:pt idx="12">
                  <c:v>46.992</c:v>
                </c:pt>
                <c:pt idx="13">
                  <c:v>47.67400000000001</c:v>
                </c:pt>
                <c:pt idx="14">
                  <c:v>48.314</c:v>
                </c:pt>
                <c:pt idx="15">
                  <c:v>48.874</c:v>
                </c:pt>
                <c:pt idx="16">
                  <c:v>49.33300000000001</c:v>
                </c:pt>
                <c:pt idx="17">
                  <c:v>49.705</c:v>
                </c:pt>
                <c:pt idx="18">
                  <c:v>50.025</c:v>
                </c:pt>
                <c:pt idx="19">
                  <c:v>50.346</c:v>
                </c:pt>
                <c:pt idx="20">
                  <c:v>50.704</c:v>
                </c:pt>
                <c:pt idx="21">
                  <c:v>51.113</c:v>
                </c:pt>
                <c:pt idx="22">
                  <c:v>51.558</c:v>
                </c:pt>
                <c:pt idx="23">
                  <c:v>52.011</c:v>
                </c:pt>
                <c:pt idx="24">
                  <c:v>52.431</c:v>
                </c:pt>
                <c:pt idx="25">
                  <c:v>52.79100000000001</c:v>
                </c:pt>
                <c:pt idx="26">
                  <c:v>53.08</c:v>
                </c:pt>
                <c:pt idx="27">
                  <c:v>53.312</c:v>
                </c:pt>
                <c:pt idx="28">
                  <c:v>53.512</c:v>
                </c:pt>
                <c:pt idx="29">
                  <c:v>53.713</c:v>
                </c:pt>
                <c:pt idx="30">
                  <c:v>53.941</c:v>
                </c:pt>
                <c:pt idx="31">
                  <c:v>54.203</c:v>
                </c:pt>
                <c:pt idx="32">
                  <c:v>54.491</c:v>
                </c:pt>
                <c:pt idx="33">
                  <c:v>54.798</c:v>
                </c:pt>
                <c:pt idx="34">
                  <c:v>55.109</c:v>
                </c:pt>
                <c:pt idx="35">
                  <c:v>55.414</c:v>
                </c:pt>
                <c:pt idx="36">
                  <c:v>55.71400000000001</c:v>
                </c:pt>
                <c:pt idx="37">
                  <c:v>56.011</c:v>
                </c:pt>
                <c:pt idx="38">
                  <c:v>56.301</c:v>
                </c:pt>
                <c:pt idx="39">
                  <c:v>56.58</c:v>
                </c:pt>
                <c:pt idx="40">
                  <c:v>56.846</c:v>
                </c:pt>
                <c:pt idx="41">
                  <c:v>57.098</c:v>
                </c:pt>
                <c:pt idx="42">
                  <c:v>57.33900000000001</c:v>
                </c:pt>
                <c:pt idx="43">
                  <c:v>57.57</c:v>
                </c:pt>
                <c:pt idx="44">
                  <c:v>57.792</c:v>
                </c:pt>
                <c:pt idx="45">
                  <c:v>58.009</c:v>
                </c:pt>
                <c:pt idx="46">
                  <c:v>58.216</c:v>
                </c:pt>
                <c:pt idx="47">
                  <c:v>58.418</c:v>
                </c:pt>
                <c:pt idx="48">
                  <c:v>58.636</c:v>
                </c:pt>
                <c:pt idx="49">
                  <c:v>58.895</c:v>
                </c:pt>
                <c:pt idx="50">
                  <c:v>59.213</c:v>
                </c:pt>
                <c:pt idx="51">
                  <c:v>59.60100000000001</c:v>
                </c:pt>
                <c:pt idx="52">
                  <c:v>60.048</c:v>
                </c:pt>
                <c:pt idx="53">
                  <c:v>60.528</c:v>
                </c:pt>
                <c:pt idx="54">
                  <c:v>61.003</c:v>
                </c:pt>
                <c:pt idx="55">
                  <c:v>61.445</c:v>
                </c:pt>
                <c:pt idx="56">
                  <c:v>61.845</c:v>
                </c:pt>
                <c:pt idx="57">
                  <c:v>62.21100000000001</c:v>
                </c:pt>
                <c:pt idx="58">
                  <c:v>62.553</c:v>
                </c:pt>
                <c:pt idx="59">
                  <c:v>62.888</c:v>
                </c:pt>
                <c:pt idx="60">
                  <c:v>63.231</c:v>
                </c:pt>
                <c:pt idx="61">
                  <c:v>63.582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01176"/>
        <c:axId val="446361000"/>
      </c:lineChart>
      <c:catAx>
        <c:axId val="44660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361000"/>
        <c:crosses val="autoZero"/>
        <c:auto val="1"/>
        <c:lblAlgn val="ctr"/>
        <c:lblOffset val="100"/>
        <c:tickLblSkip val="15"/>
        <c:noMultiLvlLbl val="0"/>
      </c:catAx>
      <c:valAx>
        <c:axId val="446361000"/>
        <c:scaling>
          <c:orientation val="minMax"/>
          <c:min val="40.0"/>
        </c:scaling>
        <c:delete val="0"/>
        <c:axPos val="l"/>
        <c:numFmt formatCode="General" sourceLinked="1"/>
        <c:majorTickMark val="out"/>
        <c:minorTickMark val="none"/>
        <c:tickLblPos val="nextTo"/>
        <c:crossAx val="446601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9035190045689"/>
          <c:y val="0.486656651855086"/>
          <c:w val="0.149977155633324"/>
          <c:h val="0.15576397774352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Sheet1!$A$2:$A$151</c:f>
              <c:numCache>
                <c:formatCode>General</c:formatCode>
                <c:ptCount val="150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  <c:pt idx="63">
                  <c:v>2013.0</c:v>
                </c:pt>
                <c:pt idx="64">
                  <c:v>2014.0</c:v>
                </c:pt>
                <c:pt idx="65">
                  <c:v>2015.0</c:v>
                </c:pt>
                <c:pt idx="66">
                  <c:v>2016.0</c:v>
                </c:pt>
                <c:pt idx="67">
                  <c:v>2017.0</c:v>
                </c:pt>
                <c:pt idx="68">
                  <c:v>2018.0</c:v>
                </c:pt>
                <c:pt idx="69">
                  <c:v>2019.0</c:v>
                </c:pt>
                <c:pt idx="70">
                  <c:v>2020.0</c:v>
                </c:pt>
                <c:pt idx="71">
                  <c:v>2021.0</c:v>
                </c:pt>
                <c:pt idx="72">
                  <c:v>2022.0</c:v>
                </c:pt>
                <c:pt idx="73">
                  <c:v>2023.0</c:v>
                </c:pt>
                <c:pt idx="74">
                  <c:v>2024.0</c:v>
                </c:pt>
                <c:pt idx="75">
                  <c:v>2025.0</c:v>
                </c:pt>
                <c:pt idx="76">
                  <c:v>2026.0</c:v>
                </c:pt>
                <c:pt idx="77">
                  <c:v>2027.0</c:v>
                </c:pt>
                <c:pt idx="78">
                  <c:v>2028.0</c:v>
                </c:pt>
                <c:pt idx="79">
                  <c:v>2029.0</c:v>
                </c:pt>
                <c:pt idx="80">
                  <c:v>2030.0</c:v>
                </c:pt>
                <c:pt idx="81">
                  <c:v>2031.0</c:v>
                </c:pt>
                <c:pt idx="82">
                  <c:v>2032.0</c:v>
                </c:pt>
                <c:pt idx="83">
                  <c:v>2033.0</c:v>
                </c:pt>
                <c:pt idx="84">
                  <c:v>2034.0</c:v>
                </c:pt>
                <c:pt idx="85">
                  <c:v>2035.0</c:v>
                </c:pt>
                <c:pt idx="86">
                  <c:v>2036.0</c:v>
                </c:pt>
                <c:pt idx="87">
                  <c:v>2037.0</c:v>
                </c:pt>
                <c:pt idx="88">
                  <c:v>2038.0</c:v>
                </c:pt>
                <c:pt idx="89">
                  <c:v>2039.0</c:v>
                </c:pt>
                <c:pt idx="90">
                  <c:v>2040.0</c:v>
                </c:pt>
                <c:pt idx="91">
                  <c:v>2041.0</c:v>
                </c:pt>
                <c:pt idx="92">
                  <c:v>2042.0</c:v>
                </c:pt>
                <c:pt idx="93">
                  <c:v>2043.0</c:v>
                </c:pt>
                <c:pt idx="94">
                  <c:v>2044.0</c:v>
                </c:pt>
                <c:pt idx="95">
                  <c:v>2045.0</c:v>
                </c:pt>
                <c:pt idx="96">
                  <c:v>2046.0</c:v>
                </c:pt>
                <c:pt idx="97">
                  <c:v>2047.0</c:v>
                </c:pt>
                <c:pt idx="98">
                  <c:v>2048.0</c:v>
                </c:pt>
                <c:pt idx="99">
                  <c:v>2049.0</c:v>
                </c:pt>
                <c:pt idx="100">
                  <c:v>2050.0</c:v>
                </c:pt>
                <c:pt idx="101">
                  <c:v>2051.0</c:v>
                </c:pt>
                <c:pt idx="102">
                  <c:v>2052.0</c:v>
                </c:pt>
                <c:pt idx="103">
                  <c:v>2053.0</c:v>
                </c:pt>
                <c:pt idx="104">
                  <c:v>2054.0</c:v>
                </c:pt>
                <c:pt idx="105">
                  <c:v>2055.0</c:v>
                </c:pt>
                <c:pt idx="106">
                  <c:v>2056.0</c:v>
                </c:pt>
                <c:pt idx="107">
                  <c:v>2057.0</c:v>
                </c:pt>
                <c:pt idx="108">
                  <c:v>2058.0</c:v>
                </c:pt>
                <c:pt idx="109">
                  <c:v>2059.0</c:v>
                </c:pt>
                <c:pt idx="110">
                  <c:v>2060.0</c:v>
                </c:pt>
                <c:pt idx="111">
                  <c:v>2061.0</c:v>
                </c:pt>
                <c:pt idx="112">
                  <c:v>2062.0</c:v>
                </c:pt>
                <c:pt idx="113">
                  <c:v>2063.0</c:v>
                </c:pt>
                <c:pt idx="114">
                  <c:v>2064.0</c:v>
                </c:pt>
                <c:pt idx="115">
                  <c:v>2065.0</c:v>
                </c:pt>
                <c:pt idx="116">
                  <c:v>2066.0</c:v>
                </c:pt>
                <c:pt idx="117">
                  <c:v>2067.0</c:v>
                </c:pt>
                <c:pt idx="118">
                  <c:v>2068.0</c:v>
                </c:pt>
                <c:pt idx="119">
                  <c:v>2069.0</c:v>
                </c:pt>
                <c:pt idx="120">
                  <c:v>2070.0</c:v>
                </c:pt>
                <c:pt idx="121">
                  <c:v>2071.0</c:v>
                </c:pt>
                <c:pt idx="122">
                  <c:v>2072.0</c:v>
                </c:pt>
                <c:pt idx="123">
                  <c:v>2073.0</c:v>
                </c:pt>
                <c:pt idx="124">
                  <c:v>2074.0</c:v>
                </c:pt>
                <c:pt idx="125">
                  <c:v>2075.0</c:v>
                </c:pt>
                <c:pt idx="126">
                  <c:v>2076.0</c:v>
                </c:pt>
                <c:pt idx="127">
                  <c:v>2077.0</c:v>
                </c:pt>
                <c:pt idx="128">
                  <c:v>2078.0</c:v>
                </c:pt>
                <c:pt idx="129">
                  <c:v>2079.0</c:v>
                </c:pt>
                <c:pt idx="130">
                  <c:v>2080.0</c:v>
                </c:pt>
                <c:pt idx="131">
                  <c:v>2081.0</c:v>
                </c:pt>
                <c:pt idx="132">
                  <c:v>2082.0</c:v>
                </c:pt>
                <c:pt idx="133">
                  <c:v>2083.0</c:v>
                </c:pt>
                <c:pt idx="134">
                  <c:v>2084.0</c:v>
                </c:pt>
                <c:pt idx="135">
                  <c:v>2085.0</c:v>
                </c:pt>
                <c:pt idx="136">
                  <c:v>2086.0</c:v>
                </c:pt>
                <c:pt idx="137">
                  <c:v>2087.0</c:v>
                </c:pt>
                <c:pt idx="138">
                  <c:v>2088.0</c:v>
                </c:pt>
                <c:pt idx="139">
                  <c:v>2089.0</c:v>
                </c:pt>
                <c:pt idx="140">
                  <c:v>2090.0</c:v>
                </c:pt>
                <c:pt idx="141">
                  <c:v>2091.0</c:v>
                </c:pt>
                <c:pt idx="142">
                  <c:v>2092.0</c:v>
                </c:pt>
                <c:pt idx="143">
                  <c:v>2093.0</c:v>
                </c:pt>
                <c:pt idx="144">
                  <c:v>2094.0</c:v>
                </c:pt>
                <c:pt idx="145">
                  <c:v>2095.0</c:v>
                </c:pt>
                <c:pt idx="146">
                  <c:v>2096.0</c:v>
                </c:pt>
                <c:pt idx="147">
                  <c:v>2097.0</c:v>
                </c:pt>
                <c:pt idx="148">
                  <c:v>2098.0</c:v>
                </c:pt>
                <c:pt idx="149">
                  <c:v>2099.0</c:v>
                </c:pt>
              </c:numCache>
            </c:numRef>
          </c:cat>
          <c:val>
            <c:numRef>
              <c:f>Sheet1!$B$2:$B$151</c:f>
              <c:numCache>
                <c:formatCode>General</c:formatCode>
                <c:ptCount val="150"/>
                <c:pt idx="0">
                  <c:v>70.094</c:v>
                </c:pt>
                <c:pt idx="1">
                  <c:v>70.467</c:v>
                </c:pt>
                <c:pt idx="2">
                  <c:v>70.808</c:v>
                </c:pt>
                <c:pt idx="3">
                  <c:v>71.117</c:v>
                </c:pt>
                <c:pt idx="4">
                  <c:v>71.396</c:v>
                </c:pt>
                <c:pt idx="5">
                  <c:v>71.65499999999998</c:v>
                </c:pt>
                <c:pt idx="6">
                  <c:v>71.909</c:v>
                </c:pt>
                <c:pt idx="7">
                  <c:v>72.17999999999999</c:v>
                </c:pt>
                <c:pt idx="8">
                  <c:v>72.491</c:v>
                </c:pt>
                <c:pt idx="9">
                  <c:v>72.869</c:v>
                </c:pt>
                <c:pt idx="10">
                  <c:v>73.336</c:v>
                </c:pt>
                <c:pt idx="11">
                  <c:v>73.9</c:v>
                </c:pt>
                <c:pt idx="12">
                  <c:v>74.552</c:v>
                </c:pt>
                <c:pt idx="13">
                  <c:v>75.257</c:v>
                </c:pt>
                <c:pt idx="14">
                  <c:v>75.971</c:v>
                </c:pt>
                <c:pt idx="15">
                  <c:v>76.65499999999998</c:v>
                </c:pt>
                <c:pt idx="16">
                  <c:v>77.301</c:v>
                </c:pt>
                <c:pt idx="17">
                  <c:v>77.91</c:v>
                </c:pt>
                <c:pt idx="18">
                  <c:v>78.45800000000001</c:v>
                </c:pt>
                <c:pt idx="19">
                  <c:v>78.923</c:v>
                </c:pt>
                <c:pt idx="20">
                  <c:v>79.287</c:v>
                </c:pt>
                <c:pt idx="21">
                  <c:v>79.543</c:v>
                </c:pt>
                <c:pt idx="22">
                  <c:v>79.693</c:v>
                </c:pt>
                <c:pt idx="23">
                  <c:v>79.757</c:v>
                </c:pt>
                <c:pt idx="24">
                  <c:v>79.758</c:v>
                </c:pt>
                <c:pt idx="25">
                  <c:v>79.719</c:v>
                </c:pt>
                <c:pt idx="26">
                  <c:v>79.648</c:v>
                </c:pt>
                <c:pt idx="27">
                  <c:v>79.55</c:v>
                </c:pt>
                <c:pt idx="28">
                  <c:v>79.431</c:v>
                </c:pt>
                <c:pt idx="29">
                  <c:v>79.301</c:v>
                </c:pt>
                <c:pt idx="30">
                  <c:v>79.16899999999998</c:v>
                </c:pt>
                <c:pt idx="31">
                  <c:v>79.039</c:v>
                </c:pt>
                <c:pt idx="32">
                  <c:v>78.922</c:v>
                </c:pt>
                <c:pt idx="33">
                  <c:v>78.841</c:v>
                </c:pt>
                <c:pt idx="34">
                  <c:v>78.82599999999998</c:v>
                </c:pt>
                <c:pt idx="35">
                  <c:v>78.896</c:v>
                </c:pt>
                <c:pt idx="36">
                  <c:v>79.05599999999998</c:v>
                </c:pt>
                <c:pt idx="37">
                  <c:v>79.299</c:v>
                </c:pt>
                <c:pt idx="38">
                  <c:v>79.62199999999998</c:v>
                </c:pt>
                <c:pt idx="39">
                  <c:v>80.022</c:v>
                </c:pt>
                <c:pt idx="40">
                  <c:v>80.487</c:v>
                </c:pt>
                <c:pt idx="41">
                  <c:v>81.02599999999998</c:v>
                </c:pt>
                <c:pt idx="42">
                  <c:v>81.62499999999998</c:v>
                </c:pt>
                <c:pt idx="43">
                  <c:v>82.225</c:v>
                </c:pt>
                <c:pt idx="44">
                  <c:v>82.75</c:v>
                </c:pt>
                <c:pt idx="45">
                  <c:v>83.148</c:v>
                </c:pt>
                <c:pt idx="46">
                  <c:v>83.38899999999998</c:v>
                </c:pt>
                <c:pt idx="47">
                  <c:v>83.491</c:v>
                </c:pt>
                <c:pt idx="48">
                  <c:v>83.501</c:v>
                </c:pt>
                <c:pt idx="49">
                  <c:v>83.491</c:v>
                </c:pt>
                <c:pt idx="50">
                  <c:v>83.512</c:v>
                </c:pt>
                <c:pt idx="51">
                  <c:v>83.583</c:v>
                </c:pt>
                <c:pt idx="52">
                  <c:v>83.68499999999998</c:v>
                </c:pt>
                <c:pt idx="53">
                  <c:v>83.788</c:v>
                </c:pt>
                <c:pt idx="54">
                  <c:v>83.849</c:v>
                </c:pt>
                <c:pt idx="55">
                  <c:v>83.836</c:v>
                </c:pt>
                <c:pt idx="56">
                  <c:v>83.74</c:v>
                </c:pt>
                <c:pt idx="57">
                  <c:v>83.57899999999998</c:v>
                </c:pt>
                <c:pt idx="58">
                  <c:v>83.38</c:v>
                </c:pt>
                <c:pt idx="59">
                  <c:v>83.18299999999999</c:v>
                </c:pt>
                <c:pt idx="60">
                  <c:v>83.017</c:v>
                </c:pt>
                <c:pt idx="61">
                  <c:v>82.893</c:v>
                </c:pt>
                <c:pt idx="62">
                  <c:v>82.8</c:v>
                </c:pt>
                <c:pt idx="63">
                  <c:v>82.727</c:v>
                </c:pt>
                <c:pt idx="64">
                  <c:v>82.65199999999998</c:v>
                </c:pt>
                <c:pt idx="65">
                  <c:v>82.56200000000001</c:v>
                </c:pt>
                <c:pt idx="66">
                  <c:v>82.453</c:v>
                </c:pt>
                <c:pt idx="67">
                  <c:v>82.331</c:v>
                </c:pt>
                <c:pt idx="68">
                  <c:v>82.194</c:v>
                </c:pt>
                <c:pt idx="69">
                  <c:v>82.044</c:v>
                </c:pt>
                <c:pt idx="70">
                  <c:v>81.881</c:v>
                </c:pt>
                <c:pt idx="71">
                  <c:v>81.706</c:v>
                </c:pt>
                <c:pt idx="72">
                  <c:v>81.517</c:v>
                </c:pt>
                <c:pt idx="73">
                  <c:v>81.314</c:v>
                </c:pt>
                <c:pt idx="74">
                  <c:v>81.09800000000001</c:v>
                </c:pt>
                <c:pt idx="75">
                  <c:v>80.869</c:v>
                </c:pt>
                <c:pt idx="76">
                  <c:v>80.62699999999998</c:v>
                </c:pt>
                <c:pt idx="77">
                  <c:v>80.37299999999999</c:v>
                </c:pt>
                <c:pt idx="78">
                  <c:v>80.10899999999998</c:v>
                </c:pt>
                <c:pt idx="79">
                  <c:v>79.834</c:v>
                </c:pt>
                <c:pt idx="80">
                  <c:v>79.552</c:v>
                </c:pt>
                <c:pt idx="81">
                  <c:v>79.261</c:v>
                </c:pt>
                <c:pt idx="82">
                  <c:v>78.962</c:v>
                </c:pt>
                <c:pt idx="83">
                  <c:v>78.65699999999998</c:v>
                </c:pt>
                <c:pt idx="84">
                  <c:v>78.34500000000001</c:v>
                </c:pt>
                <c:pt idx="85">
                  <c:v>78.027</c:v>
                </c:pt>
                <c:pt idx="86">
                  <c:v>77.704</c:v>
                </c:pt>
                <c:pt idx="87">
                  <c:v>77.37499999999998</c:v>
                </c:pt>
                <c:pt idx="88">
                  <c:v>77.04</c:v>
                </c:pt>
                <c:pt idx="89">
                  <c:v>76.7</c:v>
                </c:pt>
                <c:pt idx="90">
                  <c:v>76.354</c:v>
                </c:pt>
                <c:pt idx="91">
                  <c:v>76.001</c:v>
                </c:pt>
                <c:pt idx="92">
                  <c:v>75.643</c:v>
                </c:pt>
                <c:pt idx="93">
                  <c:v>75.27899999999998</c:v>
                </c:pt>
                <c:pt idx="94">
                  <c:v>74.909</c:v>
                </c:pt>
                <c:pt idx="95">
                  <c:v>74.533</c:v>
                </c:pt>
                <c:pt idx="96">
                  <c:v>74.15199999999998</c:v>
                </c:pt>
                <c:pt idx="97">
                  <c:v>73.764</c:v>
                </c:pt>
                <c:pt idx="98">
                  <c:v>73.37099999999998</c:v>
                </c:pt>
                <c:pt idx="99">
                  <c:v>72.972</c:v>
                </c:pt>
                <c:pt idx="100">
                  <c:v>72.566</c:v>
                </c:pt>
                <c:pt idx="101">
                  <c:v>72.15399999999998</c:v>
                </c:pt>
                <c:pt idx="102">
                  <c:v>71.737</c:v>
                </c:pt>
                <c:pt idx="103">
                  <c:v>71.317</c:v>
                </c:pt>
                <c:pt idx="104">
                  <c:v>70.895</c:v>
                </c:pt>
                <c:pt idx="105">
                  <c:v>70.474</c:v>
                </c:pt>
                <c:pt idx="106">
                  <c:v>70.055</c:v>
                </c:pt>
                <c:pt idx="107">
                  <c:v>69.638</c:v>
                </c:pt>
                <c:pt idx="108">
                  <c:v>69.225</c:v>
                </c:pt>
                <c:pt idx="109">
                  <c:v>68.817</c:v>
                </c:pt>
                <c:pt idx="110">
                  <c:v>68.416</c:v>
                </c:pt>
                <c:pt idx="111">
                  <c:v>68.022</c:v>
                </c:pt>
                <c:pt idx="112">
                  <c:v>67.63599999999998</c:v>
                </c:pt>
                <c:pt idx="113">
                  <c:v>67.259</c:v>
                </c:pt>
                <c:pt idx="114">
                  <c:v>66.891</c:v>
                </c:pt>
                <c:pt idx="115">
                  <c:v>66.532</c:v>
                </c:pt>
                <c:pt idx="116">
                  <c:v>66.18199999999998</c:v>
                </c:pt>
                <c:pt idx="117">
                  <c:v>65.841</c:v>
                </c:pt>
                <c:pt idx="118">
                  <c:v>65.509</c:v>
                </c:pt>
                <c:pt idx="119">
                  <c:v>65.18399999999998</c:v>
                </c:pt>
                <c:pt idx="120">
                  <c:v>64.864</c:v>
                </c:pt>
                <c:pt idx="121">
                  <c:v>64.551</c:v>
                </c:pt>
                <c:pt idx="122">
                  <c:v>64.242</c:v>
                </c:pt>
                <c:pt idx="123">
                  <c:v>63.938</c:v>
                </c:pt>
                <c:pt idx="124">
                  <c:v>63.637</c:v>
                </c:pt>
                <c:pt idx="125">
                  <c:v>63.33900000000001</c:v>
                </c:pt>
                <c:pt idx="126">
                  <c:v>63.04300000000001</c:v>
                </c:pt>
                <c:pt idx="127">
                  <c:v>62.748</c:v>
                </c:pt>
                <c:pt idx="128">
                  <c:v>62.456</c:v>
                </c:pt>
                <c:pt idx="129">
                  <c:v>62.167</c:v>
                </c:pt>
                <c:pt idx="130">
                  <c:v>61.881</c:v>
                </c:pt>
                <c:pt idx="131">
                  <c:v>61.59900000000001</c:v>
                </c:pt>
                <c:pt idx="132">
                  <c:v>61.32</c:v>
                </c:pt>
                <c:pt idx="133">
                  <c:v>61.045</c:v>
                </c:pt>
                <c:pt idx="134">
                  <c:v>60.773</c:v>
                </c:pt>
                <c:pt idx="135">
                  <c:v>60.506</c:v>
                </c:pt>
                <c:pt idx="136">
                  <c:v>60.243</c:v>
                </c:pt>
                <c:pt idx="137">
                  <c:v>59.984</c:v>
                </c:pt>
                <c:pt idx="138">
                  <c:v>59.73</c:v>
                </c:pt>
                <c:pt idx="139">
                  <c:v>59.48</c:v>
                </c:pt>
                <c:pt idx="140">
                  <c:v>59.23300000000001</c:v>
                </c:pt>
                <c:pt idx="141">
                  <c:v>58.991</c:v>
                </c:pt>
                <c:pt idx="142">
                  <c:v>58.752</c:v>
                </c:pt>
                <c:pt idx="143">
                  <c:v>58.51600000000001</c:v>
                </c:pt>
                <c:pt idx="144">
                  <c:v>58.282</c:v>
                </c:pt>
                <c:pt idx="145">
                  <c:v>58.051</c:v>
                </c:pt>
                <c:pt idx="146">
                  <c:v>57.82100000000001</c:v>
                </c:pt>
                <c:pt idx="147">
                  <c:v>57.592</c:v>
                </c:pt>
                <c:pt idx="148">
                  <c:v>57.363</c:v>
                </c:pt>
                <c:pt idx="149">
                  <c:v>57.133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Sheet1!$A$2:$A$151</c:f>
              <c:numCache>
                <c:formatCode>General</c:formatCode>
                <c:ptCount val="150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  <c:pt idx="63">
                  <c:v>2013.0</c:v>
                </c:pt>
                <c:pt idx="64">
                  <c:v>2014.0</c:v>
                </c:pt>
                <c:pt idx="65">
                  <c:v>2015.0</c:v>
                </c:pt>
                <c:pt idx="66">
                  <c:v>2016.0</c:v>
                </c:pt>
                <c:pt idx="67">
                  <c:v>2017.0</c:v>
                </c:pt>
                <c:pt idx="68">
                  <c:v>2018.0</c:v>
                </c:pt>
                <c:pt idx="69">
                  <c:v>2019.0</c:v>
                </c:pt>
                <c:pt idx="70">
                  <c:v>2020.0</c:v>
                </c:pt>
                <c:pt idx="71">
                  <c:v>2021.0</c:v>
                </c:pt>
                <c:pt idx="72">
                  <c:v>2022.0</c:v>
                </c:pt>
                <c:pt idx="73">
                  <c:v>2023.0</c:v>
                </c:pt>
                <c:pt idx="74">
                  <c:v>2024.0</c:v>
                </c:pt>
                <c:pt idx="75">
                  <c:v>2025.0</c:v>
                </c:pt>
                <c:pt idx="76">
                  <c:v>2026.0</c:v>
                </c:pt>
                <c:pt idx="77">
                  <c:v>2027.0</c:v>
                </c:pt>
                <c:pt idx="78">
                  <c:v>2028.0</c:v>
                </c:pt>
                <c:pt idx="79">
                  <c:v>2029.0</c:v>
                </c:pt>
                <c:pt idx="80">
                  <c:v>2030.0</c:v>
                </c:pt>
                <c:pt idx="81">
                  <c:v>2031.0</c:v>
                </c:pt>
                <c:pt idx="82">
                  <c:v>2032.0</c:v>
                </c:pt>
                <c:pt idx="83">
                  <c:v>2033.0</c:v>
                </c:pt>
                <c:pt idx="84">
                  <c:v>2034.0</c:v>
                </c:pt>
                <c:pt idx="85">
                  <c:v>2035.0</c:v>
                </c:pt>
                <c:pt idx="86">
                  <c:v>2036.0</c:v>
                </c:pt>
                <c:pt idx="87">
                  <c:v>2037.0</c:v>
                </c:pt>
                <c:pt idx="88">
                  <c:v>2038.0</c:v>
                </c:pt>
                <c:pt idx="89">
                  <c:v>2039.0</c:v>
                </c:pt>
                <c:pt idx="90">
                  <c:v>2040.0</c:v>
                </c:pt>
                <c:pt idx="91">
                  <c:v>2041.0</c:v>
                </c:pt>
                <c:pt idx="92">
                  <c:v>2042.0</c:v>
                </c:pt>
                <c:pt idx="93">
                  <c:v>2043.0</c:v>
                </c:pt>
                <c:pt idx="94">
                  <c:v>2044.0</c:v>
                </c:pt>
                <c:pt idx="95">
                  <c:v>2045.0</c:v>
                </c:pt>
                <c:pt idx="96">
                  <c:v>2046.0</c:v>
                </c:pt>
                <c:pt idx="97">
                  <c:v>2047.0</c:v>
                </c:pt>
                <c:pt idx="98">
                  <c:v>2048.0</c:v>
                </c:pt>
                <c:pt idx="99">
                  <c:v>2049.0</c:v>
                </c:pt>
                <c:pt idx="100">
                  <c:v>2050.0</c:v>
                </c:pt>
                <c:pt idx="101">
                  <c:v>2051.0</c:v>
                </c:pt>
                <c:pt idx="102">
                  <c:v>2052.0</c:v>
                </c:pt>
                <c:pt idx="103">
                  <c:v>2053.0</c:v>
                </c:pt>
                <c:pt idx="104">
                  <c:v>2054.0</c:v>
                </c:pt>
                <c:pt idx="105">
                  <c:v>2055.0</c:v>
                </c:pt>
                <c:pt idx="106">
                  <c:v>2056.0</c:v>
                </c:pt>
                <c:pt idx="107">
                  <c:v>2057.0</c:v>
                </c:pt>
                <c:pt idx="108">
                  <c:v>2058.0</c:v>
                </c:pt>
                <c:pt idx="109">
                  <c:v>2059.0</c:v>
                </c:pt>
                <c:pt idx="110">
                  <c:v>2060.0</c:v>
                </c:pt>
                <c:pt idx="111">
                  <c:v>2061.0</c:v>
                </c:pt>
                <c:pt idx="112">
                  <c:v>2062.0</c:v>
                </c:pt>
                <c:pt idx="113">
                  <c:v>2063.0</c:v>
                </c:pt>
                <c:pt idx="114">
                  <c:v>2064.0</c:v>
                </c:pt>
                <c:pt idx="115">
                  <c:v>2065.0</c:v>
                </c:pt>
                <c:pt idx="116">
                  <c:v>2066.0</c:v>
                </c:pt>
                <c:pt idx="117">
                  <c:v>2067.0</c:v>
                </c:pt>
                <c:pt idx="118">
                  <c:v>2068.0</c:v>
                </c:pt>
                <c:pt idx="119">
                  <c:v>2069.0</c:v>
                </c:pt>
                <c:pt idx="120">
                  <c:v>2070.0</c:v>
                </c:pt>
                <c:pt idx="121">
                  <c:v>2071.0</c:v>
                </c:pt>
                <c:pt idx="122">
                  <c:v>2072.0</c:v>
                </c:pt>
                <c:pt idx="123">
                  <c:v>2073.0</c:v>
                </c:pt>
                <c:pt idx="124">
                  <c:v>2074.0</c:v>
                </c:pt>
                <c:pt idx="125">
                  <c:v>2075.0</c:v>
                </c:pt>
                <c:pt idx="126">
                  <c:v>2076.0</c:v>
                </c:pt>
                <c:pt idx="127">
                  <c:v>2077.0</c:v>
                </c:pt>
                <c:pt idx="128">
                  <c:v>2078.0</c:v>
                </c:pt>
                <c:pt idx="129">
                  <c:v>2079.0</c:v>
                </c:pt>
                <c:pt idx="130">
                  <c:v>2080.0</c:v>
                </c:pt>
                <c:pt idx="131">
                  <c:v>2081.0</c:v>
                </c:pt>
                <c:pt idx="132">
                  <c:v>2082.0</c:v>
                </c:pt>
                <c:pt idx="133">
                  <c:v>2083.0</c:v>
                </c:pt>
                <c:pt idx="134">
                  <c:v>2084.0</c:v>
                </c:pt>
                <c:pt idx="135">
                  <c:v>2085.0</c:v>
                </c:pt>
                <c:pt idx="136">
                  <c:v>2086.0</c:v>
                </c:pt>
                <c:pt idx="137">
                  <c:v>2087.0</c:v>
                </c:pt>
                <c:pt idx="138">
                  <c:v>2088.0</c:v>
                </c:pt>
                <c:pt idx="139">
                  <c:v>2089.0</c:v>
                </c:pt>
                <c:pt idx="140">
                  <c:v>2090.0</c:v>
                </c:pt>
                <c:pt idx="141">
                  <c:v>2091.0</c:v>
                </c:pt>
                <c:pt idx="142">
                  <c:v>2092.0</c:v>
                </c:pt>
                <c:pt idx="143">
                  <c:v>2093.0</c:v>
                </c:pt>
                <c:pt idx="144">
                  <c:v>2094.0</c:v>
                </c:pt>
                <c:pt idx="145">
                  <c:v>2095.0</c:v>
                </c:pt>
                <c:pt idx="146">
                  <c:v>2096.0</c:v>
                </c:pt>
                <c:pt idx="147">
                  <c:v>2097.0</c:v>
                </c:pt>
                <c:pt idx="148">
                  <c:v>2098.0</c:v>
                </c:pt>
                <c:pt idx="149">
                  <c:v>2099.0</c:v>
                </c:pt>
              </c:numCache>
            </c:numRef>
          </c:cat>
          <c:val>
            <c:numRef>
              <c:f>Sheet1!$C$2:$C$151</c:f>
              <c:numCache>
                <c:formatCode>General</c:formatCode>
                <c:ptCount val="150"/>
                <c:pt idx="0">
                  <c:v>41.832</c:v>
                </c:pt>
                <c:pt idx="1">
                  <c:v>41.985</c:v>
                </c:pt>
                <c:pt idx="2">
                  <c:v>42.253</c:v>
                </c:pt>
                <c:pt idx="3">
                  <c:v>42.59300000000001</c:v>
                </c:pt>
                <c:pt idx="4">
                  <c:v>42.97300000000001</c:v>
                </c:pt>
                <c:pt idx="5">
                  <c:v>43.372</c:v>
                </c:pt>
                <c:pt idx="6">
                  <c:v>43.78100000000001</c:v>
                </c:pt>
                <c:pt idx="7">
                  <c:v>44.203</c:v>
                </c:pt>
                <c:pt idx="8">
                  <c:v>44.651</c:v>
                </c:pt>
                <c:pt idx="9">
                  <c:v>45.14400000000001</c:v>
                </c:pt>
                <c:pt idx="10">
                  <c:v>45.69900000000001</c:v>
                </c:pt>
                <c:pt idx="11">
                  <c:v>46.32</c:v>
                </c:pt>
                <c:pt idx="12">
                  <c:v>46.992</c:v>
                </c:pt>
                <c:pt idx="13">
                  <c:v>47.67400000000001</c:v>
                </c:pt>
                <c:pt idx="14">
                  <c:v>48.314</c:v>
                </c:pt>
                <c:pt idx="15">
                  <c:v>48.874</c:v>
                </c:pt>
                <c:pt idx="16">
                  <c:v>49.33300000000001</c:v>
                </c:pt>
                <c:pt idx="17">
                  <c:v>49.705</c:v>
                </c:pt>
                <c:pt idx="18">
                  <c:v>50.025</c:v>
                </c:pt>
                <c:pt idx="19">
                  <c:v>50.346</c:v>
                </c:pt>
                <c:pt idx="20">
                  <c:v>50.704</c:v>
                </c:pt>
                <c:pt idx="21">
                  <c:v>51.113</c:v>
                </c:pt>
                <c:pt idx="22">
                  <c:v>51.558</c:v>
                </c:pt>
                <c:pt idx="23">
                  <c:v>52.011</c:v>
                </c:pt>
                <c:pt idx="24">
                  <c:v>52.431</c:v>
                </c:pt>
                <c:pt idx="25">
                  <c:v>52.79100000000001</c:v>
                </c:pt>
                <c:pt idx="26">
                  <c:v>53.08</c:v>
                </c:pt>
                <c:pt idx="27">
                  <c:v>53.312</c:v>
                </c:pt>
                <c:pt idx="28">
                  <c:v>53.512</c:v>
                </c:pt>
                <c:pt idx="29">
                  <c:v>53.713</c:v>
                </c:pt>
                <c:pt idx="30">
                  <c:v>53.941</c:v>
                </c:pt>
                <c:pt idx="31">
                  <c:v>54.203</c:v>
                </c:pt>
                <c:pt idx="32">
                  <c:v>54.491</c:v>
                </c:pt>
                <c:pt idx="33">
                  <c:v>54.798</c:v>
                </c:pt>
                <c:pt idx="34">
                  <c:v>55.109</c:v>
                </c:pt>
                <c:pt idx="35">
                  <c:v>55.414</c:v>
                </c:pt>
                <c:pt idx="36">
                  <c:v>55.71400000000001</c:v>
                </c:pt>
                <c:pt idx="37">
                  <c:v>56.011</c:v>
                </c:pt>
                <c:pt idx="38">
                  <c:v>56.301</c:v>
                </c:pt>
                <c:pt idx="39">
                  <c:v>56.58</c:v>
                </c:pt>
                <c:pt idx="40">
                  <c:v>56.846</c:v>
                </c:pt>
                <c:pt idx="41">
                  <c:v>57.098</c:v>
                </c:pt>
                <c:pt idx="42">
                  <c:v>57.33900000000001</c:v>
                </c:pt>
                <c:pt idx="43">
                  <c:v>57.57</c:v>
                </c:pt>
                <c:pt idx="44">
                  <c:v>57.792</c:v>
                </c:pt>
                <c:pt idx="45">
                  <c:v>58.009</c:v>
                </c:pt>
                <c:pt idx="46">
                  <c:v>58.216</c:v>
                </c:pt>
                <c:pt idx="47">
                  <c:v>58.418</c:v>
                </c:pt>
                <c:pt idx="48">
                  <c:v>58.636</c:v>
                </c:pt>
                <c:pt idx="49">
                  <c:v>58.895</c:v>
                </c:pt>
                <c:pt idx="50">
                  <c:v>59.213</c:v>
                </c:pt>
                <c:pt idx="51">
                  <c:v>59.60100000000001</c:v>
                </c:pt>
                <c:pt idx="52">
                  <c:v>60.048</c:v>
                </c:pt>
                <c:pt idx="53">
                  <c:v>60.528</c:v>
                </c:pt>
                <c:pt idx="54">
                  <c:v>61.003</c:v>
                </c:pt>
                <c:pt idx="55">
                  <c:v>61.445</c:v>
                </c:pt>
                <c:pt idx="56">
                  <c:v>61.845</c:v>
                </c:pt>
                <c:pt idx="57">
                  <c:v>62.21100000000001</c:v>
                </c:pt>
                <c:pt idx="58">
                  <c:v>62.553</c:v>
                </c:pt>
                <c:pt idx="59">
                  <c:v>62.888</c:v>
                </c:pt>
                <c:pt idx="60">
                  <c:v>63.231</c:v>
                </c:pt>
                <c:pt idx="61">
                  <c:v>63.582</c:v>
                </c:pt>
                <c:pt idx="62">
                  <c:v>63.937</c:v>
                </c:pt>
                <c:pt idx="63">
                  <c:v>64.291</c:v>
                </c:pt>
                <c:pt idx="64">
                  <c:v>64.641</c:v>
                </c:pt>
                <c:pt idx="65">
                  <c:v>64.983</c:v>
                </c:pt>
                <c:pt idx="66">
                  <c:v>65.316</c:v>
                </c:pt>
                <c:pt idx="67">
                  <c:v>65.641</c:v>
                </c:pt>
                <c:pt idx="68">
                  <c:v>65.959</c:v>
                </c:pt>
                <c:pt idx="69">
                  <c:v>66.269</c:v>
                </c:pt>
                <c:pt idx="70">
                  <c:v>66.57</c:v>
                </c:pt>
                <c:pt idx="71">
                  <c:v>66.862</c:v>
                </c:pt>
                <c:pt idx="72">
                  <c:v>67.146</c:v>
                </c:pt>
                <c:pt idx="73">
                  <c:v>67.423</c:v>
                </c:pt>
                <c:pt idx="74">
                  <c:v>67.696</c:v>
                </c:pt>
                <c:pt idx="75">
                  <c:v>67.967</c:v>
                </c:pt>
                <c:pt idx="76">
                  <c:v>68.237</c:v>
                </c:pt>
                <c:pt idx="77">
                  <c:v>68.504</c:v>
                </c:pt>
                <c:pt idx="78">
                  <c:v>68.769</c:v>
                </c:pt>
                <c:pt idx="79">
                  <c:v>69.03</c:v>
                </c:pt>
                <c:pt idx="80">
                  <c:v>69.286</c:v>
                </c:pt>
                <c:pt idx="81">
                  <c:v>69.537</c:v>
                </c:pt>
                <c:pt idx="82">
                  <c:v>69.783</c:v>
                </c:pt>
                <c:pt idx="83">
                  <c:v>70.02299999999998</c:v>
                </c:pt>
                <c:pt idx="84">
                  <c:v>70.258</c:v>
                </c:pt>
                <c:pt idx="85">
                  <c:v>70.48500000000001</c:v>
                </c:pt>
                <c:pt idx="86">
                  <c:v>70.706</c:v>
                </c:pt>
                <c:pt idx="87">
                  <c:v>70.92</c:v>
                </c:pt>
                <c:pt idx="88">
                  <c:v>71.12799999999998</c:v>
                </c:pt>
                <c:pt idx="89">
                  <c:v>71.32899999999998</c:v>
                </c:pt>
                <c:pt idx="90">
                  <c:v>71.52299999999998</c:v>
                </c:pt>
                <c:pt idx="91">
                  <c:v>71.711</c:v>
                </c:pt>
                <c:pt idx="92">
                  <c:v>71.893</c:v>
                </c:pt>
                <c:pt idx="93">
                  <c:v>72.069</c:v>
                </c:pt>
                <c:pt idx="94">
                  <c:v>72.241</c:v>
                </c:pt>
                <c:pt idx="95">
                  <c:v>72.41</c:v>
                </c:pt>
                <c:pt idx="96">
                  <c:v>72.57599999999998</c:v>
                </c:pt>
                <c:pt idx="97">
                  <c:v>72.739</c:v>
                </c:pt>
                <c:pt idx="98">
                  <c:v>72.9</c:v>
                </c:pt>
                <c:pt idx="99">
                  <c:v>73.057</c:v>
                </c:pt>
                <c:pt idx="100">
                  <c:v>73.212</c:v>
                </c:pt>
                <c:pt idx="101">
                  <c:v>73.364</c:v>
                </c:pt>
                <c:pt idx="102">
                  <c:v>73.513</c:v>
                </c:pt>
                <c:pt idx="103">
                  <c:v>73.66</c:v>
                </c:pt>
                <c:pt idx="104">
                  <c:v>73.805</c:v>
                </c:pt>
                <c:pt idx="105">
                  <c:v>73.947</c:v>
                </c:pt>
                <c:pt idx="106">
                  <c:v>74.087</c:v>
                </c:pt>
                <c:pt idx="107">
                  <c:v>74.226</c:v>
                </c:pt>
                <c:pt idx="108">
                  <c:v>74.363</c:v>
                </c:pt>
                <c:pt idx="109">
                  <c:v>74.5</c:v>
                </c:pt>
                <c:pt idx="110">
                  <c:v>74.635</c:v>
                </c:pt>
                <c:pt idx="111">
                  <c:v>74.77</c:v>
                </c:pt>
                <c:pt idx="112">
                  <c:v>74.905</c:v>
                </c:pt>
                <c:pt idx="113">
                  <c:v>75.039</c:v>
                </c:pt>
                <c:pt idx="114">
                  <c:v>75.17499999999998</c:v>
                </c:pt>
                <c:pt idx="115">
                  <c:v>75.311</c:v>
                </c:pt>
                <c:pt idx="116">
                  <c:v>75.448</c:v>
                </c:pt>
                <c:pt idx="117">
                  <c:v>75.587</c:v>
                </c:pt>
                <c:pt idx="118">
                  <c:v>75.726</c:v>
                </c:pt>
                <c:pt idx="119">
                  <c:v>75.866</c:v>
                </c:pt>
                <c:pt idx="120">
                  <c:v>76.006</c:v>
                </c:pt>
                <c:pt idx="121">
                  <c:v>76.146</c:v>
                </c:pt>
                <c:pt idx="122">
                  <c:v>76.286</c:v>
                </c:pt>
                <c:pt idx="123">
                  <c:v>76.425</c:v>
                </c:pt>
                <c:pt idx="124">
                  <c:v>76.564</c:v>
                </c:pt>
                <c:pt idx="125">
                  <c:v>76.70200000000001</c:v>
                </c:pt>
                <c:pt idx="126">
                  <c:v>76.839</c:v>
                </c:pt>
                <c:pt idx="127">
                  <c:v>76.975</c:v>
                </c:pt>
                <c:pt idx="128">
                  <c:v>77.10899999999998</c:v>
                </c:pt>
                <c:pt idx="129">
                  <c:v>77.238</c:v>
                </c:pt>
                <c:pt idx="130">
                  <c:v>77.363</c:v>
                </c:pt>
                <c:pt idx="131">
                  <c:v>77.483</c:v>
                </c:pt>
                <c:pt idx="132">
                  <c:v>77.59800000000001</c:v>
                </c:pt>
                <c:pt idx="133">
                  <c:v>77.709</c:v>
                </c:pt>
                <c:pt idx="134">
                  <c:v>77.81500000000001</c:v>
                </c:pt>
                <c:pt idx="135">
                  <c:v>77.918</c:v>
                </c:pt>
                <c:pt idx="136">
                  <c:v>78.019</c:v>
                </c:pt>
                <c:pt idx="137">
                  <c:v>78.116</c:v>
                </c:pt>
                <c:pt idx="138">
                  <c:v>78.209</c:v>
                </c:pt>
                <c:pt idx="139">
                  <c:v>78.3</c:v>
                </c:pt>
                <c:pt idx="140">
                  <c:v>78.38599999999998</c:v>
                </c:pt>
                <c:pt idx="141">
                  <c:v>78.47</c:v>
                </c:pt>
                <c:pt idx="142">
                  <c:v>78.55</c:v>
                </c:pt>
                <c:pt idx="143">
                  <c:v>78.62599999999999</c:v>
                </c:pt>
                <c:pt idx="144">
                  <c:v>78.699</c:v>
                </c:pt>
                <c:pt idx="145">
                  <c:v>78.768</c:v>
                </c:pt>
                <c:pt idx="146">
                  <c:v>78.834</c:v>
                </c:pt>
                <c:pt idx="147">
                  <c:v>78.896</c:v>
                </c:pt>
                <c:pt idx="148">
                  <c:v>78.95500000000001</c:v>
                </c:pt>
                <c:pt idx="149">
                  <c:v>79.009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555592"/>
        <c:axId val="446536328"/>
      </c:lineChart>
      <c:catAx>
        <c:axId val="44655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536328"/>
        <c:crosses val="autoZero"/>
        <c:auto val="1"/>
        <c:lblAlgn val="ctr"/>
        <c:lblOffset val="100"/>
        <c:tickLblSkip val="15"/>
        <c:noMultiLvlLbl val="0"/>
      </c:catAx>
      <c:valAx>
        <c:axId val="446536328"/>
        <c:scaling>
          <c:orientation val="minMax"/>
          <c:min val="40.0"/>
        </c:scaling>
        <c:delete val="0"/>
        <c:axPos val="l"/>
        <c:numFmt formatCode="General" sourceLinked="1"/>
        <c:majorTickMark val="out"/>
        <c:minorTickMark val="none"/>
        <c:tickLblPos val="nextTo"/>
        <c:crossAx val="446555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9035190045689"/>
          <c:y val="0.486656651855086"/>
          <c:w val="0.149977155633324"/>
          <c:h val="0.15576397774352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673860211918"/>
          <c:y val="0.134654437077811"/>
          <c:w val="0.871640419947507"/>
          <c:h val="0.686362810417929"/>
        </c:manualLayout>
      </c:layout>
      <c:lineChart>
        <c:grouping val="standard"/>
        <c:varyColors val="0"/>
        <c:ser>
          <c:idx val="5"/>
          <c:order val="0"/>
          <c:tx>
            <c:strRef>
              <c:f>Sheet1!$B$2</c:f>
              <c:strCache>
                <c:ptCount val="1"/>
                <c:pt idx="0">
                  <c:v>U.S.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2.89</c:v>
                </c:pt>
                <c:pt idx="1">
                  <c:v>8.94</c:v>
                </c:pt>
                <c:pt idx="2">
                  <c:v>15.65</c:v>
                </c:pt>
                <c:pt idx="3">
                  <c:v>22.89</c:v>
                </c:pt>
                <c:pt idx="4">
                  <c:v>20.9</c:v>
                </c:pt>
                <c:pt idx="5">
                  <c:v>16.2</c:v>
                </c:pt>
                <c:pt idx="6">
                  <c:v>14.39</c:v>
                </c:pt>
                <c:pt idx="7">
                  <c:v>9.97</c:v>
                </c:pt>
                <c:pt idx="8">
                  <c:v>9.18</c:v>
                </c:pt>
                <c:pt idx="9">
                  <c:v>12.47</c:v>
                </c:pt>
                <c:pt idx="10">
                  <c:v>11.27</c:v>
                </c:pt>
                <c:pt idx="11">
                  <c:v>9.51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076360"/>
        <c:axId val="524525480"/>
      </c:lineChart>
      <c:catAx>
        <c:axId val="52507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4525480"/>
        <c:crosses val="autoZero"/>
        <c:auto val="1"/>
        <c:lblAlgn val="ctr"/>
        <c:lblOffset val="100"/>
        <c:noMultiLvlLbl val="0"/>
      </c:catAx>
      <c:valAx>
        <c:axId val="524525480"/>
        <c:scaling>
          <c:orientation val="minMax"/>
          <c:max val="30.0"/>
          <c:min val="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"/>
              <c:y val="0.04469977791237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25076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817901234567901"/>
          <c:y val="0.137401776700989"/>
          <c:w val="0.148572956158258"/>
          <c:h val="0.3101453664445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9673860211918"/>
          <c:y val="0.134654437077811"/>
          <c:w val="0.871640419947507"/>
          <c:h val="0.686362810417929"/>
        </c:manualLayout>
      </c:layout>
      <c:lineChart>
        <c:grouping val="standard"/>
        <c:varyColors val="0"/>
        <c:ser>
          <c:idx val="2"/>
          <c:order val="0"/>
          <c:tx>
            <c:strRef>
              <c:f>Sheet1!$H$2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Sheet1!$H$3:$H$14</c:f>
              <c:numCache>
                <c:formatCode>0.0</c:formatCode>
                <c:ptCount val="12"/>
                <c:pt idx="0">
                  <c:v>4.7</c:v>
                </c:pt>
                <c:pt idx="1">
                  <c:v>6.4</c:v>
                </c:pt>
                <c:pt idx="2">
                  <c:v>12.0</c:v>
                </c:pt>
                <c:pt idx="3">
                  <c:v>13.9</c:v>
                </c:pt>
                <c:pt idx="4">
                  <c:v>14.6</c:v>
                </c:pt>
                <c:pt idx="5">
                  <c:v>14.7</c:v>
                </c:pt>
                <c:pt idx="6">
                  <c:v>13.7</c:v>
                </c:pt>
                <c:pt idx="7">
                  <c:v>13.3</c:v>
                </c:pt>
                <c:pt idx="8">
                  <c:v>12.8</c:v>
                </c:pt>
                <c:pt idx="9">
                  <c:v>12.4</c:v>
                </c:pt>
                <c:pt idx="10">
                  <c:v>12.0</c:v>
                </c:pt>
                <c:pt idx="11">
                  <c:v>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898520"/>
        <c:axId val="524931768"/>
      </c:lineChart>
      <c:lineChart>
        <c:grouping val="standard"/>
        <c:varyColors val="0"/>
        <c:ser>
          <c:idx val="5"/>
          <c:order val="1"/>
          <c:tx>
            <c:strRef>
              <c:f>Sheet1!$B$2</c:f>
              <c:strCache>
                <c:ptCount val="1"/>
                <c:pt idx="0">
                  <c:v>U.S.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2.89</c:v>
                </c:pt>
                <c:pt idx="1">
                  <c:v>8.94</c:v>
                </c:pt>
                <c:pt idx="2">
                  <c:v>15.65</c:v>
                </c:pt>
                <c:pt idx="3">
                  <c:v>22.89</c:v>
                </c:pt>
                <c:pt idx="4">
                  <c:v>20.9</c:v>
                </c:pt>
                <c:pt idx="5">
                  <c:v>16.2</c:v>
                </c:pt>
                <c:pt idx="6">
                  <c:v>14.39</c:v>
                </c:pt>
                <c:pt idx="7">
                  <c:v>9.97</c:v>
                </c:pt>
                <c:pt idx="8">
                  <c:v>9.18</c:v>
                </c:pt>
                <c:pt idx="9">
                  <c:v>12.47</c:v>
                </c:pt>
                <c:pt idx="10">
                  <c:v>11.27</c:v>
                </c:pt>
                <c:pt idx="11">
                  <c:v>9.51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019144"/>
        <c:axId val="449015864"/>
      </c:lineChart>
      <c:catAx>
        <c:axId val="41389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4931768"/>
        <c:crosses val="autoZero"/>
        <c:auto val="1"/>
        <c:lblAlgn val="ctr"/>
        <c:lblOffset val="100"/>
        <c:noMultiLvlLbl val="0"/>
      </c:catAx>
      <c:valAx>
        <c:axId val="524931768"/>
        <c:scaling>
          <c:orientation val="minMax"/>
          <c:max val="30.0"/>
          <c:min val="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"/>
              <c:y val="0.04469977791237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13898520"/>
        <c:crosses val="autoZero"/>
        <c:crossBetween val="between"/>
      </c:valAx>
      <c:valAx>
        <c:axId val="449015864"/>
        <c:scaling>
          <c:orientation val="minMax"/>
          <c:max val="30.0"/>
          <c:min val="0.0"/>
        </c:scaling>
        <c:delete val="1"/>
        <c:axPos val="r"/>
        <c:numFmt formatCode="General" sourceLinked="1"/>
        <c:majorTickMark val="out"/>
        <c:minorTickMark val="none"/>
        <c:tickLblPos val="nextTo"/>
        <c:crossAx val="449019144"/>
        <c:crosses val="max"/>
        <c:crossBetween val="between"/>
      </c:valAx>
      <c:catAx>
        <c:axId val="449019144"/>
        <c:scaling>
          <c:orientation val="minMax"/>
        </c:scaling>
        <c:delete val="0"/>
        <c:axPos val="t"/>
        <c:majorTickMark val="none"/>
        <c:minorTickMark val="none"/>
        <c:tickLblPos val="low"/>
        <c:spPr>
          <a:ln>
            <a:noFill/>
          </a:ln>
        </c:spPr>
        <c:crossAx val="449015864"/>
        <c:crosses val="max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817901234567901"/>
          <c:y val="0.137401776700989"/>
          <c:w val="0.148572956158258"/>
          <c:h val="0.3101453664445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9673860211918"/>
          <c:y val="0.134654437077811"/>
          <c:w val="0.871640419947507"/>
          <c:h val="0.686362810417929"/>
        </c:manualLayout>
      </c:layout>
      <c:lineChart>
        <c:grouping val="standard"/>
        <c:varyColors val="0"/>
        <c:ser>
          <c:idx val="1"/>
          <c:order val="0"/>
          <c:tx>
            <c:strRef>
              <c:f>Sheet1!$I$2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Sheet1!$I$3:$I$14</c:f>
              <c:numCache>
                <c:formatCode>0.0</c:formatCode>
                <c:ptCount val="12"/>
                <c:pt idx="0">
                  <c:v>8.0</c:v>
                </c:pt>
                <c:pt idx="1">
                  <c:v>7.6</c:v>
                </c:pt>
                <c:pt idx="2">
                  <c:v>9.5</c:v>
                </c:pt>
                <c:pt idx="3">
                  <c:v>10.8</c:v>
                </c:pt>
                <c:pt idx="4">
                  <c:v>12.7</c:v>
                </c:pt>
                <c:pt idx="5">
                  <c:v>15.7</c:v>
                </c:pt>
                <c:pt idx="6">
                  <c:v>17.4</c:v>
                </c:pt>
                <c:pt idx="7">
                  <c:v>17.7</c:v>
                </c:pt>
                <c:pt idx="8">
                  <c:v>17.3</c:v>
                </c:pt>
                <c:pt idx="9">
                  <c:v>16.8</c:v>
                </c:pt>
                <c:pt idx="10">
                  <c:v>16.2</c:v>
                </c:pt>
                <c:pt idx="11">
                  <c:v>15.6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Sheet1!$H$2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Sheet1!$H$3:$H$14</c:f>
              <c:numCache>
                <c:formatCode>0.0</c:formatCode>
                <c:ptCount val="12"/>
                <c:pt idx="0">
                  <c:v>4.7</c:v>
                </c:pt>
                <c:pt idx="1">
                  <c:v>6.4</c:v>
                </c:pt>
                <c:pt idx="2">
                  <c:v>12.0</c:v>
                </c:pt>
                <c:pt idx="3">
                  <c:v>13.9</c:v>
                </c:pt>
                <c:pt idx="4">
                  <c:v>14.6</c:v>
                </c:pt>
                <c:pt idx="5">
                  <c:v>14.7</c:v>
                </c:pt>
                <c:pt idx="6">
                  <c:v>13.7</c:v>
                </c:pt>
                <c:pt idx="7">
                  <c:v>13.3</c:v>
                </c:pt>
                <c:pt idx="8">
                  <c:v>12.8</c:v>
                </c:pt>
                <c:pt idx="9">
                  <c:v>12.4</c:v>
                </c:pt>
                <c:pt idx="10">
                  <c:v>12.0</c:v>
                </c:pt>
                <c:pt idx="11">
                  <c:v>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192600"/>
        <c:axId val="525195576"/>
      </c:lineChart>
      <c:lineChart>
        <c:grouping val="standard"/>
        <c:varyColors val="0"/>
        <c:ser>
          <c:idx val="5"/>
          <c:order val="2"/>
          <c:tx>
            <c:strRef>
              <c:f>Sheet1!$B$2</c:f>
              <c:strCache>
                <c:ptCount val="1"/>
                <c:pt idx="0">
                  <c:v>U.S.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2.89</c:v>
                </c:pt>
                <c:pt idx="1">
                  <c:v>8.94</c:v>
                </c:pt>
                <c:pt idx="2">
                  <c:v>15.65</c:v>
                </c:pt>
                <c:pt idx="3">
                  <c:v>22.89</c:v>
                </c:pt>
                <c:pt idx="4">
                  <c:v>20.9</c:v>
                </c:pt>
                <c:pt idx="5">
                  <c:v>16.2</c:v>
                </c:pt>
                <c:pt idx="6">
                  <c:v>14.39</c:v>
                </c:pt>
                <c:pt idx="7">
                  <c:v>9.97</c:v>
                </c:pt>
                <c:pt idx="8">
                  <c:v>9.18</c:v>
                </c:pt>
                <c:pt idx="9">
                  <c:v>12.47</c:v>
                </c:pt>
                <c:pt idx="10">
                  <c:v>11.27</c:v>
                </c:pt>
                <c:pt idx="11">
                  <c:v>9.51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147320"/>
        <c:axId val="525144248"/>
      </c:lineChart>
      <c:catAx>
        <c:axId val="525192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5195576"/>
        <c:crosses val="autoZero"/>
        <c:auto val="1"/>
        <c:lblAlgn val="ctr"/>
        <c:lblOffset val="100"/>
        <c:noMultiLvlLbl val="0"/>
      </c:catAx>
      <c:valAx>
        <c:axId val="525195576"/>
        <c:scaling>
          <c:orientation val="minMax"/>
          <c:max val="30.0"/>
          <c:min val="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"/>
              <c:y val="0.04469977791237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25192600"/>
        <c:crosses val="autoZero"/>
        <c:crossBetween val="between"/>
      </c:valAx>
      <c:valAx>
        <c:axId val="525144248"/>
        <c:scaling>
          <c:orientation val="minMax"/>
          <c:max val="30.0"/>
          <c:min val="0.0"/>
        </c:scaling>
        <c:delete val="1"/>
        <c:axPos val="r"/>
        <c:numFmt formatCode="General" sourceLinked="1"/>
        <c:majorTickMark val="out"/>
        <c:minorTickMark val="none"/>
        <c:tickLblPos val="nextTo"/>
        <c:crossAx val="525147320"/>
        <c:crosses val="max"/>
        <c:crossBetween val="between"/>
      </c:valAx>
      <c:catAx>
        <c:axId val="525147320"/>
        <c:scaling>
          <c:orientation val="minMax"/>
        </c:scaling>
        <c:delete val="0"/>
        <c:axPos val="t"/>
        <c:majorTickMark val="none"/>
        <c:minorTickMark val="none"/>
        <c:tickLblPos val="low"/>
        <c:spPr>
          <a:ln>
            <a:noFill/>
          </a:ln>
        </c:spPr>
        <c:crossAx val="525144248"/>
        <c:crosses val="max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817901234567901"/>
          <c:y val="0.137401776700989"/>
          <c:w val="0.148572956158258"/>
          <c:h val="0.3101453664445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9673860211918"/>
          <c:y val="0.134654437077811"/>
          <c:w val="0.871640419947507"/>
          <c:h val="0.686362810417929"/>
        </c:manualLayout>
      </c:layout>
      <c:lineChart>
        <c:grouping val="standard"/>
        <c:varyColors val="0"/>
        <c:ser>
          <c:idx val="4"/>
          <c:order val="0"/>
          <c:tx>
            <c:strRef>
              <c:f>Sheet1!$F$2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Sheet1!$F$3:$F$14</c:f>
              <c:numCache>
                <c:formatCode>0.0</c:formatCode>
                <c:ptCount val="12"/>
                <c:pt idx="0">
                  <c:v>8.3</c:v>
                </c:pt>
                <c:pt idx="1">
                  <c:v>7.7</c:v>
                </c:pt>
                <c:pt idx="2">
                  <c:v>9.5</c:v>
                </c:pt>
                <c:pt idx="3">
                  <c:v>12.5</c:v>
                </c:pt>
                <c:pt idx="4">
                  <c:v>17.7</c:v>
                </c:pt>
                <c:pt idx="5">
                  <c:v>24.2</c:v>
                </c:pt>
                <c:pt idx="6">
                  <c:v>27.0</c:v>
                </c:pt>
                <c:pt idx="7">
                  <c:v>26.0</c:v>
                </c:pt>
                <c:pt idx="8">
                  <c:v>24.0</c:v>
                </c:pt>
                <c:pt idx="9">
                  <c:v>21.0</c:v>
                </c:pt>
                <c:pt idx="10">
                  <c:v>18.7</c:v>
                </c:pt>
                <c:pt idx="11">
                  <c:v>16.3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Sheet1!$I$3:$I$14</c:f>
              <c:numCache>
                <c:formatCode>0.0</c:formatCode>
                <c:ptCount val="12"/>
                <c:pt idx="0">
                  <c:v>8.0</c:v>
                </c:pt>
                <c:pt idx="1">
                  <c:v>7.6</c:v>
                </c:pt>
                <c:pt idx="2">
                  <c:v>9.5</c:v>
                </c:pt>
                <c:pt idx="3">
                  <c:v>10.8</c:v>
                </c:pt>
                <c:pt idx="4">
                  <c:v>12.7</c:v>
                </c:pt>
                <c:pt idx="5">
                  <c:v>15.7</c:v>
                </c:pt>
                <c:pt idx="6">
                  <c:v>17.4</c:v>
                </c:pt>
                <c:pt idx="7">
                  <c:v>17.7</c:v>
                </c:pt>
                <c:pt idx="8">
                  <c:v>17.3</c:v>
                </c:pt>
                <c:pt idx="9">
                  <c:v>16.8</c:v>
                </c:pt>
                <c:pt idx="10">
                  <c:v>16.2</c:v>
                </c:pt>
                <c:pt idx="11">
                  <c:v>15.6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Sheet1!$H$3:$H$14</c:f>
              <c:numCache>
                <c:formatCode>0.0</c:formatCode>
                <c:ptCount val="12"/>
                <c:pt idx="0">
                  <c:v>4.7</c:v>
                </c:pt>
                <c:pt idx="1">
                  <c:v>6.4</c:v>
                </c:pt>
                <c:pt idx="2">
                  <c:v>12.0</c:v>
                </c:pt>
                <c:pt idx="3">
                  <c:v>13.9</c:v>
                </c:pt>
                <c:pt idx="4">
                  <c:v>14.6</c:v>
                </c:pt>
                <c:pt idx="5">
                  <c:v>14.7</c:v>
                </c:pt>
                <c:pt idx="6">
                  <c:v>13.7</c:v>
                </c:pt>
                <c:pt idx="7">
                  <c:v>13.3</c:v>
                </c:pt>
                <c:pt idx="8">
                  <c:v>12.8</c:v>
                </c:pt>
                <c:pt idx="9">
                  <c:v>12.4</c:v>
                </c:pt>
                <c:pt idx="10">
                  <c:v>12.0</c:v>
                </c:pt>
                <c:pt idx="11">
                  <c:v>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139304"/>
        <c:axId val="524848760"/>
      </c:lineChart>
      <c:lineChart>
        <c:grouping val="standard"/>
        <c:varyColors val="0"/>
        <c:ser>
          <c:idx val="5"/>
          <c:order val="3"/>
          <c:tx>
            <c:strRef>
              <c:f>Sheet1!$B$2</c:f>
              <c:strCache>
                <c:ptCount val="1"/>
                <c:pt idx="0">
                  <c:v>U.S.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2.89</c:v>
                </c:pt>
                <c:pt idx="1">
                  <c:v>8.94</c:v>
                </c:pt>
                <c:pt idx="2">
                  <c:v>15.65</c:v>
                </c:pt>
                <c:pt idx="3">
                  <c:v>22.89</c:v>
                </c:pt>
                <c:pt idx="4">
                  <c:v>20.9</c:v>
                </c:pt>
                <c:pt idx="5">
                  <c:v>16.2</c:v>
                </c:pt>
                <c:pt idx="6">
                  <c:v>14.39</c:v>
                </c:pt>
                <c:pt idx="7">
                  <c:v>9.97</c:v>
                </c:pt>
                <c:pt idx="8">
                  <c:v>9.18</c:v>
                </c:pt>
                <c:pt idx="9">
                  <c:v>12.47</c:v>
                </c:pt>
                <c:pt idx="10">
                  <c:v>11.27</c:v>
                </c:pt>
                <c:pt idx="11">
                  <c:v>9.51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832296"/>
        <c:axId val="525100872"/>
      </c:lineChart>
      <c:catAx>
        <c:axId val="52513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4848760"/>
        <c:crosses val="autoZero"/>
        <c:auto val="1"/>
        <c:lblAlgn val="ctr"/>
        <c:lblOffset val="100"/>
        <c:noMultiLvlLbl val="0"/>
      </c:catAx>
      <c:valAx>
        <c:axId val="524848760"/>
        <c:scaling>
          <c:orientation val="minMax"/>
          <c:max val="30.0"/>
          <c:min val="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"/>
              <c:y val="0.04469977791237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25139304"/>
        <c:crosses val="autoZero"/>
        <c:crossBetween val="between"/>
      </c:valAx>
      <c:valAx>
        <c:axId val="525100872"/>
        <c:scaling>
          <c:orientation val="minMax"/>
          <c:max val="30.0"/>
          <c:min val="0.0"/>
        </c:scaling>
        <c:delete val="1"/>
        <c:axPos val="r"/>
        <c:numFmt formatCode="General" sourceLinked="1"/>
        <c:majorTickMark val="out"/>
        <c:minorTickMark val="none"/>
        <c:tickLblPos val="nextTo"/>
        <c:crossAx val="524832296"/>
        <c:crosses val="max"/>
        <c:crossBetween val="between"/>
      </c:valAx>
      <c:catAx>
        <c:axId val="524832296"/>
        <c:scaling>
          <c:orientation val="minMax"/>
        </c:scaling>
        <c:delete val="0"/>
        <c:axPos val="t"/>
        <c:majorTickMark val="none"/>
        <c:minorTickMark val="none"/>
        <c:tickLblPos val="low"/>
        <c:spPr>
          <a:ln>
            <a:noFill/>
          </a:ln>
        </c:spPr>
        <c:crossAx val="525100872"/>
        <c:crosses val="max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817901234567901"/>
          <c:y val="0.137401776700989"/>
          <c:w val="0.148572956158258"/>
          <c:h val="0.3101453664445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9673860211918"/>
          <c:y val="0.134654437077811"/>
          <c:w val="0.871640419947507"/>
          <c:h val="0.686362810417929"/>
        </c:manualLayout>
      </c:layout>
      <c:lineChart>
        <c:grouping val="standard"/>
        <c:varyColors val="0"/>
        <c:ser>
          <c:idx val="3"/>
          <c:order val="0"/>
          <c:tx>
            <c:strRef>
              <c:f>Sheet1!$G$2</c:f>
              <c:strCache>
                <c:ptCount val="1"/>
                <c:pt idx="0">
                  <c:v>Spain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Sheet1!$G$3:$G$14</c:f>
              <c:numCache>
                <c:formatCode>0.0</c:formatCode>
                <c:ptCount val="12"/>
                <c:pt idx="0">
                  <c:v>8.3</c:v>
                </c:pt>
                <c:pt idx="1">
                  <c:v>11.3</c:v>
                </c:pt>
                <c:pt idx="2">
                  <c:v>18.0</c:v>
                </c:pt>
                <c:pt idx="3">
                  <c:v>20.1</c:v>
                </c:pt>
                <c:pt idx="4">
                  <c:v>21.7</c:v>
                </c:pt>
                <c:pt idx="5">
                  <c:v>25.0</c:v>
                </c:pt>
                <c:pt idx="6">
                  <c:v>26.9</c:v>
                </c:pt>
                <c:pt idx="7">
                  <c:v>26.7</c:v>
                </c:pt>
                <c:pt idx="8">
                  <c:v>26.5</c:v>
                </c:pt>
                <c:pt idx="9">
                  <c:v>26.2</c:v>
                </c:pt>
                <c:pt idx="10">
                  <c:v>25.6</c:v>
                </c:pt>
                <c:pt idx="11">
                  <c:v>24.9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Sheet1!$F$2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Sheet1!$F$3:$F$14</c:f>
              <c:numCache>
                <c:formatCode>0.0</c:formatCode>
                <c:ptCount val="12"/>
                <c:pt idx="0">
                  <c:v>8.3</c:v>
                </c:pt>
                <c:pt idx="1">
                  <c:v>7.7</c:v>
                </c:pt>
                <c:pt idx="2">
                  <c:v>9.5</c:v>
                </c:pt>
                <c:pt idx="3">
                  <c:v>12.5</c:v>
                </c:pt>
                <c:pt idx="4">
                  <c:v>17.7</c:v>
                </c:pt>
                <c:pt idx="5">
                  <c:v>24.2</c:v>
                </c:pt>
                <c:pt idx="6">
                  <c:v>27.0</c:v>
                </c:pt>
                <c:pt idx="7">
                  <c:v>26.0</c:v>
                </c:pt>
                <c:pt idx="8">
                  <c:v>24.0</c:v>
                </c:pt>
                <c:pt idx="9">
                  <c:v>21.0</c:v>
                </c:pt>
                <c:pt idx="10">
                  <c:v>18.7</c:v>
                </c:pt>
                <c:pt idx="11">
                  <c:v>16.3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Sheet1!$I$2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Sheet1!$I$3:$I$14</c:f>
              <c:numCache>
                <c:formatCode>0.0</c:formatCode>
                <c:ptCount val="12"/>
                <c:pt idx="0">
                  <c:v>8.0</c:v>
                </c:pt>
                <c:pt idx="1">
                  <c:v>7.6</c:v>
                </c:pt>
                <c:pt idx="2">
                  <c:v>9.5</c:v>
                </c:pt>
                <c:pt idx="3">
                  <c:v>10.8</c:v>
                </c:pt>
                <c:pt idx="4">
                  <c:v>12.7</c:v>
                </c:pt>
                <c:pt idx="5">
                  <c:v>15.7</c:v>
                </c:pt>
                <c:pt idx="6">
                  <c:v>17.4</c:v>
                </c:pt>
                <c:pt idx="7">
                  <c:v>17.7</c:v>
                </c:pt>
                <c:pt idx="8">
                  <c:v>17.3</c:v>
                </c:pt>
                <c:pt idx="9">
                  <c:v>16.8</c:v>
                </c:pt>
                <c:pt idx="10">
                  <c:v>16.2</c:v>
                </c:pt>
                <c:pt idx="11">
                  <c:v>15.6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Sheet1!$H$2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Sheet1!$E$3:$E$14</c:f>
              <c:numCache>
                <c:formatCode>General</c:formatCode>
                <c:ptCount val="12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  <c:pt idx="11">
                  <c:v>2018.0</c:v>
                </c:pt>
              </c:numCache>
            </c:numRef>
          </c:cat>
          <c:val>
            <c:numRef>
              <c:f>Sheet1!$H$3:$H$14</c:f>
              <c:numCache>
                <c:formatCode>0.0</c:formatCode>
                <c:ptCount val="12"/>
                <c:pt idx="0">
                  <c:v>4.7</c:v>
                </c:pt>
                <c:pt idx="1">
                  <c:v>6.4</c:v>
                </c:pt>
                <c:pt idx="2">
                  <c:v>12.0</c:v>
                </c:pt>
                <c:pt idx="3">
                  <c:v>13.9</c:v>
                </c:pt>
                <c:pt idx="4">
                  <c:v>14.6</c:v>
                </c:pt>
                <c:pt idx="5">
                  <c:v>14.7</c:v>
                </c:pt>
                <c:pt idx="6">
                  <c:v>13.7</c:v>
                </c:pt>
                <c:pt idx="7">
                  <c:v>13.3</c:v>
                </c:pt>
                <c:pt idx="8">
                  <c:v>12.8</c:v>
                </c:pt>
                <c:pt idx="9">
                  <c:v>12.4</c:v>
                </c:pt>
                <c:pt idx="10">
                  <c:v>12.0</c:v>
                </c:pt>
                <c:pt idx="11">
                  <c:v>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042264"/>
        <c:axId val="413467016"/>
      </c:lineChart>
      <c:lineChart>
        <c:grouping val="standard"/>
        <c:varyColors val="0"/>
        <c:ser>
          <c:idx val="5"/>
          <c:order val="4"/>
          <c:tx>
            <c:strRef>
              <c:f>Sheet1!$B$2</c:f>
              <c:strCache>
                <c:ptCount val="1"/>
                <c:pt idx="0">
                  <c:v>U.S.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2.89</c:v>
                </c:pt>
                <c:pt idx="1">
                  <c:v>8.94</c:v>
                </c:pt>
                <c:pt idx="2">
                  <c:v>15.65</c:v>
                </c:pt>
                <c:pt idx="3">
                  <c:v>22.89</c:v>
                </c:pt>
                <c:pt idx="4">
                  <c:v>20.9</c:v>
                </c:pt>
                <c:pt idx="5">
                  <c:v>16.2</c:v>
                </c:pt>
                <c:pt idx="6">
                  <c:v>14.39</c:v>
                </c:pt>
                <c:pt idx="7">
                  <c:v>9.97</c:v>
                </c:pt>
                <c:pt idx="8">
                  <c:v>9.18</c:v>
                </c:pt>
                <c:pt idx="9">
                  <c:v>12.47</c:v>
                </c:pt>
                <c:pt idx="10">
                  <c:v>11.27</c:v>
                </c:pt>
                <c:pt idx="11">
                  <c:v>9.51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86776"/>
        <c:axId val="413388200"/>
      </c:lineChart>
      <c:catAx>
        <c:axId val="52504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3467016"/>
        <c:crosses val="autoZero"/>
        <c:auto val="1"/>
        <c:lblAlgn val="ctr"/>
        <c:lblOffset val="100"/>
        <c:noMultiLvlLbl val="0"/>
      </c:catAx>
      <c:valAx>
        <c:axId val="413467016"/>
        <c:scaling>
          <c:orientation val="minMax"/>
          <c:max val="30.0"/>
          <c:min val="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"/>
              <c:y val="0.04469977791237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25042264"/>
        <c:crosses val="autoZero"/>
        <c:crossBetween val="between"/>
      </c:valAx>
      <c:valAx>
        <c:axId val="413388200"/>
        <c:scaling>
          <c:orientation val="minMax"/>
          <c:max val="30.0"/>
          <c:min val="0.0"/>
        </c:scaling>
        <c:delete val="1"/>
        <c:axPos val="r"/>
        <c:numFmt formatCode="General" sourceLinked="1"/>
        <c:majorTickMark val="out"/>
        <c:minorTickMark val="none"/>
        <c:tickLblPos val="nextTo"/>
        <c:crossAx val="390286776"/>
        <c:crosses val="max"/>
        <c:crossBetween val="between"/>
      </c:valAx>
      <c:catAx>
        <c:axId val="390286776"/>
        <c:scaling>
          <c:orientation val="minMax"/>
        </c:scaling>
        <c:delete val="0"/>
        <c:axPos val="t"/>
        <c:majorTickMark val="none"/>
        <c:minorTickMark val="none"/>
        <c:tickLblPos val="low"/>
        <c:spPr>
          <a:ln>
            <a:noFill/>
          </a:ln>
        </c:spPr>
        <c:crossAx val="413388200"/>
        <c:crosses val="max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817901234567901"/>
          <c:y val="0.137401776700989"/>
          <c:w val="0.148572956158258"/>
          <c:h val="0.3101453664445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673860211918"/>
          <c:y val="0.100982045147077"/>
          <c:w val="0.85502162924079"/>
          <c:h val="0.787052611786707"/>
        </c:manualLayout>
      </c:layout>
      <c:lineChart>
        <c:grouping val="standard"/>
        <c:varyColors val="0"/>
        <c:ser>
          <c:idx val="5"/>
          <c:order val="0"/>
          <c:tx>
            <c:v>U.S.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Sheet1!$N$9:$N$41</c:f>
              <c:numCache>
                <c:formatCode>General</c:formatCode>
                <c:ptCount val="33"/>
                <c:pt idx="0">
                  <c:v>4.524930348736668</c:v>
                </c:pt>
                <c:pt idx="1">
                  <c:v>4.001183459594977</c:v>
                </c:pt>
                <c:pt idx="2">
                  <c:v>3.313153961136024</c:v>
                </c:pt>
                <c:pt idx="3">
                  <c:v>4.428792303727882</c:v>
                </c:pt>
                <c:pt idx="4">
                  <c:v>4.711436137302941</c:v>
                </c:pt>
                <c:pt idx="5">
                  <c:v>4.6028642088917</c:v>
                </c:pt>
                <c:pt idx="6">
                  <c:v>5.11587375071485</c:v>
                </c:pt>
                <c:pt idx="7">
                  <c:v>5.129152806866246</c:v>
                </c:pt>
                <c:pt idx="8">
                  <c:v>4.877561219390305</c:v>
                </c:pt>
                <c:pt idx="9">
                  <c:v>4.525288768304862</c:v>
                </c:pt>
                <c:pt idx="10">
                  <c:v>4.008244767582845</c:v>
                </c:pt>
                <c:pt idx="11">
                  <c:v>3.58234701025668</c:v>
                </c:pt>
                <c:pt idx="12">
                  <c:v>3.89569180069656</c:v>
                </c:pt>
                <c:pt idx="13">
                  <c:v>4.169392472414846</c:v>
                </c:pt>
                <c:pt idx="14">
                  <c:v>4.430678506437532</c:v>
                </c:pt>
                <c:pt idx="15">
                  <c:v>4.228508425701816</c:v>
                </c:pt>
                <c:pt idx="16">
                  <c:v>4.420288513175681</c:v>
                </c:pt>
                <c:pt idx="17">
                  <c:v>4.363432547576661</c:v>
                </c:pt>
                <c:pt idx="18">
                  <c:v>4.607704261961408</c:v>
                </c:pt>
                <c:pt idx="19">
                  <c:v>4.777460504671158</c:v>
                </c:pt>
                <c:pt idx="20">
                  <c:v>4.717570197454257</c:v>
                </c:pt>
                <c:pt idx="21">
                  <c:v>4.82858090731769</c:v>
                </c:pt>
                <c:pt idx="22">
                  <c:v>5.078004043642192</c:v>
                </c:pt>
                <c:pt idx="23">
                  <c:v>5.532790000238876</c:v>
                </c:pt>
                <c:pt idx="24">
                  <c:v>6.106324618545615</c:v>
                </c:pt>
                <c:pt idx="25">
                  <c:v>6.537015789865546</c:v>
                </c:pt>
                <c:pt idx="26">
                  <c:v>6.042762611939761</c:v>
                </c:pt>
                <c:pt idx="27">
                  <c:v>4.755927860859717</c:v>
                </c:pt>
                <c:pt idx="28">
                  <c:v>3.504356243949661</c:v>
                </c:pt>
                <c:pt idx="29">
                  <c:v>2.72056707090814</c:v>
                </c:pt>
                <c:pt idx="30">
                  <c:v>2.547415147443225</c:v>
                </c:pt>
                <c:pt idx="31">
                  <c:v>2.483290496706381</c:v>
                </c:pt>
                <c:pt idx="32">
                  <c:v>2.703364046150792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285784"/>
        <c:axId val="568216504"/>
      </c:lineChart>
      <c:dateAx>
        <c:axId val="568285784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crossAx val="568216504"/>
        <c:crosses val="autoZero"/>
        <c:auto val="1"/>
        <c:lblOffset val="100"/>
        <c:baseTimeUnit val="years"/>
        <c:majorUnit val="5.0"/>
        <c:majorTimeUnit val="years"/>
      </c:dateAx>
      <c:valAx>
        <c:axId val="568216504"/>
        <c:scaling>
          <c:orientation val="minMax"/>
          <c:max val="14.0"/>
          <c:min val="2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</a:p>
            </c:rich>
          </c:tx>
          <c:layout>
            <c:manualLayout>
              <c:xMode val="edge"/>
              <c:yMode val="edge"/>
              <c:x val="0.0"/>
              <c:y val="0.002084639224845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68285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9673860211918"/>
          <c:y val="0.100982045147077"/>
          <c:w val="0.85502162924079"/>
          <c:h val="0.787052611786707"/>
        </c:manualLayout>
      </c:layout>
      <c:lineChart>
        <c:grouping val="standard"/>
        <c:varyColors val="0"/>
        <c:ser>
          <c:idx val="1"/>
          <c:order val="0"/>
          <c:tx>
            <c:v>Arizona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Sheet1!$E$9:$E$41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5.40046553043913</c:v>
                </c:pt>
                <c:pt idx="18">
                  <c:v>5.660702490019816</c:v>
                </c:pt>
                <c:pt idx="19">
                  <c:v>6.053978101222196</c:v>
                </c:pt>
                <c:pt idx="20">
                  <c:v>6.494758702531647</c:v>
                </c:pt>
                <c:pt idx="21">
                  <c:v>6.449696484871303</c:v>
                </c:pt>
                <c:pt idx="22">
                  <c:v>6.373257731492986</c:v>
                </c:pt>
                <c:pt idx="23">
                  <c:v>6.333968052470115</c:v>
                </c:pt>
                <c:pt idx="24">
                  <c:v>6.824671900341283</c:v>
                </c:pt>
                <c:pt idx="25">
                  <c:v>7.686605052815081</c:v>
                </c:pt>
                <c:pt idx="26">
                  <c:v>8.214173970637828</c:v>
                </c:pt>
                <c:pt idx="27">
                  <c:v>7.801834409257708</c:v>
                </c:pt>
                <c:pt idx="28">
                  <c:v>6.843387151128947</c:v>
                </c:pt>
                <c:pt idx="29">
                  <c:v>5.329179172647787</c:v>
                </c:pt>
                <c:pt idx="30">
                  <c:v>4.737010217160138</c:v>
                </c:pt>
                <c:pt idx="31">
                  <c:v>4.625198739008316</c:v>
                </c:pt>
                <c:pt idx="32">
                  <c:v>4.817322427507858</c:v>
                </c:pt>
              </c:numCache>
            </c:numRef>
          </c:val>
          <c:smooth val="0"/>
        </c:ser>
        <c:ser>
          <c:idx val="4"/>
          <c:order val="1"/>
          <c:tx>
            <c:v>Nevada</c:v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Sheet1!$K$9:$K$41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10.73174887128375</c:v>
                </c:pt>
                <c:pt idx="18">
                  <c:v>10.81722882719617</c:v>
                </c:pt>
                <c:pt idx="19">
                  <c:v>10.36114535073178</c:v>
                </c:pt>
                <c:pt idx="20">
                  <c:v>9.09546083404704</c:v>
                </c:pt>
                <c:pt idx="21">
                  <c:v>8.457831020480451</c:v>
                </c:pt>
                <c:pt idx="22">
                  <c:v>8.046976946498473</c:v>
                </c:pt>
                <c:pt idx="23">
                  <c:v>8.469939228129978</c:v>
                </c:pt>
                <c:pt idx="24">
                  <c:v>8.798664852031033</c:v>
                </c:pt>
                <c:pt idx="25">
                  <c:v>9.442862384038854</c:v>
                </c:pt>
                <c:pt idx="26">
                  <c:v>9.56494335536629</c:v>
                </c:pt>
                <c:pt idx="27">
                  <c:v>9.062582122611404</c:v>
                </c:pt>
                <c:pt idx="28">
                  <c:v>8.637176456325393</c:v>
                </c:pt>
                <c:pt idx="29">
                  <c:v>6.942289729115054</c:v>
                </c:pt>
                <c:pt idx="30">
                  <c:v>5.276438263990131</c:v>
                </c:pt>
                <c:pt idx="31">
                  <c:v>4.379505644369925</c:v>
                </c:pt>
                <c:pt idx="32">
                  <c:v>4.141963109354414</c:v>
                </c:pt>
              </c:numCache>
            </c:numRef>
          </c:val>
          <c:smooth val="0"/>
        </c:ser>
        <c:ser>
          <c:idx val="3"/>
          <c:order val="2"/>
          <c:tx>
            <c:v>Florida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Sheet1!$H$9:$H$41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5.081540109226528</c:v>
                </c:pt>
                <c:pt idx="18">
                  <c:v>5.335866409554676</c:v>
                </c:pt>
                <c:pt idx="19">
                  <c:v>5.677886162621656</c:v>
                </c:pt>
                <c:pt idx="20">
                  <c:v>5.970006587163551</c:v>
                </c:pt>
                <c:pt idx="21">
                  <c:v>6.23384776973361</c:v>
                </c:pt>
                <c:pt idx="22">
                  <c:v>6.416993588416243</c:v>
                </c:pt>
                <c:pt idx="23">
                  <c:v>6.57193296447312</c:v>
                </c:pt>
                <c:pt idx="24">
                  <c:v>6.92642782543767</c:v>
                </c:pt>
                <c:pt idx="25">
                  <c:v>7.506330507541562</c:v>
                </c:pt>
                <c:pt idx="26">
                  <c:v>7.67348356111759</c:v>
                </c:pt>
                <c:pt idx="27">
                  <c:v>6.865491973043724</c:v>
                </c:pt>
                <c:pt idx="28">
                  <c:v>5.799493929425478</c:v>
                </c:pt>
                <c:pt idx="29">
                  <c:v>4.802717786944917</c:v>
                </c:pt>
                <c:pt idx="30">
                  <c:v>4.25909238267406</c:v>
                </c:pt>
                <c:pt idx="31">
                  <c:v>3.985992157430145</c:v>
                </c:pt>
                <c:pt idx="32">
                  <c:v>3.943311836369158</c:v>
                </c:pt>
              </c:numCache>
            </c:numRef>
          </c:val>
          <c:smooth val="0"/>
        </c:ser>
        <c:ser>
          <c:idx val="5"/>
          <c:order val="3"/>
          <c:tx>
            <c:v>U.S.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Sheet1!$B$9:$B$41</c:f>
              <c:numCache>
                <c:formatCode>yy</c:formatCode>
                <c:ptCount val="33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</c:numCache>
            </c:numRef>
          </c:cat>
          <c:val>
            <c:numRef>
              <c:f>Sheet1!$N$9:$N$41</c:f>
              <c:numCache>
                <c:formatCode>General</c:formatCode>
                <c:ptCount val="33"/>
                <c:pt idx="0">
                  <c:v>4.524930348736668</c:v>
                </c:pt>
                <c:pt idx="1">
                  <c:v>4.001183459594977</c:v>
                </c:pt>
                <c:pt idx="2">
                  <c:v>3.313153961136024</c:v>
                </c:pt>
                <c:pt idx="3">
                  <c:v>4.428792303727882</c:v>
                </c:pt>
                <c:pt idx="4">
                  <c:v>4.711436137302941</c:v>
                </c:pt>
                <c:pt idx="5">
                  <c:v>4.6028642088917</c:v>
                </c:pt>
                <c:pt idx="6">
                  <c:v>5.11587375071485</c:v>
                </c:pt>
                <c:pt idx="7">
                  <c:v>5.129152806866246</c:v>
                </c:pt>
                <c:pt idx="8">
                  <c:v>4.877561219390305</c:v>
                </c:pt>
                <c:pt idx="9">
                  <c:v>4.525288768304862</c:v>
                </c:pt>
                <c:pt idx="10">
                  <c:v>4.008244767582845</c:v>
                </c:pt>
                <c:pt idx="11">
                  <c:v>3.58234701025668</c:v>
                </c:pt>
                <c:pt idx="12">
                  <c:v>3.89569180069656</c:v>
                </c:pt>
                <c:pt idx="13">
                  <c:v>4.169392472414846</c:v>
                </c:pt>
                <c:pt idx="14">
                  <c:v>4.430678506437532</c:v>
                </c:pt>
                <c:pt idx="15">
                  <c:v>4.228508425701816</c:v>
                </c:pt>
                <c:pt idx="16">
                  <c:v>4.420288513175681</c:v>
                </c:pt>
                <c:pt idx="17">
                  <c:v>4.363432547576661</c:v>
                </c:pt>
                <c:pt idx="18">
                  <c:v>4.607704261961408</c:v>
                </c:pt>
                <c:pt idx="19">
                  <c:v>4.777460504671158</c:v>
                </c:pt>
                <c:pt idx="20">
                  <c:v>4.717570197454257</c:v>
                </c:pt>
                <c:pt idx="21">
                  <c:v>4.82858090731769</c:v>
                </c:pt>
                <c:pt idx="22">
                  <c:v>5.078004043642192</c:v>
                </c:pt>
                <c:pt idx="23">
                  <c:v>5.532790000238876</c:v>
                </c:pt>
                <c:pt idx="24">
                  <c:v>6.106324618545615</c:v>
                </c:pt>
                <c:pt idx="25">
                  <c:v>6.537015789865546</c:v>
                </c:pt>
                <c:pt idx="26">
                  <c:v>6.042762611939761</c:v>
                </c:pt>
                <c:pt idx="27">
                  <c:v>4.755927860859717</c:v>
                </c:pt>
                <c:pt idx="28">
                  <c:v>3.504356243949661</c:v>
                </c:pt>
                <c:pt idx="29">
                  <c:v>2.72056707090814</c:v>
                </c:pt>
                <c:pt idx="30">
                  <c:v>2.547415147443225</c:v>
                </c:pt>
                <c:pt idx="31">
                  <c:v>2.483290496706381</c:v>
                </c:pt>
                <c:pt idx="32">
                  <c:v>2.703364046150792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271896"/>
        <c:axId val="568265032"/>
      </c:lineChart>
      <c:dateAx>
        <c:axId val="568271896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crossAx val="568265032"/>
        <c:crosses val="autoZero"/>
        <c:auto val="1"/>
        <c:lblOffset val="100"/>
        <c:baseTimeUnit val="years"/>
        <c:majorUnit val="5.0"/>
        <c:majorTimeUnit val="years"/>
      </c:dateAx>
      <c:valAx>
        <c:axId val="568265032"/>
        <c:scaling>
          <c:orientation val="minMax"/>
          <c:max val="14.0"/>
          <c:min val="2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Percent</a:t>
                </a:r>
              </a:p>
            </c:rich>
          </c:tx>
          <c:layout>
            <c:manualLayout>
              <c:xMode val="edge"/>
              <c:yMode val="edge"/>
              <c:x val="0.0"/>
              <c:y val="0.002084639224845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68271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0.47273</cdr:x>
      <cdr:y>0.54412</cdr:y>
    </cdr:from>
    <cdr:to>
      <cdr:x>0.73636</cdr:x>
      <cdr:y>0.64706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2400" y="2819400"/>
          <a:ext cx="2209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800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0.7037</cdr:x>
      <cdr:y>0.26938</cdr:y>
    </cdr:from>
    <cdr:to>
      <cdr:x>0.98148</cdr:x>
      <cdr:y>0.48825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1200" y="1219200"/>
          <a:ext cx="2286018" cy="990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accent2"/>
              </a:solidFill>
            </a:rPr>
            <a:t>Peripheral Europe:  GDP-weighted fiscal balance</a:t>
          </a:r>
          <a:endParaRPr lang="en-US" sz="18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0.80556</cdr:x>
      <cdr:y>0.72396</cdr:y>
    </cdr:from>
    <cdr:to>
      <cdr:x>0.88889</cdr:x>
      <cdr:y>0.84181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0" y="3276600"/>
          <a:ext cx="685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U.S.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0.31481</cdr:x>
      <cdr:y>0.08418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590800" cy="410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 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0.31481</cdr:x>
      <cdr:y>0.0998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" y="76200"/>
          <a:ext cx="2590760" cy="410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0.31481</cdr:x>
      <cdr:y>0.0998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"/>
          <a:ext cx="2590760" cy="410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</a:t>
          </a:r>
          <a:endParaRPr lang="en-US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0.01684</cdr:y>
    </cdr:from>
    <cdr:to>
      <cdr:x>0.30556</cdr:x>
      <cdr:y>0.10102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" y="76200"/>
          <a:ext cx="2514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Percentage points</a:t>
          </a:r>
          <a:endParaRPr lang="en-US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0.01684</cdr:y>
    </cdr:from>
    <cdr:to>
      <cdr:x>0.30556</cdr:x>
      <cdr:y>0.10102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" y="76200"/>
          <a:ext cx="2514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Percentage points</a:t>
          </a:r>
          <a:endParaRPr lang="en-US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0.31481</cdr:x>
      <cdr:y>0.0998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"/>
          <a:ext cx="2590760" cy="410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Percentage points</a:t>
          </a:r>
          <a:endParaRPr lang="en-US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0.31481</cdr:x>
      <cdr:y>0.0998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"/>
          <a:ext cx="2590760" cy="410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Percentage points</a:t>
          </a:r>
          <a:endParaRPr lang="en-US" sz="1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0.31481</cdr:x>
      <cdr:y>0.0998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"/>
          <a:ext cx="2590760" cy="410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Percentage points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5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1805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7300" y="8576356"/>
            <a:ext cx="3037840" cy="461805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>
              <a:defRPr sz="1200"/>
            </a:lvl1pPr>
          </a:lstStyle>
          <a:p>
            <a:fld id="{F30E5621-AF57-4525-A200-AC93462DB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69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5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5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>
              <a:defRPr sz="1200"/>
            </a:lvl1pPr>
          </a:lstStyle>
          <a:p>
            <a:fld id="{24FB6ECF-C34E-4992-BEA6-9AEF894D6BDF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8"/>
            <a:ext cx="5608320" cy="4156235"/>
          </a:xfrm>
          <a:prstGeom prst="rect">
            <a:avLst/>
          </a:prstGeom>
        </p:spPr>
        <p:txBody>
          <a:bodyPr vert="horz" lIns="93157" tIns="46580" rIns="93157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5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1805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>
              <a:defRPr sz="1200"/>
            </a:lvl1pPr>
          </a:lstStyle>
          <a:p>
            <a:fld id="{37112681-0CA6-4B5D-8520-B8E7E54B1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78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Arizona, Florida, and Nevada:</a:t>
            </a:r>
          </a:p>
          <a:p>
            <a:r>
              <a:rPr lang="en-US" dirty="0" smtClean="0"/>
              <a:t>Ratio: (Construction/GDP)*100</a:t>
            </a:r>
          </a:p>
          <a:p>
            <a:r>
              <a:rPr lang="en-US" dirty="0" smtClean="0"/>
              <a:t>Arizona:</a:t>
            </a:r>
            <a:r>
              <a:rPr lang="en-US" baseline="0" dirty="0" smtClean="0"/>
              <a:t> (AZD0@GSP/AZTO@GSP)*100</a:t>
            </a:r>
          </a:p>
          <a:p>
            <a:r>
              <a:rPr lang="en-US" baseline="0" dirty="0" smtClean="0"/>
              <a:t>Florida: (FLD0@GSP/FLTO@GSP)*100</a:t>
            </a:r>
          </a:p>
          <a:p>
            <a:r>
              <a:rPr lang="en-US" baseline="0" dirty="0" smtClean="0"/>
              <a:t>Nevada: (NVD0@GSP/NVTO@GSP)*100</a:t>
            </a:r>
          </a:p>
          <a:p>
            <a:r>
              <a:rPr lang="en-US" baseline="0" dirty="0" smtClean="0"/>
              <a:t>U.S. Spain, and Ireland:</a:t>
            </a:r>
            <a:endParaRPr lang="en-US" dirty="0" smtClean="0"/>
          </a:p>
          <a:p>
            <a:r>
              <a:rPr lang="en-US" dirty="0" smtClean="0"/>
              <a:t>Ratio: (Residential Investment/GDP)*100</a:t>
            </a:r>
          </a:p>
          <a:p>
            <a:r>
              <a:rPr lang="en-US" dirty="0" smtClean="0"/>
              <a:t>U.S.: (FR@USNA/S111NGDP@G10)*100</a:t>
            </a:r>
          </a:p>
          <a:p>
            <a:r>
              <a:rPr lang="en-US" dirty="0" smtClean="0"/>
              <a:t>Spain: (E184IH@OECDNA/E184GDP@OECDNA)*100</a:t>
            </a:r>
          </a:p>
          <a:p>
            <a:r>
              <a:rPr lang="en-US" dirty="0" smtClean="0"/>
              <a:t>Ireland: (E178IH@OECDNA/E178GDP@OECDNA)*100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Arizona, Florida, and Nevada:</a:t>
            </a:r>
          </a:p>
          <a:p>
            <a:r>
              <a:rPr lang="en-US" dirty="0" smtClean="0"/>
              <a:t>Ratio: (Construction/GDP)*100</a:t>
            </a:r>
          </a:p>
          <a:p>
            <a:r>
              <a:rPr lang="en-US" dirty="0" smtClean="0"/>
              <a:t>Arizona:</a:t>
            </a:r>
            <a:r>
              <a:rPr lang="en-US" baseline="0" dirty="0" smtClean="0"/>
              <a:t> (AZD0@GSP/AZTO@GSP)*100</a:t>
            </a:r>
          </a:p>
          <a:p>
            <a:r>
              <a:rPr lang="en-US" baseline="0" dirty="0" smtClean="0"/>
              <a:t>Florida: (FLD0@GSP/FLTO@GSP)*100</a:t>
            </a:r>
          </a:p>
          <a:p>
            <a:r>
              <a:rPr lang="en-US" baseline="0" dirty="0" smtClean="0"/>
              <a:t>Nevada: (NVD0@GSP/NVTO@GSP)*100</a:t>
            </a:r>
          </a:p>
          <a:p>
            <a:r>
              <a:rPr lang="en-US" baseline="0" dirty="0" smtClean="0"/>
              <a:t>U.S. Spain, and Ireland:</a:t>
            </a:r>
            <a:endParaRPr lang="en-US" dirty="0" smtClean="0"/>
          </a:p>
          <a:p>
            <a:r>
              <a:rPr lang="en-US" dirty="0" smtClean="0"/>
              <a:t>Ratio: (Residential Investment/GDP)*100</a:t>
            </a:r>
          </a:p>
          <a:p>
            <a:r>
              <a:rPr lang="en-US" dirty="0" smtClean="0"/>
              <a:t>U.S.: (FR@USNA/S111NGDP@G10)*100</a:t>
            </a:r>
          </a:p>
          <a:p>
            <a:r>
              <a:rPr lang="en-US" dirty="0" smtClean="0"/>
              <a:t>Spain: (E184IH@OECDNA/E184GDP@OECDNA)*100</a:t>
            </a:r>
          </a:p>
          <a:p>
            <a:r>
              <a:rPr lang="en-US" dirty="0" smtClean="0"/>
              <a:t>Ireland: (E178IH@OECDNA/E178GDP@OECDNA)*100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Arizona, Florida, and Nevada:</a:t>
            </a:r>
          </a:p>
          <a:p>
            <a:r>
              <a:rPr lang="en-US" dirty="0" smtClean="0"/>
              <a:t>Ratio: (Construction/GDP)*100</a:t>
            </a:r>
          </a:p>
          <a:p>
            <a:r>
              <a:rPr lang="en-US" dirty="0" smtClean="0"/>
              <a:t>Arizona:</a:t>
            </a:r>
            <a:r>
              <a:rPr lang="en-US" baseline="0" dirty="0" smtClean="0"/>
              <a:t> (AZD0@GSP/AZTO@GSP)*100</a:t>
            </a:r>
          </a:p>
          <a:p>
            <a:r>
              <a:rPr lang="en-US" baseline="0" dirty="0" smtClean="0"/>
              <a:t>Florida: (FLD0@GSP/FLTO@GSP)*100</a:t>
            </a:r>
          </a:p>
          <a:p>
            <a:r>
              <a:rPr lang="en-US" baseline="0" dirty="0" smtClean="0"/>
              <a:t>Nevada: (NVD0@GSP/NVTO@GSP)*100</a:t>
            </a:r>
          </a:p>
          <a:p>
            <a:r>
              <a:rPr lang="en-US" baseline="0" dirty="0" smtClean="0"/>
              <a:t>U.S. Spain, and Ireland:</a:t>
            </a:r>
            <a:endParaRPr lang="en-US" dirty="0" smtClean="0"/>
          </a:p>
          <a:p>
            <a:r>
              <a:rPr lang="en-US" dirty="0" smtClean="0"/>
              <a:t>Ratio: (Residential Investment/GDP)*100</a:t>
            </a:r>
          </a:p>
          <a:p>
            <a:r>
              <a:rPr lang="en-US" dirty="0" smtClean="0"/>
              <a:t>U.S.: (FR@USNA/S111NGDP@G10)*100</a:t>
            </a:r>
          </a:p>
          <a:p>
            <a:r>
              <a:rPr lang="en-US" dirty="0" smtClean="0"/>
              <a:t>Spain: (E184IH@OECDNA/E184GDP@OECDNA)*100</a:t>
            </a:r>
          </a:p>
          <a:p>
            <a:r>
              <a:rPr lang="en-US" dirty="0" smtClean="0"/>
              <a:t>Ireland: (E178IH@OECDNA/E178GDP@OECDNA)*100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in</a:t>
            </a:r>
            <a:r>
              <a:rPr lang="en-US" baseline="0" dirty="0" smtClean="0"/>
              <a:t> title from here: http://books.google.com/books?id=VWRNAAAAYAAJ&amp;pg=PA122&amp;lpg=PA122&amp;dq=laws+of+economics+grind+slowly+but+grind+exceedingly+fine&amp;source=bl&amp;ots=f-QY6GoJI6&amp;sig=93kk08cPOtiE9NkLpbtpC5wCG3c&amp;hl=en&amp;sa=X&amp;ei=qtxaUqbUKZex4AOOroDADw&amp;ved=0CDUQ6AEwAg#v=onepage&amp;q=laws%20of%20economics%20grind%20slowly%20but%20grind%20exceedingly%20fine&amp;f=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unemployment rates range by US BEA regions as in 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2613A-F799-4303-9F91-25246F7FAD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0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unemployment rates range by US BEA regions as in 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2613A-F799-4303-9F91-25246F7FAD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unemployment rates range by US BEA regions as in 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2613A-F799-4303-9F91-25246F7FAD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0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5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Haver</a:t>
            </a:r>
            <a:r>
              <a:rPr lang="en-US" dirty="0" smtClean="0"/>
              <a:t> Analytics</a:t>
            </a:r>
          </a:p>
          <a:p>
            <a:r>
              <a:rPr lang="en-US" dirty="0" smtClean="0"/>
              <a:t>See Budget Deficits.xlsx</a:t>
            </a:r>
          </a:p>
          <a:p>
            <a:r>
              <a:rPr lang="en-US" dirty="0" smtClean="0"/>
              <a:t>For U.S.:</a:t>
            </a:r>
          </a:p>
          <a:p>
            <a:r>
              <a:rPr lang="en-US" dirty="0" smtClean="0"/>
              <a:t>Deficit as percent of GDP: FTTGDPM@USECON</a:t>
            </a:r>
          </a:p>
          <a:p>
            <a:r>
              <a:rPr lang="en-US" dirty="0" smtClean="0"/>
              <a:t>For GIIPS:</a:t>
            </a:r>
          </a:p>
          <a:p>
            <a:r>
              <a:rPr lang="en-US" dirty="0" smtClean="0"/>
              <a:t>Greece</a:t>
            </a:r>
            <a:r>
              <a:rPr lang="en-US" baseline="0" dirty="0" smtClean="0"/>
              <a:t>: Deficit as percent of GDP: G174DFP@EUDATA</a:t>
            </a:r>
          </a:p>
          <a:p>
            <a:r>
              <a:rPr lang="en-US" baseline="0" dirty="0" smtClean="0"/>
              <a:t>Nominal GDP: A174GDP@IMFWEO</a:t>
            </a:r>
          </a:p>
          <a:p>
            <a:r>
              <a:rPr lang="en-US" baseline="0" dirty="0" smtClean="0"/>
              <a:t>Ireland: Deficit as percent of GDP: G178DFP@EUDATA</a:t>
            </a:r>
          </a:p>
          <a:p>
            <a:r>
              <a:rPr lang="en-US" baseline="0" dirty="0" smtClean="0"/>
              <a:t>Nominal GDP: A178GDP@IMFWEO</a:t>
            </a:r>
          </a:p>
          <a:p>
            <a:r>
              <a:rPr lang="en-US" baseline="0" dirty="0" smtClean="0"/>
              <a:t>Italy: Deficit as percent of GDP: G136DFP@EUDATA</a:t>
            </a:r>
          </a:p>
          <a:p>
            <a:r>
              <a:rPr lang="en-US" baseline="0" dirty="0" smtClean="0"/>
              <a:t>Nominal GDP: S136NGDP@G10</a:t>
            </a:r>
          </a:p>
          <a:p>
            <a:r>
              <a:rPr lang="en-US" baseline="0" dirty="0" smtClean="0"/>
              <a:t>Portugal: Deficit as percent of GDP: G182DFP@EUDATA</a:t>
            </a:r>
          </a:p>
          <a:p>
            <a:r>
              <a:rPr lang="en-US" baseline="0" dirty="0" smtClean="0"/>
              <a:t>Nominal GDP: S182NGDP@G10</a:t>
            </a:r>
          </a:p>
          <a:p>
            <a:r>
              <a:rPr lang="en-US" baseline="0" dirty="0" smtClean="0"/>
              <a:t>Spain: Deficit as percent of GDP: G184DFP@EUDATA</a:t>
            </a:r>
          </a:p>
          <a:p>
            <a:r>
              <a:rPr lang="en-US" baseline="0" dirty="0" smtClean="0"/>
              <a:t>Nominal GDP: S184NGDP@G10</a:t>
            </a:r>
          </a:p>
          <a:p>
            <a:r>
              <a:rPr lang="en-US" baseline="0" dirty="0" smtClean="0"/>
              <a:t>Weight: (country’s nominal GDP)/(sum of all GIIPS countries’ GDPs)</a:t>
            </a:r>
          </a:p>
          <a:p>
            <a:r>
              <a:rPr lang="en-US" baseline="0" dirty="0" smtClean="0"/>
              <a:t>Weighted deficit for each country: Deficit as percent of GDP * Weight</a:t>
            </a:r>
          </a:p>
          <a:p>
            <a:r>
              <a:rPr lang="en-US" baseline="0" dirty="0" smtClean="0"/>
              <a:t>GIIPS weighted deficit: Sum of all countries’ weighted deficits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1640-F695-4510-839D-21E3F188B8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3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Haver</a:t>
            </a:r>
            <a:r>
              <a:rPr lang="en-US" dirty="0" smtClean="0"/>
              <a:t> Analytics</a:t>
            </a:r>
          </a:p>
          <a:p>
            <a:r>
              <a:rPr lang="en-US" dirty="0" smtClean="0"/>
              <a:t>OECD Euro Area: Gen </a:t>
            </a:r>
            <a:r>
              <a:rPr lang="en-US" dirty="0" err="1" smtClean="0"/>
              <a:t>Gov</a:t>
            </a:r>
            <a:r>
              <a:rPr lang="en-US" dirty="0" smtClean="0"/>
              <a:t> Net Fin Liabilities, as a % of GDP</a:t>
            </a:r>
          </a:p>
          <a:p>
            <a:r>
              <a:rPr lang="en-US" dirty="0" smtClean="0"/>
              <a:t>A026GNLP@OUTLOOK</a:t>
            </a:r>
          </a:p>
          <a:p>
            <a:pPr defTabSz="926032">
              <a:defRPr/>
            </a:pPr>
            <a:r>
              <a:rPr lang="en-US" dirty="0" smtClean="0"/>
              <a:t>United States: Gen </a:t>
            </a:r>
            <a:r>
              <a:rPr lang="en-US" dirty="0" err="1" smtClean="0"/>
              <a:t>Gov</a:t>
            </a:r>
            <a:r>
              <a:rPr lang="en-US" dirty="0" smtClean="0"/>
              <a:t> Net Fin Liabilities, as a % of GDP</a:t>
            </a:r>
          </a:p>
          <a:p>
            <a:pPr defTabSz="926032">
              <a:defRPr/>
            </a:pPr>
            <a:r>
              <a:rPr lang="en-US" dirty="0" smtClean="0"/>
              <a:t>A111GNLP@OUTLOOK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8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152">
              <a:defRPr/>
            </a:pPr>
            <a:r>
              <a:rPr lang="en-US" dirty="0" smtClean="0"/>
              <a:t>Draghi statement: http://www.ecb.int/press/key/date/2012/html/sp120726.en.html</a:t>
            </a:r>
          </a:p>
          <a:p>
            <a:pPr defTabSz="92615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2681-0CA6-4B5D-8520-B8E7E54B1B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6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66921-2B6C-4C54-BEEA-F08CA64930E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Bloomberg: 10 year Municipal Bond Yields</a:t>
            </a:r>
          </a:p>
          <a:p>
            <a:r>
              <a:rPr lang="en-US" dirty="0" smtClean="0"/>
              <a:t>California: 165M10Y Index</a:t>
            </a:r>
          </a:p>
          <a:p>
            <a:r>
              <a:rPr lang="en-US" dirty="0" smtClean="0"/>
              <a:t>New York: 195M10Y Index</a:t>
            </a:r>
          </a:p>
          <a:p>
            <a:r>
              <a:rPr lang="en-US" dirty="0" smtClean="0"/>
              <a:t>Texas:169M10Y Index</a:t>
            </a:r>
          </a:p>
          <a:p>
            <a:r>
              <a:rPr lang="en-US" dirty="0" smtClean="0"/>
              <a:t>Florida:175M10Y Index</a:t>
            </a:r>
          </a:p>
          <a:p>
            <a:r>
              <a:rPr lang="en-US" dirty="0" smtClean="0"/>
              <a:t>Illinois: </a:t>
            </a:r>
            <a:r>
              <a:rPr lang="en-US" smtClean="0"/>
              <a:t>177M10Y Index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9A318-04A6-45B3-986F-683DAF0303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Data from Historical</a:t>
            </a:r>
            <a:r>
              <a:rPr lang="en-US" baseline="0" dirty="0" smtClean="0"/>
              <a:t> Statistics of the United States http://hsus.cambridge.org/HSUSWeb/table/continuedownload.do?id=Ba470-477&amp;changeSeries=true&amp;isTopmostOn=false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for Greece and Spain from IMF World Economic Outlook (October 2012 edition)</a:t>
            </a:r>
          </a:p>
          <a:p>
            <a:r>
              <a:rPr lang="en-US" dirty="0" smtClean="0"/>
              <a:t>Greece:</a:t>
            </a:r>
            <a:r>
              <a:rPr lang="en-US" dirty="0"/>
              <a:t>A174LUR@IMFWEO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Spain:</a:t>
            </a:r>
            <a:r>
              <a:rPr lang="en-US" dirty="0"/>
              <a:t>A184LUR@IMFWEO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Ireland:</a:t>
            </a:r>
            <a:r>
              <a:rPr lang="en-US" dirty="0"/>
              <a:t>A178LUR@IMFWEO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Portugal:</a:t>
            </a:r>
            <a:r>
              <a:rPr lang="en-US" dirty="0"/>
              <a:t>A182LUR@IMFWEO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980F-966A-443B-853D-BC2D7B470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Data from Historical</a:t>
            </a:r>
            <a:r>
              <a:rPr lang="en-US" baseline="0" dirty="0" smtClean="0"/>
              <a:t> Statistics of the United States http://hsus.cambridge.org/HSUSWeb/table/continuedownload.do?id=Ba470-477&amp;changeSeries=true&amp;isTopmostOn=false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for Greece and Spain from IMF World Economic Outlook (October 2012 edition)</a:t>
            </a:r>
          </a:p>
          <a:p>
            <a:r>
              <a:rPr lang="en-US" dirty="0" smtClean="0"/>
              <a:t>Greece:</a:t>
            </a:r>
            <a:r>
              <a:rPr lang="en-US" dirty="0"/>
              <a:t>A174LUR@IMFWEO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Spain:</a:t>
            </a:r>
            <a:r>
              <a:rPr lang="en-US" dirty="0"/>
              <a:t>A184LUR@IMFWEO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Ireland:</a:t>
            </a:r>
            <a:r>
              <a:rPr lang="en-US" dirty="0"/>
              <a:t>A178LUR@IMFWEO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Portugal:</a:t>
            </a:r>
            <a:r>
              <a:rPr lang="en-US" dirty="0"/>
              <a:t>A182LUR@IMFWEO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980F-966A-443B-853D-BC2D7B470B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Data from Historical</a:t>
            </a:r>
            <a:r>
              <a:rPr lang="en-US" baseline="0" dirty="0" smtClean="0"/>
              <a:t> Statistics of the United States http://hsus.cambridge.org/HSUSWeb/table/continuedownload.do?id=Ba470-477&amp;changeSeries=true&amp;isTopmostOn=false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for Greece and Spain from IMF World Economic Outlook (October 2012 edition)</a:t>
            </a:r>
          </a:p>
          <a:p>
            <a:r>
              <a:rPr lang="en-US" dirty="0" smtClean="0"/>
              <a:t>Greece:</a:t>
            </a:r>
            <a:r>
              <a:rPr lang="en-US" dirty="0"/>
              <a:t>A174LUR@IMFWEO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Spain:</a:t>
            </a:r>
            <a:r>
              <a:rPr lang="en-US" dirty="0"/>
              <a:t>A184LUR@IMFWEO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Ireland:</a:t>
            </a:r>
            <a:r>
              <a:rPr lang="en-US" dirty="0"/>
              <a:t>A178LUR@IMFWEO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Portugal:</a:t>
            </a:r>
            <a:r>
              <a:rPr lang="en-US" dirty="0"/>
              <a:t>A182LUR@IMFWEO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980F-966A-443B-853D-BC2D7B470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Data from Historical</a:t>
            </a:r>
            <a:r>
              <a:rPr lang="en-US" baseline="0" dirty="0" smtClean="0"/>
              <a:t> Statistics of the United States http://hsus.cambridge.org/HSUSWeb/table/continuedownload.do?id=Ba470-477&amp;changeSeries=true&amp;isTopmostOn=false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for Greece and Spain from IMF World Economic Outlook (October 2012 edition)</a:t>
            </a:r>
          </a:p>
          <a:p>
            <a:r>
              <a:rPr lang="en-US" dirty="0" smtClean="0"/>
              <a:t>Greece:</a:t>
            </a:r>
            <a:r>
              <a:rPr lang="en-US" dirty="0"/>
              <a:t>A174LUR@IMFWEO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Spain:</a:t>
            </a:r>
            <a:r>
              <a:rPr lang="en-US" dirty="0"/>
              <a:t>A184LUR@IMFWEO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Ireland:</a:t>
            </a:r>
            <a:r>
              <a:rPr lang="en-US" dirty="0"/>
              <a:t>A178LUR@IMFWEO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Portugal:</a:t>
            </a:r>
            <a:r>
              <a:rPr lang="en-US" dirty="0"/>
              <a:t>A182LUR@IMFWEO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980F-966A-443B-853D-BC2D7B470B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Data from Historical</a:t>
            </a:r>
            <a:r>
              <a:rPr lang="en-US" baseline="0" dirty="0" smtClean="0"/>
              <a:t> Statistics of the United States http://hsus.cambridge.org/HSUSWeb/table/continuedownload.do?id=Ba470-477&amp;changeSeries=true&amp;isTopmostOn=false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for Greece and Spain from IMF World Economic Outlook (October 2012 edition)</a:t>
            </a:r>
          </a:p>
          <a:p>
            <a:r>
              <a:rPr lang="en-US" dirty="0" smtClean="0"/>
              <a:t>Greece:</a:t>
            </a:r>
            <a:r>
              <a:rPr lang="en-US" dirty="0"/>
              <a:t>A174LUR@IMFWEO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Spain:</a:t>
            </a:r>
            <a:r>
              <a:rPr lang="en-US" dirty="0"/>
              <a:t>A184LUR@IMFWEO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Ireland:</a:t>
            </a:r>
            <a:r>
              <a:rPr lang="en-US" dirty="0"/>
              <a:t>A178LUR@IMFWEO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Portugal:</a:t>
            </a:r>
            <a:r>
              <a:rPr lang="en-US" dirty="0"/>
              <a:t>A182LUR@IMFWEO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980F-966A-443B-853D-BC2D7B470B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63F2-DEE3-4311-A0DD-2AA20F1DA8EC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FA6-0F17-4425-AFC2-EC21CCC8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 smtClean="0"/>
              <a:t>The Euro Crisis: Perspectives From US History</a:t>
            </a:r>
          </a:p>
          <a:p>
            <a:r>
              <a:rPr lang="en-US" sz="4400" dirty="0" smtClean="0"/>
              <a:t>October 2013</a:t>
            </a:r>
            <a:endParaRPr lang="en-US" sz="4400" dirty="0"/>
          </a:p>
          <a:p>
            <a:r>
              <a:rPr lang="en-US" dirty="0"/>
              <a:t>Mark A. Wynne</a:t>
            </a:r>
          </a:p>
          <a:p>
            <a:r>
              <a:rPr lang="en-US" dirty="0"/>
              <a:t>Vice President </a:t>
            </a:r>
            <a:r>
              <a:rPr lang="en-US" dirty="0" smtClean="0"/>
              <a:t>&amp; Associate Director of Research</a:t>
            </a:r>
            <a:endParaRPr lang="en-US" dirty="0"/>
          </a:p>
          <a:p>
            <a:r>
              <a:rPr lang="en-US" dirty="0" smtClean="0"/>
              <a:t>Director, </a:t>
            </a:r>
            <a:r>
              <a:rPr lang="en-US" dirty="0"/>
              <a:t>Globalization &amp; Monetary Policy </a:t>
            </a:r>
            <a:r>
              <a:rPr lang="en-US" dirty="0" smtClean="0"/>
              <a:t>Institute</a:t>
            </a:r>
          </a:p>
          <a:p>
            <a:r>
              <a:rPr lang="en-US" dirty="0" smtClean="0"/>
              <a:t>Federal Reserve Bank of Dallas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1" y="609600"/>
            <a:ext cx="6858595" cy="39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9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Depressions</a:t>
            </a:r>
            <a:br>
              <a:rPr lang="en-US" dirty="0" smtClean="0"/>
            </a:br>
            <a:r>
              <a:rPr lang="en-US" sz="2400" dirty="0" smtClean="0"/>
              <a:t>Unemployment Rate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837113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880" y="620907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(U.S.)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6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booms and busts</a:t>
            </a:r>
            <a:br>
              <a:rPr lang="en-US" dirty="0" smtClean="0"/>
            </a:br>
            <a:r>
              <a:rPr lang="en-US" sz="2200" dirty="0"/>
              <a:t>Residential investment as a share of GDP</a:t>
            </a:r>
            <a:br>
              <a:rPr lang="en-US" sz="2200" dirty="0"/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2857"/>
              </p:ext>
            </p:extLst>
          </p:nvPr>
        </p:nvGraphicFramePr>
        <p:xfrm>
          <a:off x="457200" y="15240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49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booms and busts</a:t>
            </a:r>
            <a:br>
              <a:rPr lang="en-US" dirty="0" smtClean="0"/>
            </a:br>
            <a:r>
              <a:rPr lang="en-US" sz="2200" dirty="0"/>
              <a:t>Residential investment as a share of GDP</a:t>
            </a:r>
            <a:br>
              <a:rPr lang="en-US" sz="2200" dirty="0"/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1587"/>
              </p:ext>
            </p:extLst>
          </p:nvPr>
        </p:nvGraphicFramePr>
        <p:xfrm>
          <a:off x="457200" y="15240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04020" y="4671608"/>
            <a:ext cx="91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Arizona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4020" y="5334000"/>
            <a:ext cx="5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U.S.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4020" y="48711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Florida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311784"/>
            <a:ext cx="90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Nevada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5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booms and busts</a:t>
            </a:r>
            <a:br>
              <a:rPr lang="en-US" dirty="0" smtClean="0"/>
            </a:br>
            <a:r>
              <a:rPr lang="en-US" sz="2200" dirty="0"/>
              <a:t>Residential investment as a share of GDP</a:t>
            </a:r>
            <a:br>
              <a:rPr lang="en-US" sz="2200" dirty="0"/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822436"/>
              </p:ext>
            </p:extLst>
          </p:nvPr>
        </p:nvGraphicFramePr>
        <p:xfrm>
          <a:off x="457200" y="15240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04020" y="4671608"/>
            <a:ext cx="91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Arizona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4020" y="44869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Spain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4020" y="5334000"/>
            <a:ext cx="5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U.S.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4020" y="48711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Florida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311784"/>
            <a:ext cx="90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Nevada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107" y="1381841"/>
            <a:ext cx="85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Ireland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5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laws of economics grind slowly, but they grind exceedingly fine”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Euro area does not satisfy the criteria of an “optimum currency area”</a:t>
            </a:r>
          </a:p>
          <a:p>
            <a:r>
              <a:rPr lang="en-US" dirty="0" smtClean="0"/>
              <a:t>Implication: living with a “one-size-fits-all” monetary policy will create strains</a:t>
            </a:r>
          </a:p>
          <a:p>
            <a:r>
              <a:rPr lang="en-US" dirty="0" smtClean="0"/>
              <a:t>Illustrate with comparison to US monetary union</a:t>
            </a:r>
          </a:p>
          <a:p>
            <a:r>
              <a:rPr lang="en-US" dirty="0" smtClean="0"/>
              <a:t>How would individual US states conduct monetary policy if they were free to do so?</a:t>
            </a:r>
          </a:p>
          <a:p>
            <a:r>
              <a:rPr lang="en-US" dirty="0" smtClean="0"/>
              <a:t>Taylor Rule as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California: output gap &amp; inflation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89650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11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California: Implied Taylor rule rate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78018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42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California: Fed funds rate &amp; Taylor rates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012621"/>
              </p:ext>
            </p:extLst>
          </p:nvPr>
        </p:nvGraphicFramePr>
        <p:xfrm>
          <a:off x="3810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323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BEA regions Taylor rule rate range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226320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53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 area Taylor rule rate range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457256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5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story so far…</a:t>
            </a:r>
          </a:p>
          <a:p>
            <a:r>
              <a:rPr lang="en-US" dirty="0" smtClean="0"/>
              <a:t>The (increasingly global) fallout</a:t>
            </a:r>
          </a:p>
          <a:p>
            <a:pPr lvl="1"/>
            <a:r>
              <a:rPr lang="en-US" dirty="0" smtClean="0"/>
              <a:t>Contagion from periphery to core</a:t>
            </a:r>
          </a:p>
          <a:p>
            <a:pPr lvl="1"/>
            <a:r>
              <a:rPr lang="en-US" dirty="0" smtClean="0"/>
              <a:t>Contagion to the rest of the world</a:t>
            </a:r>
          </a:p>
          <a:p>
            <a:r>
              <a:rPr lang="en-US" dirty="0" smtClean="0"/>
              <a:t>The fundamental challenges</a:t>
            </a:r>
          </a:p>
          <a:p>
            <a:pPr lvl="1"/>
            <a:r>
              <a:rPr lang="en-US" dirty="0" smtClean="0"/>
              <a:t>Burned ships (the Cortes strategy)</a:t>
            </a:r>
          </a:p>
          <a:p>
            <a:pPr lvl="1"/>
            <a:r>
              <a:rPr lang="en-US" dirty="0" smtClean="0"/>
              <a:t>The world’s greatest game of chicken</a:t>
            </a:r>
          </a:p>
          <a:p>
            <a:r>
              <a:rPr lang="en-US" dirty="0" smtClean="0"/>
              <a:t>Lessons from history</a:t>
            </a:r>
          </a:p>
          <a:p>
            <a:r>
              <a:rPr lang="en-US" dirty="0" smtClean="0"/>
              <a:t>End game</a:t>
            </a:r>
          </a:p>
          <a:p>
            <a:pPr lvl="1"/>
            <a:r>
              <a:rPr lang="en-US" dirty="0" smtClean="0"/>
              <a:t>Move to a political union?</a:t>
            </a:r>
          </a:p>
          <a:p>
            <a:pPr lvl="1"/>
            <a:r>
              <a:rPr lang="en-US" dirty="0" smtClean="0"/>
              <a:t>Or lost decade(s) à la Japan?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586287" cy="4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in unemployment rates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0173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00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dirty="0" smtClean="0"/>
              <a:t>ariation in unemployment rates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12650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124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dirty="0" smtClean="0"/>
              <a:t>ariation in unemployment rates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50144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81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Fixes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Monetary union </a:t>
            </a:r>
            <a:r>
              <a:rPr lang="en-US" i="1" u="sng" dirty="0" smtClean="0"/>
              <a:t>can</a:t>
            </a:r>
            <a:r>
              <a:rPr lang="en-US" dirty="0" smtClean="0"/>
              <a:t> exist without a fiscal union</a:t>
            </a:r>
          </a:p>
          <a:p>
            <a:pPr lvl="1"/>
            <a:r>
              <a:rPr lang="en-US" dirty="0" smtClean="0"/>
              <a:t>But need rules to make it work</a:t>
            </a:r>
          </a:p>
          <a:p>
            <a:pPr lvl="1"/>
            <a:r>
              <a:rPr lang="en-US" dirty="0" smtClean="0"/>
              <a:t>Tried and failed in Europe</a:t>
            </a:r>
          </a:p>
          <a:p>
            <a:r>
              <a:rPr lang="en-US" dirty="0" smtClean="0"/>
              <a:t>Fiscal &amp; political union along U.S. lines</a:t>
            </a:r>
          </a:p>
          <a:p>
            <a:pPr lvl="1"/>
            <a:r>
              <a:rPr lang="en-US" dirty="0" smtClean="0"/>
              <a:t>Tighter constraints on ability of member states to run deficits</a:t>
            </a:r>
          </a:p>
          <a:p>
            <a:pPr lvl="1"/>
            <a:r>
              <a:rPr lang="en-US" dirty="0" smtClean="0"/>
              <a:t>Pooling of regional risks, especially of banking system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Lessons from U.S. history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United States in 1780s</a:t>
            </a:r>
          </a:p>
          <a:p>
            <a:pPr lvl="1"/>
            <a:r>
              <a:rPr lang="en-US" dirty="0" smtClean="0"/>
              <a:t>Fiscal crisis associated with servicing debt incurred during Revolutionary </a:t>
            </a:r>
            <a:r>
              <a:rPr lang="en-US" dirty="0"/>
              <a:t>W</a:t>
            </a:r>
            <a:r>
              <a:rPr lang="en-US" dirty="0" smtClean="0"/>
              <a:t>ar</a:t>
            </a:r>
          </a:p>
          <a:p>
            <a:r>
              <a:rPr lang="en-US" dirty="0" smtClean="0"/>
              <a:t>Solution: strengthen powers of federal government (replace Articles of Confederation with U.S. Constitution)</a:t>
            </a:r>
          </a:p>
          <a:p>
            <a:pPr lvl="1"/>
            <a:r>
              <a:rPr lang="en-US" dirty="0" smtClean="0"/>
              <a:t>Federal government assumed debts of states</a:t>
            </a:r>
          </a:p>
          <a:p>
            <a:pPr lvl="1"/>
            <a:r>
              <a:rPr lang="en-US" dirty="0" smtClean="0"/>
              <a:t>One-time bailout: states allowed to default in 1840s</a:t>
            </a:r>
          </a:p>
          <a:p>
            <a:pPr lvl="1"/>
            <a:r>
              <a:rPr lang="en-US" dirty="0" smtClean="0"/>
              <a:t>States adopted balanced budget rules thereafter </a:t>
            </a:r>
          </a:p>
        </p:txBody>
      </p:sp>
    </p:spTree>
    <p:extLst>
      <p:ext uri="{BB962C8B-B14F-4D97-AF65-F5344CB8AC3E}">
        <p14:creationId xmlns:p14="http://schemas.microsoft.com/office/powerpoint/2010/main" val="129232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Deficits in peripheral European countries comparable to U.S. deficits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07295"/>
              </p:ext>
            </p:extLst>
          </p:nvPr>
        </p:nvGraphicFramePr>
        <p:xfrm>
          <a:off x="457096" y="19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596" y="163925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61167" y="1392850"/>
            <a:ext cx="3612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Budget deficits as a </a:t>
            </a:r>
            <a:r>
              <a:rPr lang="en-US" sz="2000" dirty="0" smtClean="0"/>
              <a:t>share </a:t>
            </a:r>
            <a:r>
              <a:rPr lang="en-US" sz="2000" dirty="0"/>
              <a:t>of GDP</a:t>
            </a:r>
          </a:p>
        </p:txBody>
      </p:sp>
    </p:spTree>
    <p:extLst>
      <p:ext uri="{BB962C8B-B14F-4D97-AF65-F5344CB8AC3E}">
        <p14:creationId xmlns:p14="http://schemas.microsoft.com/office/powerpoint/2010/main" val="7345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Fiscal situation of Europe </a:t>
            </a:r>
            <a:br>
              <a:rPr lang="en-US" dirty="0" smtClean="0"/>
            </a:br>
            <a:r>
              <a:rPr lang="en-US" dirty="0" smtClean="0"/>
              <a:t>as a whole relatively sound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01902"/>
              </p:ext>
            </p:extLst>
          </p:nvPr>
        </p:nvGraphicFramePr>
        <p:xfrm>
          <a:off x="457200" y="2060369"/>
          <a:ext cx="8229600" cy="406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684" y="169541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418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Diamonds indicate OECD forecasts.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249506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U.S.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0777" y="42994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Euro area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447800"/>
            <a:ext cx="391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Government debt as a </a:t>
            </a:r>
            <a:r>
              <a:rPr lang="en-US" sz="2000" dirty="0" smtClean="0"/>
              <a:t>share </a:t>
            </a:r>
            <a:r>
              <a:rPr lang="en-US" sz="2000" dirty="0"/>
              <a:t>of GDP</a:t>
            </a:r>
          </a:p>
        </p:txBody>
      </p:sp>
    </p:spTree>
    <p:extLst>
      <p:ext uri="{BB962C8B-B14F-4D97-AF65-F5344CB8AC3E}">
        <p14:creationId xmlns:p14="http://schemas.microsoft.com/office/powerpoint/2010/main" val="82091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Disunion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Declining trust in European institutions</a:t>
            </a:r>
          </a:p>
          <a:p>
            <a:pPr lvl="1"/>
            <a:r>
              <a:rPr lang="en-US" dirty="0" smtClean="0"/>
              <a:t>Just 31 percent compared to 57 percent before crisis</a:t>
            </a:r>
          </a:p>
          <a:p>
            <a:r>
              <a:rPr lang="en-US" dirty="0" smtClean="0"/>
              <a:t>Less favorable image of the EU</a:t>
            </a:r>
          </a:p>
          <a:p>
            <a:r>
              <a:rPr lang="en-US" dirty="0" smtClean="0"/>
              <a:t>Majority (52 percent) still support the single currency</a:t>
            </a:r>
          </a:p>
          <a:p>
            <a:pPr lvl="1"/>
            <a:r>
              <a:rPr lang="en-US" dirty="0" smtClean="0"/>
              <a:t>Down from 61 percent before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 destinies?</a:t>
            </a:r>
            <a:br>
              <a:rPr lang="en-US" dirty="0" smtClean="0"/>
            </a:br>
            <a:r>
              <a:rPr lang="en-US" sz="2200" dirty="0" smtClean="0"/>
              <a:t>(Population in millions)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3433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74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euro crisis: a chronology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2010: Greek &amp; Irish bailouts</a:t>
            </a:r>
          </a:p>
          <a:p>
            <a:r>
              <a:rPr lang="en-US" dirty="0" smtClean="0"/>
              <a:t>2011: Portuguese &amp; (2</a:t>
            </a:r>
            <a:r>
              <a:rPr lang="en-US" baseline="30000" dirty="0" smtClean="0"/>
              <a:t>nd</a:t>
            </a:r>
            <a:r>
              <a:rPr lang="en-US" dirty="0" smtClean="0"/>
              <a:t>) Greek bailouts; Fiscal compact agreed; ECB LTROs</a:t>
            </a:r>
          </a:p>
          <a:p>
            <a:r>
              <a:rPr lang="en-US" dirty="0" smtClean="0"/>
              <a:t>2012: Greek default; bailout of Spanish </a:t>
            </a:r>
            <a:r>
              <a:rPr lang="en-US" dirty="0"/>
              <a:t>banks; ECB announces plans to conduct Outright Monetary Transactions (OMTs</a:t>
            </a:r>
            <a:r>
              <a:rPr lang="en-US" dirty="0" smtClean="0"/>
              <a:t>): EU wins Nobel Peace prize; (3</a:t>
            </a:r>
            <a:r>
              <a:rPr lang="en-US" baseline="30000" dirty="0" smtClean="0"/>
              <a:t>rd</a:t>
            </a:r>
            <a:r>
              <a:rPr lang="en-US" dirty="0" smtClean="0"/>
              <a:t>) Greek bailout</a:t>
            </a:r>
          </a:p>
          <a:p>
            <a:r>
              <a:rPr lang="en-US" dirty="0" smtClean="0"/>
              <a:t>2013: Fiscal compact enters into force; Cyprus bailout; </a:t>
            </a:r>
          </a:p>
        </p:txBody>
      </p:sp>
    </p:spTree>
    <p:extLst>
      <p:ext uri="{BB962C8B-B14F-4D97-AF65-F5344CB8AC3E}">
        <p14:creationId xmlns:p14="http://schemas.microsoft.com/office/powerpoint/2010/main" val="143050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 destinies?</a:t>
            </a:r>
            <a:br>
              <a:rPr lang="en-US" dirty="0" smtClean="0"/>
            </a:br>
            <a:r>
              <a:rPr lang="en-US" sz="2200" dirty="0" smtClean="0"/>
              <a:t>(Population in millions)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912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59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Euro crisis a vindication of economic theory</a:t>
            </a:r>
          </a:p>
          <a:p>
            <a:r>
              <a:rPr lang="en-US" dirty="0" smtClean="0"/>
              <a:t>New “fiscal compact”</a:t>
            </a:r>
          </a:p>
          <a:p>
            <a:pPr lvl="1"/>
            <a:r>
              <a:rPr lang="en-US" dirty="0" smtClean="0"/>
              <a:t>A significant improvement over earlier Stability and Growth Pact?</a:t>
            </a:r>
          </a:p>
          <a:p>
            <a:pPr lvl="1"/>
            <a:r>
              <a:rPr lang="en-US" dirty="0" smtClean="0"/>
              <a:t>EMU 2.0 workable?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Achieving consensus on new rules: loss of sovereignty</a:t>
            </a:r>
          </a:p>
          <a:p>
            <a:pPr lvl="1"/>
            <a:r>
              <a:rPr lang="en-US" dirty="0" smtClean="0"/>
              <a:t>Market rigidities </a:t>
            </a:r>
          </a:p>
          <a:p>
            <a:pPr lvl="1"/>
            <a:r>
              <a:rPr lang="en-US" dirty="0" smtClean="0"/>
              <a:t>Austerity programs</a:t>
            </a:r>
          </a:p>
          <a:p>
            <a:pPr lvl="1"/>
            <a:r>
              <a:rPr lang="en-US" dirty="0" smtClean="0"/>
              <a:t>Potential for social unrest</a:t>
            </a:r>
          </a:p>
          <a:p>
            <a:r>
              <a:rPr lang="en-US" dirty="0" smtClean="0"/>
              <a:t>Europe 1914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titut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7996" y="2634996"/>
            <a:ext cx="1588008" cy="1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cs typeface="Arial" pitchFamily="34" charset="0"/>
              </a:rPr>
              <a:t>The story so far</a:t>
            </a:r>
            <a:br>
              <a:rPr lang="en-US" sz="4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(10-year government interest rates)</a:t>
            </a:r>
            <a:endParaRPr lang="en-US" sz="2000" dirty="0"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543217"/>
              </p:ext>
            </p:extLst>
          </p:nvPr>
        </p:nvGraphicFramePr>
        <p:xfrm>
          <a:off x="228600" y="12954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3200400" y="2571648"/>
            <a:ext cx="0" cy="3352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33800" y="3272688"/>
            <a:ext cx="0" cy="26517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1954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1, 1999</a:t>
            </a:r>
          </a:p>
          <a:p>
            <a:r>
              <a:rPr lang="en-US" dirty="0" smtClean="0"/>
              <a:t>Euro launched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626357"/>
            <a:ext cx="219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1, 2001</a:t>
            </a:r>
          </a:p>
          <a:p>
            <a:r>
              <a:rPr lang="en-US" dirty="0" smtClean="0"/>
              <a:t>Greece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Convergence in the US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3012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018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Depressions</a:t>
            </a:r>
            <a:br>
              <a:rPr lang="en-US" dirty="0" smtClean="0"/>
            </a:br>
            <a:r>
              <a:rPr lang="en-US" sz="2400" dirty="0" smtClean="0"/>
              <a:t>Unemployment Rate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00432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880" y="620907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(U.S.)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9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Depressions</a:t>
            </a:r>
            <a:br>
              <a:rPr lang="en-US" dirty="0" smtClean="0"/>
            </a:br>
            <a:r>
              <a:rPr lang="en-US" sz="2400" dirty="0" smtClean="0"/>
              <a:t>Unemployment Rate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845177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880" y="620907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(U.S.)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6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Depressions</a:t>
            </a:r>
            <a:br>
              <a:rPr lang="en-US" dirty="0" smtClean="0"/>
            </a:br>
            <a:r>
              <a:rPr lang="en-US" sz="2400" dirty="0" smtClean="0"/>
              <a:t>Unemployment Rate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65922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880" y="620907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(U.S.)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6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Depressions</a:t>
            </a:r>
            <a:br>
              <a:rPr lang="en-US" dirty="0" smtClean="0"/>
            </a:br>
            <a:r>
              <a:rPr lang="en-US" sz="2400" dirty="0" smtClean="0"/>
              <a:t>Unemployment Rate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077486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880" y="620907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(U.S.)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6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20576</TotalTime>
  <Words>1677</Words>
  <Application>Microsoft Macintosh PowerPoint</Application>
  <PresentationFormat>On-screen Show (4:3)</PresentationFormat>
  <Paragraphs>248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Overview</vt:lpstr>
      <vt:lpstr>The euro crisis: a chronology</vt:lpstr>
      <vt:lpstr>The story so far (10-year government interest rates)</vt:lpstr>
      <vt:lpstr>Convergence in the US</vt:lpstr>
      <vt:lpstr>Great Depressions Unemployment Rate</vt:lpstr>
      <vt:lpstr>Great Depressions Unemployment Rate</vt:lpstr>
      <vt:lpstr>Great Depressions Unemployment Rate</vt:lpstr>
      <vt:lpstr>Great Depressions Unemployment Rate</vt:lpstr>
      <vt:lpstr>Great Depressions Unemployment Rate</vt:lpstr>
      <vt:lpstr>Housing booms and busts Residential investment as a share of GDP </vt:lpstr>
      <vt:lpstr>Housing booms and busts Residential investment as a share of GDP </vt:lpstr>
      <vt:lpstr>Housing booms and busts Residential investment as a share of GDP </vt:lpstr>
      <vt:lpstr>“The laws of economics grind slowly, but they grind exceedingly fine”</vt:lpstr>
      <vt:lpstr>California: output gap &amp; inflation </vt:lpstr>
      <vt:lpstr>California: Implied Taylor rule rate</vt:lpstr>
      <vt:lpstr>California: Fed funds rate &amp; Taylor rates </vt:lpstr>
      <vt:lpstr>U.S. BEA regions Taylor rule rate range</vt:lpstr>
      <vt:lpstr>Euro area Taylor rule rate range</vt:lpstr>
      <vt:lpstr>PowerPoint Presentation</vt:lpstr>
      <vt:lpstr>Variation in unemployment rates</vt:lpstr>
      <vt:lpstr>Variation in unemployment rates</vt:lpstr>
      <vt:lpstr>Variation in unemployment rates</vt:lpstr>
      <vt:lpstr>Fixes</vt:lpstr>
      <vt:lpstr>Lessons from U.S. history</vt:lpstr>
      <vt:lpstr>Deficits in peripheral European countries comparable to U.S. deficits</vt:lpstr>
      <vt:lpstr>Fiscal situation of Europe  as a whole relatively sound</vt:lpstr>
      <vt:lpstr>Disunion</vt:lpstr>
      <vt:lpstr>Demographic destinies? (Population in millions)</vt:lpstr>
      <vt:lpstr>Demographic destinies? (Population in millions)</vt:lpstr>
      <vt:lpstr>Conclusions</vt:lpstr>
      <vt:lpstr>PowerPoint Presentation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Globalization Today</dc:title>
  <dc:creator>k1maw00</dc:creator>
  <cp:lastModifiedBy>Julia Retta</cp:lastModifiedBy>
  <cp:revision>841</cp:revision>
  <cp:lastPrinted>2012-11-29T22:08:05Z</cp:lastPrinted>
  <dcterms:created xsi:type="dcterms:W3CDTF">2009-02-13T20:24:09Z</dcterms:created>
  <dcterms:modified xsi:type="dcterms:W3CDTF">2013-10-15T20:29:27Z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5</vt:i4>
  </property>
  <property fmtid="{D5CDD505-2E9C-101B-9397-08002B2CF9AE}" pid="3" name="lqmsess">
    <vt:lpwstr>e4e5157d-aead-4296-96ad-b2550ae70d5f</vt:lpwstr>
  </property>
</Properties>
</file>