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48" r:id="rId2"/>
    <p:sldId id="559" r:id="rId3"/>
    <p:sldId id="571" r:id="rId4"/>
    <p:sldId id="560" r:id="rId5"/>
    <p:sldId id="575" r:id="rId6"/>
    <p:sldId id="579" r:id="rId7"/>
    <p:sldId id="580" r:id="rId8"/>
    <p:sldId id="583" r:id="rId9"/>
    <p:sldId id="577" r:id="rId10"/>
    <p:sldId id="584" r:id="rId11"/>
    <p:sldId id="574" r:id="rId12"/>
    <p:sldId id="576" r:id="rId13"/>
    <p:sldId id="567" r:id="rId14"/>
    <p:sldId id="566" r:id="rId15"/>
    <p:sldId id="563" r:id="rId16"/>
    <p:sldId id="564" r:id="rId17"/>
    <p:sldId id="569" r:id="rId18"/>
    <p:sldId id="565" r:id="rId19"/>
    <p:sldId id="562" r:id="rId20"/>
    <p:sldId id="556" r:id="rId21"/>
    <p:sldId id="557" r:id="rId22"/>
    <p:sldId id="558" r:id="rId23"/>
    <p:sldId id="531" r:id="rId24"/>
    <p:sldId id="550" r:id="rId25"/>
    <p:sldId id="479" r:id="rId26"/>
  </p:sldIdLst>
  <p:sldSz cx="9144000" cy="6858000" type="screen4x3"/>
  <p:notesSz cx="9313863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AE8000"/>
    <a:srgbClr val="EEB701"/>
    <a:srgbClr val="012874"/>
    <a:srgbClr val="EBE8D9"/>
    <a:srgbClr val="A12102"/>
    <a:srgbClr val="A12304"/>
    <a:srgbClr val="013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3810" autoAdjust="0"/>
  </p:normalViewPr>
  <p:slideViewPr>
    <p:cSldViewPr>
      <p:cViewPr>
        <p:scale>
          <a:sx n="80" d="100"/>
          <a:sy n="80" d="100"/>
        </p:scale>
        <p:origin x="-2048" y="-472"/>
      </p:cViewPr>
      <p:guideLst>
        <p:guide orient="horz" pos="4176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18" d="100"/>
          <a:sy n="118" d="100"/>
        </p:scale>
        <p:origin x="-2268" y="-96"/>
      </p:cViewPr>
      <p:guideLst>
        <p:guide orient="horz" pos="2160"/>
        <p:guide pos="293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lberto\Dropbox\PhD\Da%20fare\RA%20work\Reichlin\Ireland%20banking%20may13\6%20-%20Euribor\EURIBOR%20and%20EUREPO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98037364963216"/>
          <c:y val="0.0265054238987691"/>
          <c:w val="0.879001912091307"/>
          <c:h val="0.674811238922173"/>
        </c:manualLayout>
      </c:layout>
      <c:areaChart>
        <c:grouping val="standard"/>
        <c:varyColors val="0"/>
        <c:ser>
          <c:idx val="2"/>
          <c:order val="2"/>
          <c:tx>
            <c:v>Spread (right)</c:v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cat>
            <c:strRef>
              <c:f>Euribor!$A$2:$A$1624</c:f>
              <c:strCache>
                <c:ptCount val="1623"/>
                <c:pt idx="0">
                  <c:v>1/2/2007</c:v>
                </c:pt>
                <c:pt idx="1">
                  <c:v>1/3/2007</c:v>
                </c:pt>
                <c:pt idx="2">
                  <c:v>1/4/2007</c:v>
                </c:pt>
                <c:pt idx="3">
                  <c:v>1/5/2007</c:v>
                </c:pt>
                <c:pt idx="4">
                  <c:v>1/8/2007</c:v>
                </c:pt>
                <c:pt idx="5">
                  <c:v>1/9/2007</c:v>
                </c:pt>
                <c:pt idx="6">
                  <c:v>1/10/2007</c:v>
                </c:pt>
                <c:pt idx="7">
                  <c:v>1/11/2007</c:v>
                </c:pt>
                <c:pt idx="8">
                  <c:v>1/12/2007</c:v>
                </c:pt>
                <c:pt idx="9">
                  <c:v>1/15/2007</c:v>
                </c:pt>
                <c:pt idx="10">
                  <c:v>1/16/2007</c:v>
                </c:pt>
                <c:pt idx="11">
                  <c:v>1/17/2007</c:v>
                </c:pt>
                <c:pt idx="12">
                  <c:v>1/18/2007</c:v>
                </c:pt>
                <c:pt idx="13">
                  <c:v>1/19/2007</c:v>
                </c:pt>
                <c:pt idx="14">
                  <c:v>1/22/2007</c:v>
                </c:pt>
                <c:pt idx="15">
                  <c:v>1/23/2007</c:v>
                </c:pt>
                <c:pt idx="16">
                  <c:v>1/24/2007</c:v>
                </c:pt>
                <c:pt idx="17">
                  <c:v>1/25/2007</c:v>
                </c:pt>
                <c:pt idx="18">
                  <c:v>1/26/2007</c:v>
                </c:pt>
                <c:pt idx="19">
                  <c:v>1/29/2007</c:v>
                </c:pt>
                <c:pt idx="20">
                  <c:v>1/30/2007</c:v>
                </c:pt>
                <c:pt idx="21">
                  <c:v>1/31/2007</c:v>
                </c:pt>
                <c:pt idx="22">
                  <c:v>2/1/2007</c:v>
                </c:pt>
                <c:pt idx="23">
                  <c:v>2/2/2007</c:v>
                </c:pt>
                <c:pt idx="24">
                  <c:v>2/5/2007</c:v>
                </c:pt>
                <c:pt idx="25">
                  <c:v>2/6/2007</c:v>
                </c:pt>
                <c:pt idx="26">
                  <c:v>2/7/2007</c:v>
                </c:pt>
                <c:pt idx="27">
                  <c:v>2/8/2007</c:v>
                </c:pt>
                <c:pt idx="28">
                  <c:v>2/9/2007</c:v>
                </c:pt>
                <c:pt idx="29">
                  <c:v>2/12/2007</c:v>
                </c:pt>
                <c:pt idx="30">
                  <c:v>2/13/2007</c:v>
                </c:pt>
                <c:pt idx="31">
                  <c:v>2/14/2007</c:v>
                </c:pt>
                <c:pt idx="32">
                  <c:v>2/15/2007</c:v>
                </c:pt>
                <c:pt idx="33">
                  <c:v>2/16/2007</c:v>
                </c:pt>
                <c:pt idx="34">
                  <c:v>2/19/2007</c:v>
                </c:pt>
                <c:pt idx="35">
                  <c:v>2/20/2007</c:v>
                </c:pt>
                <c:pt idx="36">
                  <c:v>2/21/2007</c:v>
                </c:pt>
                <c:pt idx="37">
                  <c:v>2/22/2007</c:v>
                </c:pt>
                <c:pt idx="38">
                  <c:v>2/23/2007</c:v>
                </c:pt>
                <c:pt idx="39">
                  <c:v>2/26/2007</c:v>
                </c:pt>
                <c:pt idx="40">
                  <c:v>2/27/2007</c:v>
                </c:pt>
                <c:pt idx="41">
                  <c:v>2/28/2007</c:v>
                </c:pt>
                <c:pt idx="42">
                  <c:v>3/1/2007</c:v>
                </c:pt>
                <c:pt idx="43">
                  <c:v>3/2/2007</c:v>
                </c:pt>
                <c:pt idx="44">
                  <c:v>3/5/2007</c:v>
                </c:pt>
                <c:pt idx="45">
                  <c:v>3/6/2007</c:v>
                </c:pt>
                <c:pt idx="46">
                  <c:v>3/7/2007</c:v>
                </c:pt>
                <c:pt idx="47">
                  <c:v>3/8/2007</c:v>
                </c:pt>
                <c:pt idx="48">
                  <c:v>3/9/2007</c:v>
                </c:pt>
                <c:pt idx="49">
                  <c:v>3/12/2007</c:v>
                </c:pt>
                <c:pt idx="50">
                  <c:v>3/13/2007</c:v>
                </c:pt>
                <c:pt idx="51">
                  <c:v>3/14/2007</c:v>
                </c:pt>
                <c:pt idx="52">
                  <c:v>3/15/2007</c:v>
                </c:pt>
                <c:pt idx="53">
                  <c:v>3/16/2007</c:v>
                </c:pt>
                <c:pt idx="54">
                  <c:v>3/19/2007</c:v>
                </c:pt>
                <c:pt idx="55">
                  <c:v>3/20/2007</c:v>
                </c:pt>
                <c:pt idx="56">
                  <c:v>3/21/2007</c:v>
                </c:pt>
                <c:pt idx="57">
                  <c:v>3/22/2007</c:v>
                </c:pt>
                <c:pt idx="58">
                  <c:v>3/23/2007</c:v>
                </c:pt>
                <c:pt idx="59">
                  <c:v>3/26/2007</c:v>
                </c:pt>
                <c:pt idx="60">
                  <c:v>3/27/2007</c:v>
                </c:pt>
                <c:pt idx="61">
                  <c:v>3/28/2007</c:v>
                </c:pt>
                <c:pt idx="62">
                  <c:v>3/29/2007</c:v>
                </c:pt>
                <c:pt idx="63">
                  <c:v>3/30/2007</c:v>
                </c:pt>
                <c:pt idx="64">
                  <c:v>4/2/2007</c:v>
                </c:pt>
                <c:pt idx="65">
                  <c:v>4/3/2007</c:v>
                </c:pt>
                <c:pt idx="66">
                  <c:v>4/4/2007</c:v>
                </c:pt>
                <c:pt idx="67">
                  <c:v>4/5/2007</c:v>
                </c:pt>
                <c:pt idx="68">
                  <c:v>4/10/2007</c:v>
                </c:pt>
                <c:pt idx="69">
                  <c:v>4/11/2007</c:v>
                </c:pt>
                <c:pt idx="70">
                  <c:v>4/12/2007</c:v>
                </c:pt>
                <c:pt idx="71">
                  <c:v>4/13/2007</c:v>
                </c:pt>
                <c:pt idx="72">
                  <c:v>4/16/2007</c:v>
                </c:pt>
                <c:pt idx="73">
                  <c:v>4/17/2007</c:v>
                </c:pt>
                <c:pt idx="74">
                  <c:v>4/18/2007</c:v>
                </c:pt>
                <c:pt idx="75">
                  <c:v>4/19/2007</c:v>
                </c:pt>
                <c:pt idx="76">
                  <c:v>4/20/2007</c:v>
                </c:pt>
                <c:pt idx="77">
                  <c:v>4/23/2007</c:v>
                </c:pt>
                <c:pt idx="78">
                  <c:v>4/24/2007</c:v>
                </c:pt>
                <c:pt idx="79">
                  <c:v>4/25/2007</c:v>
                </c:pt>
                <c:pt idx="80">
                  <c:v>4/26/2007</c:v>
                </c:pt>
                <c:pt idx="81">
                  <c:v>4/27/2007</c:v>
                </c:pt>
                <c:pt idx="82">
                  <c:v>4/30/2007</c:v>
                </c:pt>
                <c:pt idx="83">
                  <c:v>5/2/2007</c:v>
                </c:pt>
                <c:pt idx="84">
                  <c:v>5/3/2007</c:v>
                </c:pt>
                <c:pt idx="85">
                  <c:v>5/4/2007</c:v>
                </c:pt>
                <c:pt idx="86">
                  <c:v>5/7/2007</c:v>
                </c:pt>
                <c:pt idx="87">
                  <c:v>5/8/2007</c:v>
                </c:pt>
                <c:pt idx="88">
                  <c:v>5/9/2007</c:v>
                </c:pt>
                <c:pt idx="89">
                  <c:v>5/10/2007</c:v>
                </c:pt>
                <c:pt idx="90">
                  <c:v>5/11/2007</c:v>
                </c:pt>
                <c:pt idx="91">
                  <c:v>5/14/2007</c:v>
                </c:pt>
                <c:pt idx="92">
                  <c:v>5/15/2007</c:v>
                </c:pt>
                <c:pt idx="93">
                  <c:v>5/16/2007</c:v>
                </c:pt>
                <c:pt idx="94">
                  <c:v>5/17/2007</c:v>
                </c:pt>
                <c:pt idx="95">
                  <c:v>5/18/2007</c:v>
                </c:pt>
                <c:pt idx="96">
                  <c:v>5/21/2007</c:v>
                </c:pt>
                <c:pt idx="97">
                  <c:v>5/22/2007</c:v>
                </c:pt>
                <c:pt idx="98">
                  <c:v>5/23/2007</c:v>
                </c:pt>
                <c:pt idx="99">
                  <c:v>5/24/2007</c:v>
                </c:pt>
                <c:pt idx="100">
                  <c:v>5/25/2007</c:v>
                </c:pt>
                <c:pt idx="101">
                  <c:v>5/28/2007</c:v>
                </c:pt>
                <c:pt idx="102">
                  <c:v>5/29/2007</c:v>
                </c:pt>
                <c:pt idx="103">
                  <c:v>5/30/2007</c:v>
                </c:pt>
                <c:pt idx="104">
                  <c:v>5/31/2007</c:v>
                </c:pt>
                <c:pt idx="105">
                  <c:v>6/1/2007</c:v>
                </c:pt>
                <c:pt idx="106">
                  <c:v>6/4/2007</c:v>
                </c:pt>
                <c:pt idx="107">
                  <c:v>6/5/2007</c:v>
                </c:pt>
                <c:pt idx="108">
                  <c:v>6/6/2007</c:v>
                </c:pt>
                <c:pt idx="109">
                  <c:v>6/7/2007</c:v>
                </c:pt>
                <c:pt idx="110">
                  <c:v>6/8/2007</c:v>
                </c:pt>
                <c:pt idx="111">
                  <c:v>6/11/2007</c:v>
                </c:pt>
                <c:pt idx="112">
                  <c:v>6/12/2007</c:v>
                </c:pt>
                <c:pt idx="113">
                  <c:v>6/13/2007</c:v>
                </c:pt>
                <c:pt idx="114">
                  <c:v>6/14/2007</c:v>
                </c:pt>
                <c:pt idx="115">
                  <c:v>6/15/2007</c:v>
                </c:pt>
                <c:pt idx="116">
                  <c:v>6/18/2007</c:v>
                </c:pt>
                <c:pt idx="117">
                  <c:v>6/19/2007</c:v>
                </c:pt>
                <c:pt idx="118">
                  <c:v>6/20/2007</c:v>
                </c:pt>
                <c:pt idx="119">
                  <c:v>6/21/2007</c:v>
                </c:pt>
                <c:pt idx="120">
                  <c:v>6/22/2007</c:v>
                </c:pt>
                <c:pt idx="121">
                  <c:v>6/25/2007</c:v>
                </c:pt>
                <c:pt idx="122">
                  <c:v>6/26/2007</c:v>
                </c:pt>
                <c:pt idx="123">
                  <c:v>6/27/2007</c:v>
                </c:pt>
                <c:pt idx="124">
                  <c:v>6/28/2007</c:v>
                </c:pt>
                <c:pt idx="125">
                  <c:v>6/29/2007</c:v>
                </c:pt>
                <c:pt idx="126">
                  <c:v>7/2/2007</c:v>
                </c:pt>
                <c:pt idx="127">
                  <c:v>7/3/2007</c:v>
                </c:pt>
                <c:pt idx="128">
                  <c:v>7/4/2007</c:v>
                </c:pt>
                <c:pt idx="129">
                  <c:v>7/5/2007</c:v>
                </c:pt>
                <c:pt idx="130">
                  <c:v>7/6/2007</c:v>
                </c:pt>
                <c:pt idx="131">
                  <c:v>7/9/2007</c:v>
                </c:pt>
                <c:pt idx="132">
                  <c:v>7/10/2007</c:v>
                </c:pt>
                <c:pt idx="133">
                  <c:v>7/11/2007</c:v>
                </c:pt>
                <c:pt idx="134">
                  <c:v>7/12/2007</c:v>
                </c:pt>
                <c:pt idx="135">
                  <c:v>7/13/2007</c:v>
                </c:pt>
                <c:pt idx="136">
                  <c:v>7/16/2007</c:v>
                </c:pt>
                <c:pt idx="137">
                  <c:v>7/17/2007</c:v>
                </c:pt>
                <c:pt idx="138">
                  <c:v>7/18/2007</c:v>
                </c:pt>
                <c:pt idx="139">
                  <c:v>7/19/2007</c:v>
                </c:pt>
                <c:pt idx="140">
                  <c:v>7/20/2007</c:v>
                </c:pt>
                <c:pt idx="141">
                  <c:v>7/23/2007</c:v>
                </c:pt>
                <c:pt idx="142">
                  <c:v>7/24/2007</c:v>
                </c:pt>
                <c:pt idx="143">
                  <c:v>7/25/2007</c:v>
                </c:pt>
                <c:pt idx="144">
                  <c:v>7/26/2007</c:v>
                </c:pt>
                <c:pt idx="145">
                  <c:v>7/27/2007</c:v>
                </c:pt>
                <c:pt idx="146">
                  <c:v>7/30/2007</c:v>
                </c:pt>
                <c:pt idx="147">
                  <c:v>7/31/2007</c:v>
                </c:pt>
                <c:pt idx="148">
                  <c:v>8/1/2007</c:v>
                </c:pt>
                <c:pt idx="149">
                  <c:v>8/2/2007</c:v>
                </c:pt>
                <c:pt idx="150">
                  <c:v>8/3/2007</c:v>
                </c:pt>
                <c:pt idx="151">
                  <c:v>8/6/2007</c:v>
                </c:pt>
                <c:pt idx="152">
                  <c:v>8/7/2007</c:v>
                </c:pt>
                <c:pt idx="153">
                  <c:v>8/8/2007</c:v>
                </c:pt>
                <c:pt idx="154">
                  <c:v>8/9/2007</c:v>
                </c:pt>
                <c:pt idx="155">
                  <c:v>8/10/2007</c:v>
                </c:pt>
                <c:pt idx="156">
                  <c:v>8/13/2007</c:v>
                </c:pt>
                <c:pt idx="157">
                  <c:v>8/14/2007</c:v>
                </c:pt>
                <c:pt idx="158">
                  <c:v>8/15/2007</c:v>
                </c:pt>
                <c:pt idx="159">
                  <c:v>8/16/2007</c:v>
                </c:pt>
                <c:pt idx="160">
                  <c:v>8/17/2007</c:v>
                </c:pt>
                <c:pt idx="161">
                  <c:v>8/20/2007</c:v>
                </c:pt>
                <c:pt idx="162">
                  <c:v>8/21/2007</c:v>
                </c:pt>
                <c:pt idx="163">
                  <c:v>8/22/2007</c:v>
                </c:pt>
                <c:pt idx="164">
                  <c:v>8/23/2007</c:v>
                </c:pt>
                <c:pt idx="165">
                  <c:v>8/24/2007</c:v>
                </c:pt>
                <c:pt idx="166">
                  <c:v>8/27/2007</c:v>
                </c:pt>
                <c:pt idx="167">
                  <c:v>8/28/2007</c:v>
                </c:pt>
                <c:pt idx="168">
                  <c:v>8/29/2007</c:v>
                </c:pt>
                <c:pt idx="169">
                  <c:v>8/30/2007</c:v>
                </c:pt>
                <c:pt idx="170">
                  <c:v>8/31/2007</c:v>
                </c:pt>
                <c:pt idx="171">
                  <c:v>9/3/2007</c:v>
                </c:pt>
                <c:pt idx="172">
                  <c:v>9/4/2007</c:v>
                </c:pt>
                <c:pt idx="173">
                  <c:v>9/5/2007</c:v>
                </c:pt>
                <c:pt idx="174">
                  <c:v>9/6/2007</c:v>
                </c:pt>
                <c:pt idx="175">
                  <c:v>9/7/2007</c:v>
                </c:pt>
                <c:pt idx="176">
                  <c:v>9/10/2007</c:v>
                </c:pt>
                <c:pt idx="177">
                  <c:v>9/11/2007</c:v>
                </c:pt>
                <c:pt idx="178">
                  <c:v>9/12/2007</c:v>
                </c:pt>
                <c:pt idx="179">
                  <c:v>9/13/2007</c:v>
                </c:pt>
                <c:pt idx="180">
                  <c:v>9/14/2007</c:v>
                </c:pt>
                <c:pt idx="181">
                  <c:v>9/17/2007</c:v>
                </c:pt>
                <c:pt idx="182">
                  <c:v>9/18/2007</c:v>
                </c:pt>
                <c:pt idx="183">
                  <c:v>9/19/2007</c:v>
                </c:pt>
                <c:pt idx="184">
                  <c:v>9/20/2007</c:v>
                </c:pt>
                <c:pt idx="185">
                  <c:v>9/21/2007</c:v>
                </c:pt>
                <c:pt idx="186">
                  <c:v>9/24/2007</c:v>
                </c:pt>
                <c:pt idx="187">
                  <c:v>9/25/2007</c:v>
                </c:pt>
                <c:pt idx="188">
                  <c:v>9/26/2007</c:v>
                </c:pt>
                <c:pt idx="189">
                  <c:v>9/27/2007</c:v>
                </c:pt>
                <c:pt idx="190">
                  <c:v>9/28/2007</c:v>
                </c:pt>
                <c:pt idx="191">
                  <c:v>10/1/2007</c:v>
                </c:pt>
                <c:pt idx="192">
                  <c:v>10/2/2007</c:v>
                </c:pt>
                <c:pt idx="193">
                  <c:v>10/3/2007</c:v>
                </c:pt>
                <c:pt idx="194">
                  <c:v>10/4/2007</c:v>
                </c:pt>
                <c:pt idx="195">
                  <c:v>10/5/2007</c:v>
                </c:pt>
                <c:pt idx="196">
                  <c:v>10/8/2007</c:v>
                </c:pt>
                <c:pt idx="197">
                  <c:v>10/9/2007</c:v>
                </c:pt>
                <c:pt idx="198">
                  <c:v>10/10/2007</c:v>
                </c:pt>
                <c:pt idx="199">
                  <c:v>10/11/2007</c:v>
                </c:pt>
                <c:pt idx="200">
                  <c:v>10/12/2007</c:v>
                </c:pt>
                <c:pt idx="201">
                  <c:v>10/15/2007</c:v>
                </c:pt>
                <c:pt idx="202">
                  <c:v>10/16/2007</c:v>
                </c:pt>
                <c:pt idx="203">
                  <c:v>10/17/2007</c:v>
                </c:pt>
                <c:pt idx="204">
                  <c:v>10/18/2007</c:v>
                </c:pt>
                <c:pt idx="205">
                  <c:v>10/19/2007</c:v>
                </c:pt>
                <c:pt idx="206">
                  <c:v>10/22/2007</c:v>
                </c:pt>
                <c:pt idx="207">
                  <c:v>10/23/2007</c:v>
                </c:pt>
                <c:pt idx="208">
                  <c:v>10/24/2007</c:v>
                </c:pt>
                <c:pt idx="209">
                  <c:v>10/25/2007</c:v>
                </c:pt>
                <c:pt idx="210">
                  <c:v>10/26/2007</c:v>
                </c:pt>
                <c:pt idx="211">
                  <c:v>10/29/2007</c:v>
                </c:pt>
                <c:pt idx="212">
                  <c:v>10/30/2007</c:v>
                </c:pt>
                <c:pt idx="213">
                  <c:v>10/31/2007</c:v>
                </c:pt>
                <c:pt idx="214">
                  <c:v>11/1/2007</c:v>
                </c:pt>
                <c:pt idx="215">
                  <c:v>11/2/2007</c:v>
                </c:pt>
                <c:pt idx="216">
                  <c:v>11/5/2007</c:v>
                </c:pt>
                <c:pt idx="217">
                  <c:v>11/6/2007</c:v>
                </c:pt>
                <c:pt idx="218">
                  <c:v>11/7/2007</c:v>
                </c:pt>
                <c:pt idx="219">
                  <c:v>11/8/2007</c:v>
                </c:pt>
                <c:pt idx="220">
                  <c:v>11/9/2007</c:v>
                </c:pt>
                <c:pt idx="221">
                  <c:v>11/12/2007</c:v>
                </c:pt>
                <c:pt idx="222">
                  <c:v>11/13/2007</c:v>
                </c:pt>
                <c:pt idx="223">
                  <c:v>11/14/2007</c:v>
                </c:pt>
                <c:pt idx="224">
                  <c:v>11/15/2007</c:v>
                </c:pt>
                <c:pt idx="225">
                  <c:v>11/16/2007</c:v>
                </c:pt>
                <c:pt idx="226">
                  <c:v>11/19/2007</c:v>
                </c:pt>
                <c:pt idx="227">
                  <c:v>11/20/2007</c:v>
                </c:pt>
                <c:pt idx="228">
                  <c:v>11/21/2007</c:v>
                </c:pt>
                <c:pt idx="229">
                  <c:v>11/22/2007</c:v>
                </c:pt>
                <c:pt idx="230">
                  <c:v>11/23/2007</c:v>
                </c:pt>
                <c:pt idx="231">
                  <c:v>11/26/2007</c:v>
                </c:pt>
                <c:pt idx="232">
                  <c:v>11/27/2007</c:v>
                </c:pt>
                <c:pt idx="233">
                  <c:v>11/28/2007</c:v>
                </c:pt>
                <c:pt idx="234">
                  <c:v>11/29/2007</c:v>
                </c:pt>
                <c:pt idx="235">
                  <c:v>11/30/2007</c:v>
                </c:pt>
                <c:pt idx="236">
                  <c:v>12/3/2007</c:v>
                </c:pt>
                <c:pt idx="237">
                  <c:v>12/4/2007</c:v>
                </c:pt>
                <c:pt idx="238">
                  <c:v>12/5/2007</c:v>
                </c:pt>
                <c:pt idx="239">
                  <c:v>12/6/2007</c:v>
                </c:pt>
                <c:pt idx="240">
                  <c:v>12/7/2007</c:v>
                </c:pt>
                <c:pt idx="241">
                  <c:v>12/10/2007</c:v>
                </c:pt>
                <c:pt idx="242">
                  <c:v>12/11/2007</c:v>
                </c:pt>
                <c:pt idx="243">
                  <c:v>12/12/2007</c:v>
                </c:pt>
                <c:pt idx="244">
                  <c:v>12/13/2007</c:v>
                </c:pt>
                <c:pt idx="245">
                  <c:v>12/14/2007</c:v>
                </c:pt>
                <c:pt idx="246">
                  <c:v>12/17/2007</c:v>
                </c:pt>
                <c:pt idx="247">
                  <c:v>12/18/2007</c:v>
                </c:pt>
                <c:pt idx="248">
                  <c:v>12/19/2007</c:v>
                </c:pt>
                <c:pt idx="249">
                  <c:v>12/20/2007</c:v>
                </c:pt>
                <c:pt idx="250">
                  <c:v>12/21/2007</c:v>
                </c:pt>
                <c:pt idx="251">
                  <c:v>12/24/2007</c:v>
                </c:pt>
                <c:pt idx="252">
                  <c:v>12/27/2007</c:v>
                </c:pt>
                <c:pt idx="253">
                  <c:v>12/28/2007</c:v>
                </c:pt>
                <c:pt idx="254">
                  <c:v>12/31/2007</c:v>
                </c:pt>
                <c:pt idx="255">
                  <c:v>1/2/2008</c:v>
                </c:pt>
                <c:pt idx="256">
                  <c:v>1/3/2008</c:v>
                </c:pt>
                <c:pt idx="257">
                  <c:v>1/4/2008</c:v>
                </c:pt>
                <c:pt idx="258">
                  <c:v>1/7/2008</c:v>
                </c:pt>
                <c:pt idx="259">
                  <c:v>1/8/2008</c:v>
                </c:pt>
                <c:pt idx="260">
                  <c:v>1/9/2008</c:v>
                </c:pt>
                <c:pt idx="261">
                  <c:v>1/10/2008</c:v>
                </c:pt>
                <c:pt idx="262">
                  <c:v>1/11/2008</c:v>
                </c:pt>
                <c:pt idx="263">
                  <c:v>1/14/2008</c:v>
                </c:pt>
                <c:pt idx="264">
                  <c:v>1/15/2008</c:v>
                </c:pt>
                <c:pt idx="265">
                  <c:v>1/16/2008</c:v>
                </c:pt>
                <c:pt idx="266">
                  <c:v>1/17/2008</c:v>
                </c:pt>
                <c:pt idx="267">
                  <c:v>1/18/2008</c:v>
                </c:pt>
                <c:pt idx="268">
                  <c:v>1/21/2008</c:v>
                </c:pt>
                <c:pt idx="269">
                  <c:v>1/22/2008</c:v>
                </c:pt>
                <c:pt idx="270">
                  <c:v>1/23/2008</c:v>
                </c:pt>
                <c:pt idx="271">
                  <c:v>1/24/2008</c:v>
                </c:pt>
                <c:pt idx="272">
                  <c:v>1/25/2008</c:v>
                </c:pt>
                <c:pt idx="273">
                  <c:v>1/28/2008</c:v>
                </c:pt>
                <c:pt idx="274">
                  <c:v>1/29/2008</c:v>
                </c:pt>
                <c:pt idx="275">
                  <c:v>1/30/2008</c:v>
                </c:pt>
                <c:pt idx="276">
                  <c:v>1/31/2008</c:v>
                </c:pt>
                <c:pt idx="277">
                  <c:v>2/1/2008</c:v>
                </c:pt>
                <c:pt idx="278">
                  <c:v>2/4/2008</c:v>
                </c:pt>
                <c:pt idx="279">
                  <c:v>2/5/2008</c:v>
                </c:pt>
                <c:pt idx="280">
                  <c:v>2/6/2008</c:v>
                </c:pt>
                <c:pt idx="281">
                  <c:v>2/7/2008</c:v>
                </c:pt>
                <c:pt idx="282">
                  <c:v>2/8/2008</c:v>
                </c:pt>
                <c:pt idx="283">
                  <c:v>2/11/2008</c:v>
                </c:pt>
                <c:pt idx="284">
                  <c:v>2/12/2008</c:v>
                </c:pt>
                <c:pt idx="285">
                  <c:v>2/13/2008</c:v>
                </c:pt>
                <c:pt idx="286">
                  <c:v>2/14/2008</c:v>
                </c:pt>
                <c:pt idx="287">
                  <c:v>2/15/2008</c:v>
                </c:pt>
                <c:pt idx="288">
                  <c:v>2/18/2008</c:v>
                </c:pt>
                <c:pt idx="289">
                  <c:v>2/19/2008</c:v>
                </c:pt>
                <c:pt idx="290">
                  <c:v>2/20/2008</c:v>
                </c:pt>
                <c:pt idx="291">
                  <c:v>2/21/2008</c:v>
                </c:pt>
                <c:pt idx="292">
                  <c:v>2/22/2008</c:v>
                </c:pt>
                <c:pt idx="293">
                  <c:v>2/25/2008</c:v>
                </c:pt>
                <c:pt idx="294">
                  <c:v>2/26/2008</c:v>
                </c:pt>
                <c:pt idx="295">
                  <c:v>2/27/2008</c:v>
                </c:pt>
                <c:pt idx="296">
                  <c:v>2/28/2008</c:v>
                </c:pt>
                <c:pt idx="297">
                  <c:v>2/29/2008</c:v>
                </c:pt>
                <c:pt idx="298">
                  <c:v>3/3/2008</c:v>
                </c:pt>
                <c:pt idx="299">
                  <c:v>3/4/2008</c:v>
                </c:pt>
                <c:pt idx="300">
                  <c:v>3/5/2008</c:v>
                </c:pt>
                <c:pt idx="301">
                  <c:v>3/6/2008</c:v>
                </c:pt>
                <c:pt idx="302">
                  <c:v>3/7/2008</c:v>
                </c:pt>
                <c:pt idx="303">
                  <c:v>3/10/2008</c:v>
                </c:pt>
                <c:pt idx="304">
                  <c:v>3/11/2008</c:v>
                </c:pt>
                <c:pt idx="305">
                  <c:v>3/12/2008</c:v>
                </c:pt>
                <c:pt idx="306">
                  <c:v>3/13/2008</c:v>
                </c:pt>
                <c:pt idx="307">
                  <c:v>3/14/2008</c:v>
                </c:pt>
                <c:pt idx="308">
                  <c:v>3/17/2008</c:v>
                </c:pt>
                <c:pt idx="309">
                  <c:v>3/18/2008</c:v>
                </c:pt>
                <c:pt idx="310">
                  <c:v>3/19/2008</c:v>
                </c:pt>
                <c:pt idx="311">
                  <c:v>3/20/2008</c:v>
                </c:pt>
                <c:pt idx="312">
                  <c:v>3/25/2008</c:v>
                </c:pt>
                <c:pt idx="313">
                  <c:v>3/26/2008</c:v>
                </c:pt>
                <c:pt idx="314">
                  <c:v>3/27/2008</c:v>
                </c:pt>
                <c:pt idx="315">
                  <c:v>3/28/2008</c:v>
                </c:pt>
                <c:pt idx="316">
                  <c:v>3/31/2008</c:v>
                </c:pt>
                <c:pt idx="317">
                  <c:v>4/1/2008</c:v>
                </c:pt>
                <c:pt idx="318">
                  <c:v>4/2/2008</c:v>
                </c:pt>
                <c:pt idx="319">
                  <c:v>4/3/2008</c:v>
                </c:pt>
                <c:pt idx="320">
                  <c:v>4/4/2008</c:v>
                </c:pt>
                <c:pt idx="321">
                  <c:v>4/7/2008</c:v>
                </c:pt>
                <c:pt idx="322">
                  <c:v>4/8/2008</c:v>
                </c:pt>
                <c:pt idx="323">
                  <c:v>4/9/2008</c:v>
                </c:pt>
                <c:pt idx="324">
                  <c:v>4/10/2008</c:v>
                </c:pt>
                <c:pt idx="325">
                  <c:v>4/11/2008</c:v>
                </c:pt>
                <c:pt idx="326">
                  <c:v>4/14/2008</c:v>
                </c:pt>
                <c:pt idx="327">
                  <c:v>4/15/2008</c:v>
                </c:pt>
                <c:pt idx="328">
                  <c:v>4/16/2008</c:v>
                </c:pt>
                <c:pt idx="329">
                  <c:v>4/17/2008</c:v>
                </c:pt>
                <c:pt idx="330">
                  <c:v>4/18/2008</c:v>
                </c:pt>
                <c:pt idx="331">
                  <c:v>4/21/2008</c:v>
                </c:pt>
                <c:pt idx="332">
                  <c:v>4/22/2008</c:v>
                </c:pt>
                <c:pt idx="333">
                  <c:v>4/23/2008</c:v>
                </c:pt>
                <c:pt idx="334">
                  <c:v>4/24/2008</c:v>
                </c:pt>
                <c:pt idx="335">
                  <c:v>4/25/2008</c:v>
                </c:pt>
                <c:pt idx="336">
                  <c:v>4/28/2008</c:v>
                </c:pt>
                <c:pt idx="337">
                  <c:v>4/29/2008</c:v>
                </c:pt>
                <c:pt idx="338">
                  <c:v>4/30/2008</c:v>
                </c:pt>
                <c:pt idx="339">
                  <c:v>5/2/2008</c:v>
                </c:pt>
                <c:pt idx="340">
                  <c:v>5/5/2008</c:v>
                </c:pt>
                <c:pt idx="341">
                  <c:v>5/6/2008</c:v>
                </c:pt>
                <c:pt idx="342">
                  <c:v>5/7/2008</c:v>
                </c:pt>
                <c:pt idx="343">
                  <c:v>5/8/2008</c:v>
                </c:pt>
                <c:pt idx="344">
                  <c:v>5/9/2008</c:v>
                </c:pt>
                <c:pt idx="345">
                  <c:v>5/12/2008</c:v>
                </c:pt>
                <c:pt idx="346">
                  <c:v>5/13/2008</c:v>
                </c:pt>
                <c:pt idx="347">
                  <c:v>5/14/2008</c:v>
                </c:pt>
                <c:pt idx="348">
                  <c:v>5/15/2008</c:v>
                </c:pt>
                <c:pt idx="349">
                  <c:v>5/16/2008</c:v>
                </c:pt>
                <c:pt idx="350">
                  <c:v>5/19/2008</c:v>
                </c:pt>
                <c:pt idx="351">
                  <c:v>5/20/2008</c:v>
                </c:pt>
                <c:pt idx="352">
                  <c:v>5/21/2008</c:v>
                </c:pt>
                <c:pt idx="353">
                  <c:v>5/22/2008</c:v>
                </c:pt>
                <c:pt idx="354">
                  <c:v>5/23/2008</c:v>
                </c:pt>
                <c:pt idx="355">
                  <c:v>5/26/2008</c:v>
                </c:pt>
                <c:pt idx="356">
                  <c:v>5/27/2008</c:v>
                </c:pt>
                <c:pt idx="357">
                  <c:v>5/28/2008</c:v>
                </c:pt>
                <c:pt idx="358">
                  <c:v>5/29/2008</c:v>
                </c:pt>
                <c:pt idx="359">
                  <c:v>5/30/2008</c:v>
                </c:pt>
                <c:pt idx="360">
                  <c:v>6/2/2008</c:v>
                </c:pt>
                <c:pt idx="361">
                  <c:v>6/3/2008</c:v>
                </c:pt>
                <c:pt idx="362">
                  <c:v>6/4/2008</c:v>
                </c:pt>
                <c:pt idx="363">
                  <c:v>6/5/2008</c:v>
                </c:pt>
                <c:pt idx="364">
                  <c:v>6/6/2008</c:v>
                </c:pt>
                <c:pt idx="365">
                  <c:v>6/9/2008</c:v>
                </c:pt>
                <c:pt idx="366">
                  <c:v>6/10/2008</c:v>
                </c:pt>
                <c:pt idx="367">
                  <c:v>6/11/2008</c:v>
                </c:pt>
                <c:pt idx="368">
                  <c:v>6/12/2008</c:v>
                </c:pt>
                <c:pt idx="369">
                  <c:v>6/13/2008</c:v>
                </c:pt>
                <c:pt idx="370">
                  <c:v>6/16/2008</c:v>
                </c:pt>
                <c:pt idx="371">
                  <c:v>6/17/2008</c:v>
                </c:pt>
                <c:pt idx="372">
                  <c:v>6/18/2008</c:v>
                </c:pt>
                <c:pt idx="373">
                  <c:v>6/19/2008</c:v>
                </c:pt>
                <c:pt idx="374">
                  <c:v>6/20/2008</c:v>
                </c:pt>
                <c:pt idx="375">
                  <c:v>6/23/2008</c:v>
                </c:pt>
                <c:pt idx="376">
                  <c:v>6/24/2008</c:v>
                </c:pt>
                <c:pt idx="377">
                  <c:v>6/25/2008</c:v>
                </c:pt>
                <c:pt idx="378">
                  <c:v>6/26/2008</c:v>
                </c:pt>
                <c:pt idx="379">
                  <c:v>6/27/2008</c:v>
                </c:pt>
                <c:pt idx="380">
                  <c:v>6/30/2008</c:v>
                </c:pt>
                <c:pt idx="381">
                  <c:v>7/1/2008</c:v>
                </c:pt>
                <c:pt idx="382">
                  <c:v>7/2/2008</c:v>
                </c:pt>
                <c:pt idx="383">
                  <c:v>7/3/2008</c:v>
                </c:pt>
                <c:pt idx="384">
                  <c:v>7/4/2008</c:v>
                </c:pt>
                <c:pt idx="385">
                  <c:v>7/7/2008</c:v>
                </c:pt>
                <c:pt idx="386">
                  <c:v>7/8/2008</c:v>
                </c:pt>
                <c:pt idx="387">
                  <c:v>7/9/2008</c:v>
                </c:pt>
                <c:pt idx="388">
                  <c:v>7/10/2008</c:v>
                </c:pt>
                <c:pt idx="389">
                  <c:v>7/11/2008</c:v>
                </c:pt>
                <c:pt idx="390">
                  <c:v>7/14/2008</c:v>
                </c:pt>
                <c:pt idx="391">
                  <c:v>7/15/2008</c:v>
                </c:pt>
                <c:pt idx="392">
                  <c:v>7/16/2008</c:v>
                </c:pt>
                <c:pt idx="393">
                  <c:v>7/17/2008</c:v>
                </c:pt>
                <c:pt idx="394">
                  <c:v>7/18/2008</c:v>
                </c:pt>
                <c:pt idx="395">
                  <c:v>7/21/2008</c:v>
                </c:pt>
                <c:pt idx="396">
                  <c:v>7/22/2008</c:v>
                </c:pt>
                <c:pt idx="397">
                  <c:v>7/23/2008</c:v>
                </c:pt>
                <c:pt idx="398">
                  <c:v>7/24/2008</c:v>
                </c:pt>
                <c:pt idx="399">
                  <c:v>7/25/2008</c:v>
                </c:pt>
                <c:pt idx="400">
                  <c:v>7/28/2008</c:v>
                </c:pt>
                <c:pt idx="401">
                  <c:v>7/29/2008</c:v>
                </c:pt>
                <c:pt idx="402">
                  <c:v>7/30/2008</c:v>
                </c:pt>
                <c:pt idx="403">
                  <c:v>7/31/2008</c:v>
                </c:pt>
                <c:pt idx="404">
                  <c:v>8/1/2008</c:v>
                </c:pt>
                <c:pt idx="405">
                  <c:v>8/4/2008</c:v>
                </c:pt>
                <c:pt idx="406">
                  <c:v>8/5/2008</c:v>
                </c:pt>
                <c:pt idx="407">
                  <c:v>8/6/2008</c:v>
                </c:pt>
                <c:pt idx="408">
                  <c:v>8/7/2008</c:v>
                </c:pt>
                <c:pt idx="409">
                  <c:v>8/8/2008</c:v>
                </c:pt>
                <c:pt idx="410">
                  <c:v>8/11/2008</c:v>
                </c:pt>
                <c:pt idx="411">
                  <c:v>8/12/2008</c:v>
                </c:pt>
                <c:pt idx="412">
                  <c:v>8/13/2008</c:v>
                </c:pt>
                <c:pt idx="413">
                  <c:v>8/14/2008</c:v>
                </c:pt>
                <c:pt idx="414">
                  <c:v>8/15/2008</c:v>
                </c:pt>
                <c:pt idx="415">
                  <c:v>8/18/2008</c:v>
                </c:pt>
                <c:pt idx="416">
                  <c:v>8/19/2008</c:v>
                </c:pt>
                <c:pt idx="417">
                  <c:v>8/20/2008</c:v>
                </c:pt>
                <c:pt idx="418">
                  <c:v>8/21/2008</c:v>
                </c:pt>
                <c:pt idx="419">
                  <c:v>8/22/2008</c:v>
                </c:pt>
                <c:pt idx="420">
                  <c:v>8/25/2008</c:v>
                </c:pt>
                <c:pt idx="421">
                  <c:v>8/26/2008</c:v>
                </c:pt>
                <c:pt idx="422">
                  <c:v>8/27/2008</c:v>
                </c:pt>
                <c:pt idx="423">
                  <c:v>8/28/2008</c:v>
                </c:pt>
                <c:pt idx="424">
                  <c:v>8/29/2008</c:v>
                </c:pt>
                <c:pt idx="425">
                  <c:v>9/1/2008</c:v>
                </c:pt>
                <c:pt idx="426">
                  <c:v>9/2/2008</c:v>
                </c:pt>
                <c:pt idx="427">
                  <c:v>9/3/2008</c:v>
                </c:pt>
                <c:pt idx="428">
                  <c:v>9/4/2008</c:v>
                </c:pt>
                <c:pt idx="429">
                  <c:v>9/5/2008</c:v>
                </c:pt>
                <c:pt idx="430">
                  <c:v>9/8/2008</c:v>
                </c:pt>
                <c:pt idx="431">
                  <c:v>9/9/2008</c:v>
                </c:pt>
                <c:pt idx="432">
                  <c:v>9/10/2008</c:v>
                </c:pt>
                <c:pt idx="433">
                  <c:v>9/11/2008</c:v>
                </c:pt>
                <c:pt idx="434">
                  <c:v>9/12/2008</c:v>
                </c:pt>
                <c:pt idx="435">
                  <c:v>9/15/2008</c:v>
                </c:pt>
                <c:pt idx="436">
                  <c:v>9/16/2008</c:v>
                </c:pt>
                <c:pt idx="437">
                  <c:v>9/17/2008</c:v>
                </c:pt>
                <c:pt idx="438">
                  <c:v>9/18/2008</c:v>
                </c:pt>
                <c:pt idx="439">
                  <c:v>9/19/2008</c:v>
                </c:pt>
                <c:pt idx="440">
                  <c:v>9/22/2008</c:v>
                </c:pt>
                <c:pt idx="441">
                  <c:v>9/23/2008</c:v>
                </c:pt>
                <c:pt idx="442">
                  <c:v>9/24/2008</c:v>
                </c:pt>
                <c:pt idx="443">
                  <c:v>9/25/2008</c:v>
                </c:pt>
                <c:pt idx="444">
                  <c:v>9/26/2008</c:v>
                </c:pt>
                <c:pt idx="445">
                  <c:v>9/29/2008</c:v>
                </c:pt>
                <c:pt idx="446">
                  <c:v>9/30/2008</c:v>
                </c:pt>
                <c:pt idx="447">
                  <c:v>10/1/2008</c:v>
                </c:pt>
                <c:pt idx="448">
                  <c:v>10/2/2008</c:v>
                </c:pt>
                <c:pt idx="449">
                  <c:v>10/3/2008</c:v>
                </c:pt>
                <c:pt idx="450">
                  <c:v>10/6/2008</c:v>
                </c:pt>
                <c:pt idx="451">
                  <c:v>10/7/2008</c:v>
                </c:pt>
                <c:pt idx="452">
                  <c:v>10/8/2008</c:v>
                </c:pt>
                <c:pt idx="453">
                  <c:v>10/9/2008</c:v>
                </c:pt>
                <c:pt idx="454">
                  <c:v>10/10/2008</c:v>
                </c:pt>
                <c:pt idx="455">
                  <c:v>10/13/2008</c:v>
                </c:pt>
                <c:pt idx="456">
                  <c:v>10/14/2008</c:v>
                </c:pt>
                <c:pt idx="457">
                  <c:v>10/15/2008</c:v>
                </c:pt>
                <c:pt idx="458">
                  <c:v>10/16/2008</c:v>
                </c:pt>
                <c:pt idx="459">
                  <c:v>10/17/2008</c:v>
                </c:pt>
                <c:pt idx="460">
                  <c:v>10/20/2008</c:v>
                </c:pt>
                <c:pt idx="461">
                  <c:v>10/21/2008</c:v>
                </c:pt>
                <c:pt idx="462">
                  <c:v>10/22/2008</c:v>
                </c:pt>
                <c:pt idx="463">
                  <c:v>10/23/2008</c:v>
                </c:pt>
                <c:pt idx="464">
                  <c:v>10/24/2008</c:v>
                </c:pt>
                <c:pt idx="465">
                  <c:v>10/27/2008</c:v>
                </c:pt>
                <c:pt idx="466">
                  <c:v>10/28/2008</c:v>
                </c:pt>
                <c:pt idx="467">
                  <c:v>10/29/2008</c:v>
                </c:pt>
                <c:pt idx="468">
                  <c:v>10/30/2008</c:v>
                </c:pt>
                <c:pt idx="469">
                  <c:v>10/31/2008</c:v>
                </c:pt>
                <c:pt idx="470">
                  <c:v>11/3/2008</c:v>
                </c:pt>
                <c:pt idx="471">
                  <c:v>11/4/2008</c:v>
                </c:pt>
                <c:pt idx="472">
                  <c:v>11/5/2008</c:v>
                </c:pt>
                <c:pt idx="473">
                  <c:v>11/6/2008</c:v>
                </c:pt>
                <c:pt idx="474">
                  <c:v>11/7/2008</c:v>
                </c:pt>
                <c:pt idx="475">
                  <c:v>11/10/2008</c:v>
                </c:pt>
                <c:pt idx="476">
                  <c:v>11/11/2008</c:v>
                </c:pt>
                <c:pt idx="477">
                  <c:v>11/12/2008</c:v>
                </c:pt>
                <c:pt idx="478">
                  <c:v>11/13/2008</c:v>
                </c:pt>
                <c:pt idx="479">
                  <c:v>11/14/2008</c:v>
                </c:pt>
                <c:pt idx="480">
                  <c:v>11/17/2008</c:v>
                </c:pt>
                <c:pt idx="481">
                  <c:v>11/18/2008</c:v>
                </c:pt>
                <c:pt idx="482">
                  <c:v>11/19/2008</c:v>
                </c:pt>
                <c:pt idx="483">
                  <c:v>11/20/2008</c:v>
                </c:pt>
                <c:pt idx="484">
                  <c:v>11/21/2008</c:v>
                </c:pt>
                <c:pt idx="485">
                  <c:v>11/24/2008</c:v>
                </c:pt>
                <c:pt idx="486">
                  <c:v>11/25/2008</c:v>
                </c:pt>
                <c:pt idx="487">
                  <c:v>11/26/2008</c:v>
                </c:pt>
                <c:pt idx="488">
                  <c:v>11/27/2008</c:v>
                </c:pt>
                <c:pt idx="489">
                  <c:v>11/28/2008</c:v>
                </c:pt>
                <c:pt idx="490">
                  <c:v>12/1/2008</c:v>
                </c:pt>
                <c:pt idx="491">
                  <c:v>12/2/2008</c:v>
                </c:pt>
                <c:pt idx="492">
                  <c:v>12/3/2008</c:v>
                </c:pt>
                <c:pt idx="493">
                  <c:v>12/4/2008</c:v>
                </c:pt>
                <c:pt idx="494">
                  <c:v>12/5/2008</c:v>
                </c:pt>
                <c:pt idx="495">
                  <c:v>12/8/2008</c:v>
                </c:pt>
                <c:pt idx="496">
                  <c:v>12/9/2008</c:v>
                </c:pt>
                <c:pt idx="497">
                  <c:v>12/10/2008</c:v>
                </c:pt>
                <c:pt idx="498">
                  <c:v>12/11/2008</c:v>
                </c:pt>
                <c:pt idx="499">
                  <c:v>12/12/2008</c:v>
                </c:pt>
                <c:pt idx="500">
                  <c:v>12/15/2008</c:v>
                </c:pt>
                <c:pt idx="501">
                  <c:v>12/16/2008</c:v>
                </c:pt>
                <c:pt idx="502">
                  <c:v>12/17/2008</c:v>
                </c:pt>
                <c:pt idx="503">
                  <c:v>12/18/2008</c:v>
                </c:pt>
                <c:pt idx="504">
                  <c:v>12/19/2008</c:v>
                </c:pt>
                <c:pt idx="505">
                  <c:v>12/22/2008</c:v>
                </c:pt>
                <c:pt idx="506">
                  <c:v>12/23/2008</c:v>
                </c:pt>
                <c:pt idx="507">
                  <c:v>12/24/2008</c:v>
                </c:pt>
                <c:pt idx="508">
                  <c:v>12/29/2008</c:v>
                </c:pt>
                <c:pt idx="509">
                  <c:v>12/30/2008</c:v>
                </c:pt>
                <c:pt idx="510">
                  <c:v>12/31/2008</c:v>
                </c:pt>
                <c:pt idx="511">
                  <c:v>1/2/2009</c:v>
                </c:pt>
                <c:pt idx="512">
                  <c:v>1/5/2009</c:v>
                </c:pt>
                <c:pt idx="513">
                  <c:v>1/6/2009</c:v>
                </c:pt>
                <c:pt idx="514">
                  <c:v>1/7/2009</c:v>
                </c:pt>
                <c:pt idx="515">
                  <c:v>1/8/2009</c:v>
                </c:pt>
                <c:pt idx="516">
                  <c:v>1/9/2009</c:v>
                </c:pt>
                <c:pt idx="517">
                  <c:v>1/12/2009</c:v>
                </c:pt>
                <c:pt idx="518">
                  <c:v>1/13/2009</c:v>
                </c:pt>
                <c:pt idx="519">
                  <c:v>1/14/2009</c:v>
                </c:pt>
                <c:pt idx="520">
                  <c:v>1/15/2009</c:v>
                </c:pt>
                <c:pt idx="521">
                  <c:v>1/16/2009</c:v>
                </c:pt>
                <c:pt idx="522">
                  <c:v>1/19/2009</c:v>
                </c:pt>
                <c:pt idx="523">
                  <c:v>1/20/2009</c:v>
                </c:pt>
                <c:pt idx="524">
                  <c:v>1/21/2009</c:v>
                </c:pt>
                <c:pt idx="525">
                  <c:v>1/22/2009</c:v>
                </c:pt>
                <c:pt idx="526">
                  <c:v>1/23/2009</c:v>
                </c:pt>
                <c:pt idx="527">
                  <c:v>1/26/2009</c:v>
                </c:pt>
                <c:pt idx="528">
                  <c:v>1/27/2009</c:v>
                </c:pt>
                <c:pt idx="529">
                  <c:v>1/28/2009</c:v>
                </c:pt>
                <c:pt idx="530">
                  <c:v>1/29/2009</c:v>
                </c:pt>
                <c:pt idx="531">
                  <c:v>1/30/2009</c:v>
                </c:pt>
                <c:pt idx="532">
                  <c:v>2/2/2009</c:v>
                </c:pt>
                <c:pt idx="533">
                  <c:v>2/3/2009</c:v>
                </c:pt>
                <c:pt idx="534">
                  <c:v>2/4/2009</c:v>
                </c:pt>
                <c:pt idx="535">
                  <c:v>2/5/2009</c:v>
                </c:pt>
                <c:pt idx="536">
                  <c:v>2/6/2009</c:v>
                </c:pt>
                <c:pt idx="537">
                  <c:v>2/9/2009</c:v>
                </c:pt>
                <c:pt idx="538">
                  <c:v>2/10/2009</c:v>
                </c:pt>
                <c:pt idx="539">
                  <c:v>2/11/2009</c:v>
                </c:pt>
                <c:pt idx="540">
                  <c:v>2/12/2009</c:v>
                </c:pt>
                <c:pt idx="541">
                  <c:v>2/13/2009</c:v>
                </c:pt>
                <c:pt idx="542">
                  <c:v>2/16/2009</c:v>
                </c:pt>
                <c:pt idx="543">
                  <c:v>2/17/2009</c:v>
                </c:pt>
                <c:pt idx="544">
                  <c:v>2/18/2009</c:v>
                </c:pt>
                <c:pt idx="545">
                  <c:v>2/19/2009</c:v>
                </c:pt>
                <c:pt idx="546">
                  <c:v>2/20/2009</c:v>
                </c:pt>
                <c:pt idx="547">
                  <c:v>2/23/2009</c:v>
                </c:pt>
                <c:pt idx="548">
                  <c:v>2/24/2009</c:v>
                </c:pt>
                <c:pt idx="549">
                  <c:v>2/25/2009</c:v>
                </c:pt>
                <c:pt idx="550">
                  <c:v>2/26/2009</c:v>
                </c:pt>
                <c:pt idx="551">
                  <c:v>2/27/2009</c:v>
                </c:pt>
                <c:pt idx="552">
                  <c:v>3/2/2009</c:v>
                </c:pt>
                <c:pt idx="553">
                  <c:v>3/3/2009</c:v>
                </c:pt>
                <c:pt idx="554">
                  <c:v>3/4/2009</c:v>
                </c:pt>
                <c:pt idx="555">
                  <c:v>3/5/2009</c:v>
                </c:pt>
                <c:pt idx="556">
                  <c:v>3/6/2009</c:v>
                </c:pt>
                <c:pt idx="557">
                  <c:v>3/9/2009</c:v>
                </c:pt>
                <c:pt idx="558">
                  <c:v>3/10/2009</c:v>
                </c:pt>
                <c:pt idx="559">
                  <c:v>3/11/2009</c:v>
                </c:pt>
                <c:pt idx="560">
                  <c:v>3/12/2009</c:v>
                </c:pt>
                <c:pt idx="561">
                  <c:v>3/13/2009</c:v>
                </c:pt>
                <c:pt idx="562">
                  <c:v>3/16/2009</c:v>
                </c:pt>
                <c:pt idx="563">
                  <c:v>3/17/2009</c:v>
                </c:pt>
                <c:pt idx="564">
                  <c:v>3/18/2009</c:v>
                </c:pt>
                <c:pt idx="565">
                  <c:v>3/19/2009</c:v>
                </c:pt>
                <c:pt idx="566">
                  <c:v>3/20/2009</c:v>
                </c:pt>
                <c:pt idx="567">
                  <c:v>3/23/2009</c:v>
                </c:pt>
                <c:pt idx="568">
                  <c:v>3/24/2009</c:v>
                </c:pt>
                <c:pt idx="569">
                  <c:v>3/25/2009</c:v>
                </c:pt>
                <c:pt idx="570">
                  <c:v>3/26/2009</c:v>
                </c:pt>
                <c:pt idx="571">
                  <c:v>3/27/2009</c:v>
                </c:pt>
                <c:pt idx="572">
                  <c:v>3/30/2009</c:v>
                </c:pt>
                <c:pt idx="573">
                  <c:v>3/31/2009</c:v>
                </c:pt>
                <c:pt idx="574">
                  <c:v>4/1/2009</c:v>
                </c:pt>
                <c:pt idx="575">
                  <c:v>4/2/2009</c:v>
                </c:pt>
                <c:pt idx="576">
                  <c:v>4/3/2009</c:v>
                </c:pt>
                <c:pt idx="577">
                  <c:v>4/6/2009</c:v>
                </c:pt>
                <c:pt idx="578">
                  <c:v>4/7/2009</c:v>
                </c:pt>
                <c:pt idx="579">
                  <c:v>4/8/2009</c:v>
                </c:pt>
                <c:pt idx="580">
                  <c:v>4/9/2009</c:v>
                </c:pt>
                <c:pt idx="581">
                  <c:v>4/14/2009</c:v>
                </c:pt>
                <c:pt idx="582">
                  <c:v>4/15/2009</c:v>
                </c:pt>
                <c:pt idx="583">
                  <c:v>4/16/2009</c:v>
                </c:pt>
                <c:pt idx="584">
                  <c:v>4/17/2009</c:v>
                </c:pt>
                <c:pt idx="585">
                  <c:v>4/20/2009</c:v>
                </c:pt>
                <c:pt idx="586">
                  <c:v>4/21/2009</c:v>
                </c:pt>
                <c:pt idx="587">
                  <c:v>4/22/2009</c:v>
                </c:pt>
                <c:pt idx="588">
                  <c:v>4/23/2009</c:v>
                </c:pt>
                <c:pt idx="589">
                  <c:v>4/24/2009</c:v>
                </c:pt>
                <c:pt idx="590">
                  <c:v>4/27/2009</c:v>
                </c:pt>
                <c:pt idx="591">
                  <c:v>4/28/2009</c:v>
                </c:pt>
                <c:pt idx="592">
                  <c:v>4/29/2009</c:v>
                </c:pt>
                <c:pt idx="593">
                  <c:v>4/30/2009</c:v>
                </c:pt>
                <c:pt idx="594">
                  <c:v>5/4/2009</c:v>
                </c:pt>
                <c:pt idx="595">
                  <c:v>5/5/2009</c:v>
                </c:pt>
                <c:pt idx="596">
                  <c:v>5/6/2009</c:v>
                </c:pt>
                <c:pt idx="597">
                  <c:v>5/7/2009</c:v>
                </c:pt>
                <c:pt idx="598">
                  <c:v>5/8/2009</c:v>
                </c:pt>
                <c:pt idx="599">
                  <c:v>5/11/2009</c:v>
                </c:pt>
                <c:pt idx="600">
                  <c:v>5/12/2009</c:v>
                </c:pt>
                <c:pt idx="601">
                  <c:v>5/13/2009</c:v>
                </c:pt>
                <c:pt idx="602">
                  <c:v>5/14/2009</c:v>
                </c:pt>
                <c:pt idx="603">
                  <c:v>5/15/2009</c:v>
                </c:pt>
                <c:pt idx="604">
                  <c:v>5/18/2009</c:v>
                </c:pt>
                <c:pt idx="605">
                  <c:v>5/19/2009</c:v>
                </c:pt>
                <c:pt idx="606">
                  <c:v>5/20/2009</c:v>
                </c:pt>
                <c:pt idx="607">
                  <c:v>5/21/2009</c:v>
                </c:pt>
                <c:pt idx="608">
                  <c:v>5/22/2009</c:v>
                </c:pt>
                <c:pt idx="609">
                  <c:v>5/25/2009</c:v>
                </c:pt>
                <c:pt idx="610">
                  <c:v>5/26/2009</c:v>
                </c:pt>
                <c:pt idx="611">
                  <c:v>5/27/2009</c:v>
                </c:pt>
                <c:pt idx="612">
                  <c:v>5/28/2009</c:v>
                </c:pt>
                <c:pt idx="613">
                  <c:v>5/29/2009</c:v>
                </c:pt>
                <c:pt idx="614">
                  <c:v>6/1/2009</c:v>
                </c:pt>
                <c:pt idx="615">
                  <c:v>6/2/2009</c:v>
                </c:pt>
                <c:pt idx="616">
                  <c:v>6/3/2009</c:v>
                </c:pt>
                <c:pt idx="617">
                  <c:v>6/4/2009</c:v>
                </c:pt>
                <c:pt idx="618">
                  <c:v>6/5/2009</c:v>
                </c:pt>
                <c:pt idx="619">
                  <c:v>6/8/2009</c:v>
                </c:pt>
                <c:pt idx="620">
                  <c:v>6/9/2009</c:v>
                </c:pt>
                <c:pt idx="621">
                  <c:v>6/10/2009</c:v>
                </c:pt>
                <c:pt idx="622">
                  <c:v>6/11/2009</c:v>
                </c:pt>
                <c:pt idx="623">
                  <c:v>6/12/2009</c:v>
                </c:pt>
                <c:pt idx="624">
                  <c:v>6/15/2009</c:v>
                </c:pt>
                <c:pt idx="625">
                  <c:v>6/16/2009</c:v>
                </c:pt>
                <c:pt idx="626">
                  <c:v>6/17/2009</c:v>
                </c:pt>
                <c:pt idx="627">
                  <c:v>6/18/2009</c:v>
                </c:pt>
                <c:pt idx="628">
                  <c:v>6/19/2009</c:v>
                </c:pt>
                <c:pt idx="629">
                  <c:v>6/22/2009</c:v>
                </c:pt>
                <c:pt idx="630">
                  <c:v>6/23/2009</c:v>
                </c:pt>
                <c:pt idx="631">
                  <c:v>6/24/2009</c:v>
                </c:pt>
                <c:pt idx="632">
                  <c:v>6/25/2009</c:v>
                </c:pt>
                <c:pt idx="633">
                  <c:v>6/26/2009</c:v>
                </c:pt>
                <c:pt idx="634">
                  <c:v>6/29/2009</c:v>
                </c:pt>
                <c:pt idx="635">
                  <c:v>6/30/2009</c:v>
                </c:pt>
                <c:pt idx="636">
                  <c:v>7/1/2009</c:v>
                </c:pt>
                <c:pt idx="637">
                  <c:v>7/2/2009</c:v>
                </c:pt>
                <c:pt idx="638">
                  <c:v>7/3/2009</c:v>
                </c:pt>
                <c:pt idx="639">
                  <c:v>7/6/2009</c:v>
                </c:pt>
                <c:pt idx="640">
                  <c:v>7/7/2009</c:v>
                </c:pt>
                <c:pt idx="641">
                  <c:v>7/8/2009</c:v>
                </c:pt>
                <c:pt idx="642">
                  <c:v>7/9/2009</c:v>
                </c:pt>
                <c:pt idx="643">
                  <c:v>7/10/2009</c:v>
                </c:pt>
                <c:pt idx="644">
                  <c:v>7/13/2009</c:v>
                </c:pt>
                <c:pt idx="645">
                  <c:v>7/14/2009</c:v>
                </c:pt>
                <c:pt idx="646">
                  <c:v>7/15/2009</c:v>
                </c:pt>
                <c:pt idx="647">
                  <c:v>7/16/2009</c:v>
                </c:pt>
                <c:pt idx="648">
                  <c:v>7/17/2009</c:v>
                </c:pt>
                <c:pt idx="649">
                  <c:v>7/20/2009</c:v>
                </c:pt>
                <c:pt idx="650">
                  <c:v>7/21/2009</c:v>
                </c:pt>
                <c:pt idx="651">
                  <c:v>7/22/2009</c:v>
                </c:pt>
                <c:pt idx="652">
                  <c:v>7/23/2009</c:v>
                </c:pt>
                <c:pt idx="653">
                  <c:v>7/24/2009</c:v>
                </c:pt>
                <c:pt idx="654">
                  <c:v>7/27/2009</c:v>
                </c:pt>
                <c:pt idx="655">
                  <c:v>7/28/2009</c:v>
                </c:pt>
                <c:pt idx="656">
                  <c:v>7/29/2009</c:v>
                </c:pt>
                <c:pt idx="657">
                  <c:v>7/30/2009</c:v>
                </c:pt>
                <c:pt idx="658">
                  <c:v>7/31/2009</c:v>
                </c:pt>
                <c:pt idx="659">
                  <c:v>8/3/2009</c:v>
                </c:pt>
                <c:pt idx="660">
                  <c:v>8/4/2009</c:v>
                </c:pt>
                <c:pt idx="661">
                  <c:v>8/5/2009</c:v>
                </c:pt>
                <c:pt idx="662">
                  <c:v>8/6/2009</c:v>
                </c:pt>
                <c:pt idx="663">
                  <c:v>8/7/2009</c:v>
                </c:pt>
                <c:pt idx="664">
                  <c:v>8/10/2009</c:v>
                </c:pt>
                <c:pt idx="665">
                  <c:v>8/11/2009</c:v>
                </c:pt>
                <c:pt idx="666">
                  <c:v>8/12/2009</c:v>
                </c:pt>
                <c:pt idx="667">
                  <c:v>8/13/2009</c:v>
                </c:pt>
                <c:pt idx="668">
                  <c:v>8/14/2009</c:v>
                </c:pt>
                <c:pt idx="669">
                  <c:v>8/17/2009</c:v>
                </c:pt>
                <c:pt idx="670">
                  <c:v>8/18/2009</c:v>
                </c:pt>
                <c:pt idx="671">
                  <c:v>8/19/2009</c:v>
                </c:pt>
                <c:pt idx="672">
                  <c:v>8/20/2009</c:v>
                </c:pt>
                <c:pt idx="673">
                  <c:v>8/21/2009</c:v>
                </c:pt>
                <c:pt idx="674">
                  <c:v>8/24/2009</c:v>
                </c:pt>
                <c:pt idx="675">
                  <c:v>8/25/2009</c:v>
                </c:pt>
                <c:pt idx="676">
                  <c:v>8/26/2009</c:v>
                </c:pt>
                <c:pt idx="677">
                  <c:v>8/27/2009</c:v>
                </c:pt>
                <c:pt idx="678">
                  <c:v>8/28/2009</c:v>
                </c:pt>
                <c:pt idx="679">
                  <c:v>8/31/2009</c:v>
                </c:pt>
                <c:pt idx="680">
                  <c:v>9/1/2009</c:v>
                </c:pt>
                <c:pt idx="681">
                  <c:v>9/2/2009</c:v>
                </c:pt>
                <c:pt idx="682">
                  <c:v>9/3/2009</c:v>
                </c:pt>
                <c:pt idx="683">
                  <c:v>9/4/2009</c:v>
                </c:pt>
                <c:pt idx="684">
                  <c:v>9/7/2009</c:v>
                </c:pt>
                <c:pt idx="685">
                  <c:v>9/8/2009</c:v>
                </c:pt>
                <c:pt idx="686">
                  <c:v>9/9/2009</c:v>
                </c:pt>
                <c:pt idx="687">
                  <c:v>9/10/2009</c:v>
                </c:pt>
                <c:pt idx="688">
                  <c:v>9/11/2009</c:v>
                </c:pt>
                <c:pt idx="689">
                  <c:v>9/14/2009</c:v>
                </c:pt>
                <c:pt idx="690">
                  <c:v>9/15/2009</c:v>
                </c:pt>
                <c:pt idx="691">
                  <c:v>9/16/2009</c:v>
                </c:pt>
                <c:pt idx="692">
                  <c:v>9/17/2009</c:v>
                </c:pt>
                <c:pt idx="693">
                  <c:v>9/18/2009</c:v>
                </c:pt>
                <c:pt idx="694">
                  <c:v>9/21/2009</c:v>
                </c:pt>
                <c:pt idx="695">
                  <c:v>9/22/2009</c:v>
                </c:pt>
                <c:pt idx="696">
                  <c:v>9/23/2009</c:v>
                </c:pt>
                <c:pt idx="697">
                  <c:v>9/24/2009</c:v>
                </c:pt>
                <c:pt idx="698">
                  <c:v>9/25/2009</c:v>
                </c:pt>
                <c:pt idx="699">
                  <c:v>9/28/2009</c:v>
                </c:pt>
                <c:pt idx="700">
                  <c:v>9/29/2009</c:v>
                </c:pt>
                <c:pt idx="701">
                  <c:v>9/30/2009</c:v>
                </c:pt>
                <c:pt idx="702">
                  <c:v>10/1/2009</c:v>
                </c:pt>
                <c:pt idx="703">
                  <c:v>10/2/2009</c:v>
                </c:pt>
                <c:pt idx="704">
                  <c:v>10/5/2009</c:v>
                </c:pt>
                <c:pt idx="705">
                  <c:v>10/6/2009</c:v>
                </c:pt>
                <c:pt idx="706">
                  <c:v>10/7/2009</c:v>
                </c:pt>
                <c:pt idx="707">
                  <c:v>10/8/2009</c:v>
                </c:pt>
                <c:pt idx="708">
                  <c:v>10/9/2009</c:v>
                </c:pt>
                <c:pt idx="709">
                  <c:v>10/12/2009</c:v>
                </c:pt>
                <c:pt idx="710">
                  <c:v>10/13/2009</c:v>
                </c:pt>
                <c:pt idx="711">
                  <c:v>10/14/2009</c:v>
                </c:pt>
                <c:pt idx="712">
                  <c:v>10/15/2009</c:v>
                </c:pt>
                <c:pt idx="713">
                  <c:v>10/16/2009</c:v>
                </c:pt>
                <c:pt idx="714">
                  <c:v>10/19/2009</c:v>
                </c:pt>
                <c:pt idx="715">
                  <c:v>10/20/2009</c:v>
                </c:pt>
                <c:pt idx="716">
                  <c:v>10/21/2009</c:v>
                </c:pt>
                <c:pt idx="717">
                  <c:v>10/22/2009</c:v>
                </c:pt>
                <c:pt idx="718">
                  <c:v>10/23/2009</c:v>
                </c:pt>
                <c:pt idx="719">
                  <c:v>10/26/2009</c:v>
                </c:pt>
                <c:pt idx="720">
                  <c:v>10/27/2009</c:v>
                </c:pt>
                <c:pt idx="721">
                  <c:v>10/28/2009</c:v>
                </c:pt>
                <c:pt idx="722">
                  <c:v>10/29/2009</c:v>
                </c:pt>
                <c:pt idx="723">
                  <c:v>10/30/2009</c:v>
                </c:pt>
                <c:pt idx="724">
                  <c:v>11/2/2009</c:v>
                </c:pt>
                <c:pt idx="725">
                  <c:v>11/3/2009</c:v>
                </c:pt>
                <c:pt idx="726">
                  <c:v>11/4/2009</c:v>
                </c:pt>
                <c:pt idx="727">
                  <c:v>11/5/2009</c:v>
                </c:pt>
                <c:pt idx="728">
                  <c:v>11/6/2009</c:v>
                </c:pt>
                <c:pt idx="729">
                  <c:v>11/9/2009</c:v>
                </c:pt>
                <c:pt idx="730">
                  <c:v>11/10/2009</c:v>
                </c:pt>
                <c:pt idx="731">
                  <c:v>11/11/2009</c:v>
                </c:pt>
                <c:pt idx="732">
                  <c:v>11/12/2009</c:v>
                </c:pt>
                <c:pt idx="733">
                  <c:v>11/13/2009</c:v>
                </c:pt>
                <c:pt idx="734">
                  <c:v>11/16/2009</c:v>
                </c:pt>
                <c:pt idx="735">
                  <c:v>11/17/2009</c:v>
                </c:pt>
                <c:pt idx="736">
                  <c:v>11/18/2009</c:v>
                </c:pt>
                <c:pt idx="737">
                  <c:v>11/19/2009</c:v>
                </c:pt>
                <c:pt idx="738">
                  <c:v>11/20/2009</c:v>
                </c:pt>
                <c:pt idx="739">
                  <c:v>11/23/2009</c:v>
                </c:pt>
                <c:pt idx="740">
                  <c:v>11/24/2009</c:v>
                </c:pt>
                <c:pt idx="741">
                  <c:v>11/25/2009</c:v>
                </c:pt>
                <c:pt idx="742">
                  <c:v>11/26/2009</c:v>
                </c:pt>
                <c:pt idx="743">
                  <c:v>11/27/2009</c:v>
                </c:pt>
                <c:pt idx="744">
                  <c:v>11/30/2009</c:v>
                </c:pt>
                <c:pt idx="745">
                  <c:v>12/1/2009</c:v>
                </c:pt>
                <c:pt idx="746">
                  <c:v>12/2/2009</c:v>
                </c:pt>
                <c:pt idx="747">
                  <c:v>12/3/2009</c:v>
                </c:pt>
                <c:pt idx="748">
                  <c:v>12/4/2009</c:v>
                </c:pt>
                <c:pt idx="749">
                  <c:v>12/7/2009</c:v>
                </c:pt>
                <c:pt idx="750">
                  <c:v>12/8/2009</c:v>
                </c:pt>
                <c:pt idx="751">
                  <c:v>12/9/2009</c:v>
                </c:pt>
                <c:pt idx="752">
                  <c:v>12/10/2009</c:v>
                </c:pt>
                <c:pt idx="753">
                  <c:v>12/11/2009</c:v>
                </c:pt>
                <c:pt idx="754">
                  <c:v>12/14/2009</c:v>
                </c:pt>
                <c:pt idx="755">
                  <c:v>12/15/2009</c:v>
                </c:pt>
                <c:pt idx="756">
                  <c:v>12/16/2009</c:v>
                </c:pt>
                <c:pt idx="757">
                  <c:v>12/17/2009</c:v>
                </c:pt>
                <c:pt idx="758">
                  <c:v>12/18/2009</c:v>
                </c:pt>
                <c:pt idx="759">
                  <c:v>12/21/2009</c:v>
                </c:pt>
                <c:pt idx="760">
                  <c:v>12/22/2009</c:v>
                </c:pt>
                <c:pt idx="761">
                  <c:v>12/23/2009</c:v>
                </c:pt>
                <c:pt idx="762">
                  <c:v>12/24/2009</c:v>
                </c:pt>
                <c:pt idx="763">
                  <c:v>12/28/2009</c:v>
                </c:pt>
                <c:pt idx="764">
                  <c:v>12/29/2009</c:v>
                </c:pt>
                <c:pt idx="765">
                  <c:v>12/30/2009</c:v>
                </c:pt>
                <c:pt idx="766">
                  <c:v>12/31/2009</c:v>
                </c:pt>
                <c:pt idx="767">
                  <c:v>04/01/2010</c:v>
                </c:pt>
                <c:pt idx="768">
                  <c:v>05/01/2010</c:v>
                </c:pt>
                <c:pt idx="769">
                  <c:v>06/01/2010</c:v>
                </c:pt>
                <c:pt idx="770">
                  <c:v>07/01/2010</c:v>
                </c:pt>
                <c:pt idx="771">
                  <c:v>08/01/2010</c:v>
                </c:pt>
                <c:pt idx="772">
                  <c:v>11/01/2010</c:v>
                </c:pt>
                <c:pt idx="773">
                  <c:v>12/01/2010</c:v>
                </c:pt>
                <c:pt idx="774">
                  <c:v>13/01/2010</c:v>
                </c:pt>
                <c:pt idx="775">
                  <c:v>14/01/2010</c:v>
                </c:pt>
                <c:pt idx="776">
                  <c:v>15/01/2010</c:v>
                </c:pt>
                <c:pt idx="777">
                  <c:v>18/01/2010</c:v>
                </c:pt>
                <c:pt idx="778">
                  <c:v>19/01/2010</c:v>
                </c:pt>
                <c:pt idx="779">
                  <c:v>20/01/2010</c:v>
                </c:pt>
                <c:pt idx="780">
                  <c:v>21/01/2010</c:v>
                </c:pt>
                <c:pt idx="781">
                  <c:v>22/01/2010</c:v>
                </c:pt>
                <c:pt idx="782">
                  <c:v>25/01/2010</c:v>
                </c:pt>
                <c:pt idx="783">
                  <c:v>26/01/2010</c:v>
                </c:pt>
                <c:pt idx="784">
                  <c:v>27/01/2010</c:v>
                </c:pt>
                <c:pt idx="785">
                  <c:v>28/01/2010</c:v>
                </c:pt>
                <c:pt idx="786">
                  <c:v>29/01/2010</c:v>
                </c:pt>
                <c:pt idx="787">
                  <c:v>01/02/2010</c:v>
                </c:pt>
                <c:pt idx="788">
                  <c:v>02/02/2010</c:v>
                </c:pt>
                <c:pt idx="789">
                  <c:v>03/02/2010</c:v>
                </c:pt>
                <c:pt idx="790">
                  <c:v>04/02/2010</c:v>
                </c:pt>
                <c:pt idx="791">
                  <c:v>05/02/2010</c:v>
                </c:pt>
                <c:pt idx="792">
                  <c:v>08/02/2010</c:v>
                </c:pt>
                <c:pt idx="793">
                  <c:v>09/02/2010</c:v>
                </c:pt>
                <c:pt idx="794">
                  <c:v>10/02/2010</c:v>
                </c:pt>
                <c:pt idx="795">
                  <c:v>11/02/2010</c:v>
                </c:pt>
                <c:pt idx="796">
                  <c:v>12/02/2010</c:v>
                </c:pt>
                <c:pt idx="797">
                  <c:v>15/02/2010</c:v>
                </c:pt>
                <c:pt idx="798">
                  <c:v>16/02/2010</c:v>
                </c:pt>
                <c:pt idx="799">
                  <c:v>17/02/2010</c:v>
                </c:pt>
                <c:pt idx="800">
                  <c:v>18/02/2010</c:v>
                </c:pt>
                <c:pt idx="801">
                  <c:v>19/02/2010</c:v>
                </c:pt>
                <c:pt idx="802">
                  <c:v>22/02/2010</c:v>
                </c:pt>
                <c:pt idx="803">
                  <c:v>23/02/2010</c:v>
                </c:pt>
                <c:pt idx="804">
                  <c:v>24/02/2010</c:v>
                </c:pt>
                <c:pt idx="805">
                  <c:v>25/02/2010</c:v>
                </c:pt>
                <c:pt idx="806">
                  <c:v>26/02/2010</c:v>
                </c:pt>
                <c:pt idx="807">
                  <c:v>01/03/2010</c:v>
                </c:pt>
                <c:pt idx="808">
                  <c:v>02/03/2010</c:v>
                </c:pt>
                <c:pt idx="809">
                  <c:v>03/03/2010</c:v>
                </c:pt>
                <c:pt idx="810">
                  <c:v>04/03/2010</c:v>
                </c:pt>
                <c:pt idx="811">
                  <c:v>05/03/2010</c:v>
                </c:pt>
                <c:pt idx="812">
                  <c:v>08/03/2010</c:v>
                </c:pt>
                <c:pt idx="813">
                  <c:v>09/03/2010</c:v>
                </c:pt>
                <c:pt idx="814">
                  <c:v>10/03/2010</c:v>
                </c:pt>
                <c:pt idx="815">
                  <c:v>11/03/2010</c:v>
                </c:pt>
                <c:pt idx="816">
                  <c:v>12/03/2010</c:v>
                </c:pt>
                <c:pt idx="817">
                  <c:v>15/03/2010</c:v>
                </c:pt>
                <c:pt idx="818">
                  <c:v>16/03/2010</c:v>
                </c:pt>
                <c:pt idx="819">
                  <c:v>17/03/2010</c:v>
                </c:pt>
                <c:pt idx="820">
                  <c:v>18/03/2010</c:v>
                </c:pt>
                <c:pt idx="821">
                  <c:v>19/03/2010</c:v>
                </c:pt>
                <c:pt idx="822">
                  <c:v>22/03/2010</c:v>
                </c:pt>
                <c:pt idx="823">
                  <c:v>23/03/2010</c:v>
                </c:pt>
                <c:pt idx="824">
                  <c:v>24/03/2010</c:v>
                </c:pt>
                <c:pt idx="825">
                  <c:v>25/03/2010</c:v>
                </c:pt>
                <c:pt idx="826">
                  <c:v>26/03/2010</c:v>
                </c:pt>
                <c:pt idx="827">
                  <c:v>29/03/2010</c:v>
                </c:pt>
                <c:pt idx="828">
                  <c:v>30/03/2010</c:v>
                </c:pt>
                <c:pt idx="829">
                  <c:v>31/03/2010</c:v>
                </c:pt>
                <c:pt idx="830">
                  <c:v>01/04/2010</c:v>
                </c:pt>
                <c:pt idx="831">
                  <c:v>02/04/2010</c:v>
                </c:pt>
                <c:pt idx="832">
                  <c:v>05/04/2010</c:v>
                </c:pt>
                <c:pt idx="833">
                  <c:v>06/04/2010</c:v>
                </c:pt>
                <c:pt idx="834">
                  <c:v>07/04/2010</c:v>
                </c:pt>
                <c:pt idx="835">
                  <c:v>08/04/2010</c:v>
                </c:pt>
                <c:pt idx="836">
                  <c:v>09/04/2010</c:v>
                </c:pt>
                <c:pt idx="837">
                  <c:v>12/04/2010</c:v>
                </c:pt>
                <c:pt idx="838">
                  <c:v>13/04/2010</c:v>
                </c:pt>
                <c:pt idx="839">
                  <c:v>14/04/2010</c:v>
                </c:pt>
                <c:pt idx="840">
                  <c:v>15/04/2010</c:v>
                </c:pt>
                <c:pt idx="841">
                  <c:v>16/04/2010</c:v>
                </c:pt>
                <c:pt idx="842">
                  <c:v>19/04/2010</c:v>
                </c:pt>
                <c:pt idx="843">
                  <c:v>20/04/2010</c:v>
                </c:pt>
                <c:pt idx="844">
                  <c:v>21/04/2010</c:v>
                </c:pt>
                <c:pt idx="845">
                  <c:v>22/04/2010</c:v>
                </c:pt>
                <c:pt idx="846">
                  <c:v>23/04/2010</c:v>
                </c:pt>
                <c:pt idx="847">
                  <c:v>26/04/2010</c:v>
                </c:pt>
                <c:pt idx="848">
                  <c:v>27/04/2010</c:v>
                </c:pt>
                <c:pt idx="849">
                  <c:v>28/04/2010</c:v>
                </c:pt>
                <c:pt idx="850">
                  <c:v>29/04/2010</c:v>
                </c:pt>
                <c:pt idx="851">
                  <c:v>30/04/2010</c:v>
                </c:pt>
                <c:pt idx="852">
                  <c:v>03/05/2010</c:v>
                </c:pt>
                <c:pt idx="853">
                  <c:v>04/05/2010</c:v>
                </c:pt>
                <c:pt idx="854">
                  <c:v>05/05/2010</c:v>
                </c:pt>
                <c:pt idx="855">
                  <c:v>06/05/2010</c:v>
                </c:pt>
                <c:pt idx="856">
                  <c:v>07/05/2010</c:v>
                </c:pt>
                <c:pt idx="857">
                  <c:v>10/05/2010</c:v>
                </c:pt>
                <c:pt idx="858">
                  <c:v>11/05/2010</c:v>
                </c:pt>
                <c:pt idx="859">
                  <c:v>12/05/2010</c:v>
                </c:pt>
                <c:pt idx="860">
                  <c:v>13/05/2010</c:v>
                </c:pt>
                <c:pt idx="861">
                  <c:v>14/05/2010</c:v>
                </c:pt>
                <c:pt idx="862">
                  <c:v>17/05/2010</c:v>
                </c:pt>
                <c:pt idx="863">
                  <c:v>18/05/2010</c:v>
                </c:pt>
                <c:pt idx="864">
                  <c:v>19/05/2010</c:v>
                </c:pt>
                <c:pt idx="865">
                  <c:v>20/05/2010</c:v>
                </c:pt>
                <c:pt idx="866">
                  <c:v>21/05/2010</c:v>
                </c:pt>
                <c:pt idx="867">
                  <c:v>24/05/2010</c:v>
                </c:pt>
                <c:pt idx="868">
                  <c:v>25/05/2010</c:v>
                </c:pt>
                <c:pt idx="869">
                  <c:v>26/05/2010</c:v>
                </c:pt>
                <c:pt idx="870">
                  <c:v>27/05/2010</c:v>
                </c:pt>
                <c:pt idx="871">
                  <c:v>28/05/2010</c:v>
                </c:pt>
                <c:pt idx="872">
                  <c:v>31/05/2010</c:v>
                </c:pt>
                <c:pt idx="873">
                  <c:v>01/06/2010</c:v>
                </c:pt>
                <c:pt idx="874">
                  <c:v>02/06/2010</c:v>
                </c:pt>
                <c:pt idx="875">
                  <c:v>03/06/2010</c:v>
                </c:pt>
                <c:pt idx="876">
                  <c:v>04/06/2010</c:v>
                </c:pt>
                <c:pt idx="877">
                  <c:v>07/06/2010</c:v>
                </c:pt>
                <c:pt idx="878">
                  <c:v>08/06/2010</c:v>
                </c:pt>
                <c:pt idx="879">
                  <c:v>09/06/2010</c:v>
                </c:pt>
                <c:pt idx="880">
                  <c:v>10/06/2010</c:v>
                </c:pt>
                <c:pt idx="881">
                  <c:v>11/06/2010</c:v>
                </c:pt>
                <c:pt idx="882">
                  <c:v>14/06/2010</c:v>
                </c:pt>
                <c:pt idx="883">
                  <c:v>15/06/2010</c:v>
                </c:pt>
                <c:pt idx="884">
                  <c:v>16/06/2010</c:v>
                </c:pt>
                <c:pt idx="885">
                  <c:v>17/06/2010</c:v>
                </c:pt>
                <c:pt idx="886">
                  <c:v>18/06/2010</c:v>
                </c:pt>
                <c:pt idx="887">
                  <c:v>21/06/2010</c:v>
                </c:pt>
                <c:pt idx="888">
                  <c:v>22/06/2010</c:v>
                </c:pt>
                <c:pt idx="889">
                  <c:v>23/06/2010</c:v>
                </c:pt>
                <c:pt idx="890">
                  <c:v>24/06/2010</c:v>
                </c:pt>
                <c:pt idx="891">
                  <c:v>25/06/2010</c:v>
                </c:pt>
                <c:pt idx="892">
                  <c:v>28/06/2010</c:v>
                </c:pt>
                <c:pt idx="893">
                  <c:v>29/06/2010</c:v>
                </c:pt>
                <c:pt idx="894">
                  <c:v>30/06/2010</c:v>
                </c:pt>
                <c:pt idx="895">
                  <c:v>01/07/2010</c:v>
                </c:pt>
                <c:pt idx="896">
                  <c:v>02/07/2010</c:v>
                </c:pt>
                <c:pt idx="897">
                  <c:v>05/07/2010</c:v>
                </c:pt>
                <c:pt idx="898">
                  <c:v>06/07/2010</c:v>
                </c:pt>
                <c:pt idx="899">
                  <c:v>07/07/2010</c:v>
                </c:pt>
                <c:pt idx="900">
                  <c:v>08/07/2010</c:v>
                </c:pt>
                <c:pt idx="901">
                  <c:v>09/07/2010</c:v>
                </c:pt>
                <c:pt idx="902">
                  <c:v>12/07/2010</c:v>
                </c:pt>
                <c:pt idx="903">
                  <c:v>13/07/2010</c:v>
                </c:pt>
                <c:pt idx="904">
                  <c:v>14/07/2010</c:v>
                </c:pt>
                <c:pt idx="905">
                  <c:v>15/07/2010</c:v>
                </c:pt>
                <c:pt idx="906">
                  <c:v>16/07/2010</c:v>
                </c:pt>
                <c:pt idx="907">
                  <c:v>19/07/2010</c:v>
                </c:pt>
                <c:pt idx="908">
                  <c:v>20/07/2010</c:v>
                </c:pt>
                <c:pt idx="909">
                  <c:v>21/07/2010</c:v>
                </c:pt>
                <c:pt idx="910">
                  <c:v>22/07/2010</c:v>
                </c:pt>
                <c:pt idx="911">
                  <c:v>23/07/2010</c:v>
                </c:pt>
                <c:pt idx="912">
                  <c:v>26/07/2010</c:v>
                </c:pt>
                <c:pt idx="913">
                  <c:v>27/07/2010</c:v>
                </c:pt>
                <c:pt idx="914">
                  <c:v>28/07/2010</c:v>
                </c:pt>
                <c:pt idx="915">
                  <c:v>29/07/2010</c:v>
                </c:pt>
                <c:pt idx="916">
                  <c:v>30/07/2010</c:v>
                </c:pt>
                <c:pt idx="917">
                  <c:v>02/08/2010</c:v>
                </c:pt>
                <c:pt idx="918">
                  <c:v>03/08/2010</c:v>
                </c:pt>
                <c:pt idx="919">
                  <c:v>04/08/2010</c:v>
                </c:pt>
                <c:pt idx="920">
                  <c:v>05/08/2010</c:v>
                </c:pt>
                <c:pt idx="921">
                  <c:v>06/08/2010</c:v>
                </c:pt>
                <c:pt idx="922">
                  <c:v>09/08/2010</c:v>
                </c:pt>
                <c:pt idx="923">
                  <c:v>10/08/2010</c:v>
                </c:pt>
                <c:pt idx="924">
                  <c:v>11/08/2010</c:v>
                </c:pt>
                <c:pt idx="925">
                  <c:v>12/08/2010</c:v>
                </c:pt>
                <c:pt idx="926">
                  <c:v>13/08/2010</c:v>
                </c:pt>
                <c:pt idx="927">
                  <c:v>16/08/2010</c:v>
                </c:pt>
                <c:pt idx="928">
                  <c:v>17/08/2010</c:v>
                </c:pt>
                <c:pt idx="929">
                  <c:v>18/08/2010</c:v>
                </c:pt>
                <c:pt idx="930">
                  <c:v>19/08/2010</c:v>
                </c:pt>
                <c:pt idx="931">
                  <c:v>20/08/2010</c:v>
                </c:pt>
                <c:pt idx="932">
                  <c:v>23/08/2010</c:v>
                </c:pt>
                <c:pt idx="933">
                  <c:v>24/08/2010</c:v>
                </c:pt>
                <c:pt idx="934">
                  <c:v>25/08/2010</c:v>
                </c:pt>
                <c:pt idx="935">
                  <c:v>26/08/2010</c:v>
                </c:pt>
                <c:pt idx="936">
                  <c:v>27/08/2010</c:v>
                </c:pt>
                <c:pt idx="937">
                  <c:v>30/08/2010</c:v>
                </c:pt>
                <c:pt idx="938">
                  <c:v>31/08/2010</c:v>
                </c:pt>
                <c:pt idx="939">
                  <c:v>01/09/2010</c:v>
                </c:pt>
                <c:pt idx="940">
                  <c:v>02/09/2010</c:v>
                </c:pt>
                <c:pt idx="941">
                  <c:v>03/09/2010</c:v>
                </c:pt>
                <c:pt idx="942">
                  <c:v>06/09/2010</c:v>
                </c:pt>
                <c:pt idx="943">
                  <c:v>07/09/2010</c:v>
                </c:pt>
                <c:pt idx="944">
                  <c:v>08/09/2010</c:v>
                </c:pt>
                <c:pt idx="945">
                  <c:v>09/09/2010</c:v>
                </c:pt>
                <c:pt idx="946">
                  <c:v>10/09/2010</c:v>
                </c:pt>
                <c:pt idx="947">
                  <c:v>13/09/2010</c:v>
                </c:pt>
                <c:pt idx="948">
                  <c:v>14/09/2010</c:v>
                </c:pt>
                <c:pt idx="949">
                  <c:v>15/09/2010</c:v>
                </c:pt>
                <c:pt idx="950">
                  <c:v>16/09/2010</c:v>
                </c:pt>
                <c:pt idx="951">
                  <c:v>17/09/2010</c:v>
                </c:pt>
                <c:pt idx="952">
                  <c:v>20/09/2010</c:v>
                </c:pt>
                <c:pt idx="953">
                  <c:v>21/09/2010</c:v>
                </c:pt>
                <c:pt idx="954">
                  <c:v>22/09/2010</c:v>
                </c:pt>
                <c:pt idx="955">
                  <c:v>23/09/2010</c:v>
                </c:pt>
                <c:pt idx="956">
                  <c:v>24/09/2010</c:v>
                </c:pt>
                <c:pt idx="957">
                  <c:v>27/09/2010</c:v>
                </c:pt>
                <c:pt idx="958">
                  <c:v>28/09/2010</c:v>
                </c:pt>
                <c:pt idx="959">
                  <c:v>29/09/2010</c:v>
                </c:pt>
                <c:pt idx="960">
                  <c:v>30/09/2010</c:v>
                </c:pt>
                <c:pt idx="961">
                  <c:v>01/10/2010</c:v>
                </c:pt>
                <c:pt idx="962">
                  <c:v>04/10/2010</c:v>
                </c:pt>
                <c:pt idx="963">
                  <c:v>05/10/2010</c:v>
                </c:pt>
                <c:pt idx="964">
                  <c:v>06/10/2010</c:v>
                </c:pt>
                <c:pt idx="965">
                  <c:v>07/10/2010</c:v>
                </c:pt>
                <c:pt idx="966">
                  <c:v>08/10/2010</c:v>
                </c:pt>
                <c:pt idx="967">
                  <c:v>11/10/2010</c:v>
                </c:pt>
                <c:pt idx="968">
                  <c:v>12/10/2010</c:v>
                </c:pt>
                <c:pt idx="969">
                  <c:v>13/10/2010</c:v>
                </c:pt>
                <c:pt idx="970">
                  <c:v>14/10/2010</c:v>
                </c:pt>
                <c:pt idx="971">
                  <c:v>15/10/2010</c:v>
                </c:pt>
                <c:pt idx="972">
                  <c:v>18/10/2010</c:v>
                </c:pt>
                <c:pt idx="973">
                  <c:v>19/10/2010</c:v>
                </c:pt>
                <c:pt idx="974">
                  <c:v>20/10/2010</c:v>
                </c:pt>
                <c:pt idx="975">
                  <c:v>21/10/2010</c:v>
                </c:pt>
                <c:pt idx="976">
                  <c:v>22/10/2010</c:v>
                </c:pt>
                <c:pt idx="977">
                  <c:v>25/10/2010</c:v>
                </c:pt>
                <c:pt idx="978">
                  <c:v>26/10/2010</c:v>
                </c:pt>
                <c:pt idx="979">
                  <c:v>27/10/2010</c:v>
                </c:pt>
                <c:pt idx="980">
                  <c:v>28/10/2010</c:v>
                </c:pt>
                <c:pt idx="981">
                  <c:v>29/10/2010</c:v>
                </c:pt>
                <c:pt idx="982">
                  <c:v>01/11/2010</c:v>
                </c:pt>
                <c:pt idx="983">
                  <c:v>02/11/2010</c:v>
                </c:pt>
                <c:pt idx="984">
                  <c:v>03/11/2010</c:v>
                </c:pt>
                <c:pt idx="985">
                  <c:v>04/11/2010</c:v>
                </c:pt>
                <c:pt idx="986">
                  <c:v>05/11/2010</c:v>
                </c:pt>
                <c:pt idx="987">
                  <c:v>08/11/2010</c:v>
                </c:pt>
                <c:pt idx="988">
                  <c:v>09/11/2010</c:v>
                </c:pt>
                <c:pt idx="989">
                  <c:v>10/11/2010</c:v>
                </c:pt>
                <c:pt idx="990">
                  <c:v>11/11/2010</c:v>
                </c:pt>
                <c:pt idx="991">
                  <c:v>12/11/2010</c:v>
                </c:pt>
                <c:pt idx="992">
                  <c:v>15/11/2010</c:v>
                </c:pt>
                <c:pt idx="993">
                  <c:v>16/11/2010</c:v>
                </c:pt>
                <c:pt idx="994">
                  <c:v>17/11/2010</c:v>
                </c:pt>
                <c:pt idx="995">
                  <c:v>18/11/2010</c:v>
                </c:pt>
                <c:pt idx="996">
                  <c:v>19/11/2010</c:v>
                </c:pt>
                <c:pt idx="997">
                  <c:v>22/11/2010</c:v>
                </c:pt>
                <c:pt idx="998">
                  <c:v>23/11/2010</c:v>
                </c:pt>
                <c:pt idx="999">
                  <c:v>24/11/2010</c:v>
                </c:pt>
                <c:pt idx="1000">
                  <c:v>25/11/2010</c:v>
                </c:pt>
                <c:pt idx="1001">
                  <c:v>26/11/2010</c:v>
                </c:pt>
                <c:pt idx="1002">
                  <c:v>29/11/2010</c:v>
                </c:pt>
                <c:pt idx="1003">
                  <c:v>30/11/2010</c:v>
                </c:pt>
                <c:pt idx="1004">
                  <c:v>01/12/2010</c:v>
                </c:pt>
                <c:pt idx="1005">
                  <c:v>02/12/2010</c:v>
                </c:pt>
                <c:pt idx="1006">
                  <c:v>03/12/2010</c:v>
                </c:pt>
                <c:pt idx="1007">
                  <c:v>06/12/2010</c:v>
                </c:pt>
                <c:pt idx="1008">
                  <c:v>07/12/2010</c:v>
                </c:pt>
                <c:pt idx="1009">
                  <c:v>08/12/2010</c:v>
                </c:pt>
                <c:pt idx="1010">
                  <c:v>09/12/2010</c:v>
                </c:pt>
                <c:pt idx="1011">
                  <c:v>10/12/2010</c:v>
                </c:pt>
                <c:pt idx="1012">
                  <c:v>13/12/2010</c:v>
                </c:pt>
                <c:pt idx="1013">
                  <c:v>14/12/2010</c:v>
                </c:pt>
                <c:pt idx="1014">
                  <c:v>15/12/2010</c:v>
                </c:pt>
                <c:pt idx="1015">
                  <c:v>16/12/2010</c:v>
                </c:pt>
                <c:pt idx="1016">
                  <c:v>17/12/2010</c:v>
                </c:pt>
                <c:pt idx="1017">
                  <c:v>20/12/2010</c:v>
                </c:pt>
                <c:pt idx="1018">
                  <c:v>21/12/2010</c:v>
                </c:pt>
                <c:pt idx="1019">
                  <c:v>22/12/2010</c:v>
                </c:pt>
                <c:pt idx="1020">
                  <c:v>23/12/2010</c:v>
                </c:pt>
                <c:pt idx="1021">
                  <c:v>24/12/2010</c:v>
                </c:pt>
                <c:pt idx="1022">
                  <c:v>27/12/2010</c:v>
                </c:pt>
                <c:pt idx="1023">
                  <c:v>28/12/2010</c:v>
                </c:pt>
                <c:pt idx="1024">
                  <c:v>29/12/2010</c:v>
                </c:pt>
                <c:pt idx="1025">
                  <c:v>30/12/2010</c:v>
                </c:pt>
                <c:pt idx="1026">
                  <c:v>31/12/2010</c:v>
                </c:pt>
                <c:pt idx="1027">
                  <c:v>03/01/2011</c:v>
                </c:pt>
                <c:pt idx="1028">
                  <c:v>04/01/2011</c:v>
                </c:pt>
                <c:pt idx="1029">
                  <c:v>05/01/2011</c:v>
                </c:pt>
                <c:pt idx="1030">
                  <c:v>06/01/2011</c:v>
                </c:pt>
                <c:pt idx="1031">
                  <c:v>07/01/2011</c:v>
                </c:pt>
                <c:pt idx="1032">
                  <c:v>10/01/2011</c:v>
                </c:pt>
                <c:pt idx="1033">
                  <c:v>11/01/2011</c:v>
                </c:pt>
                <c:pt idx="1034">
                  <c:v>12/01/2011</c:v>
                </c:pt>
                <c:pt idx="1035">
                  <c:v>13/01/2011</c:v>
                </c:pt>
                <c:pt idx="1036">
                  <c:v>14/01/2011</c:v>
                </c:pt>
                <c:pt idx="1037">
                  <c:v>17/01/2011</c:v>
                </c:pt>
                <c:pt idx="1038">
                  <c:v>18/01/2011</c:v>
                </c:pt>
                <c:pt idx="1039">
                  <c:v>19/01/2011</c:v>
                </c:pt>
                <c:pt idx="1040">
                  <c:v>20/01/2011</c:v>
                </c:pt>
                <c:pt idx="1041">
                  <c:v>21/01/2011</c:v>
                </c:pt>
                <c:pt idx="1042">
                  <c:v>24/01/2011</c:v>
                </c:pt>
                <c:pt idx="1043">
                  <c:v>25/01/2011</c:v>
                </c:pt>
                <c:pt idx="1044">
                  <c:v>26/01/2011</c:v>
                </c:pt>
                <c:pt idx="1045">
                  <c:v>27/01/2011</c:v>
                </c:pt>
                <c:pt idx="1046">
                  <c:v>28/01/2011</c:v>
                </c:pt>
                <c:pt idx="1047">
                  <c:v>31/01/2011</c:v>
                </c:pt>
                <c:pt idx="1048">
                  <c:v>01/02/2011</c:v>
                </c:pt>
                <c:pt idx="1049">
                  <c:v>02/02/2011</c:v>
                </c:pt>
                <c:pt idx="1050">
                  <c:v>03/02/2011</c:v>
                </c:pt>
                <c:pt idx="1051">
                  <c:v>04/02/2011</c:v>
                </c:pt>
                <c:pt idx="1052">
                  <c:v>07/02/2011</c:v>
                </c:pt>
                <c:pt idx="1053">
                  <c:v>08/02/2011</c:v>
                </c:pt>
                <c:pt idx="1054">
                  <c:v>09/02/2011</c:v>
                </c:pt>
                <c:pt idx="1055">
                  <c:v>10/02/2011</c:v>
                </c:pt>
                <c:pt idx="1056">
                  <c:v>11/02/2011</c:v>
                </c:pt>
                <c:pt idx="1057">
                  <c:v>14/02/2011</c:v>
                </c:pt>
                <c:pt idx="1058">
                  <c:v>15/02/2011</c:v>
                </c:pt>
                <c:pt idx="1059">
                  <c:v>16/02/2011</c:v>
                </c:pt>
                <c:pt idx="1060">
                  <c:v>17/02/2011</c:v>
                </c:pt>
                <c:pt idx="1061">
                  <c:v>18/02/2011</c:v>
                </c:pt>
                <c:pt idx="1062">
                  <c:v>21/02/2011</c:v>
                </c:pt>
                <c:pt idx="1063">
                  <c:v>22/02/2011</c:v>
                </c:pt>
                <c:pt idx="1064">
                  <c:v>23/02/2011</c:v>
                </c:pt>
                <c:pt idx="1065">
                  <c:v>24/02/2011</c:v>
                </c:pt>
                <c:pt idx="1066">
                  <c:v>25/02/2011</c:v>
                </c:pt>
                <c:pt idx="1067">
                  <c:v>28/02/2011</c:v>
                </c:pt>
                <c:pt idx="1068">
                  <c:v>01/03/2011</c:v>
                </c:pt>
                <c:pt idx="1069">
                  <c:v>02/03/2011</c:v>
                </c:pt>
                <c:pt idx="1070">
                  <c:v>03/03/2011</c:v>
                </c:pt>
                <c:pt idx="1071">
                  <c:v>04/03/2011</c:v>
                </c:pt>
                <c:pt idx="1072">
                  <c:v>07/03/2011</c:v>
                </c:pt>
                <c:pt idx="1073">
                  <c:v>08/03/2011</c:v>
                </c:pt>
                <c:pt idx="1074">
                  <c:v>09/03/2011</c:v>
                </c:pt>
                <c:pt idx="1075">
                  <c:v>10/03/2011</c:v>
                </c:pt>
                <c:pt idx="1076">
                  <c:v>11/03/2011</c:v>
                </c:pt>
                <c:pt idx="1077">
                  <c:v>14/03/2011</c:v>
                </c:pt>
                <c:pt idx="1078">
                  <c:v>15/03/2011</c:v>
                </c:pt>
                <c:pt idx="1079">
                  <c:v>16/03/2011</c:v>
                </c:pt>
                <c:pt idx="1080">
                  <c:v>17/03/2011</c:v>
                </c:pt>
                <c:pt idx="1081">
                  <c:v>18/03/2011</c:v>
                </c:pt>
                <c:pt idx="1082">
                  <c:v>21/03/2011</c:v>
                </c:pt>
                <c:pt idx="1083">
                  <c:v>22/03/2011</c:v>
                </c:pt>
                <c:pt idx="1084">
                  <c:v>23/03/2011</c:v>
                </c:pt>
                <c:pt idx="1085">
                  <c:v>24/03/2011</c:v>
                </c:pt>
                <c:pt idx="1086">
                  <c:v>25/03/2011</c:v>
                </c:pt>
                <c:pt idx="1087">
                  <c:v>28/03/2011</c:v>
                </c:pt>
                <c:pt idx="1088">
                  <c:v>29/03/2011</c:v>
                </c:pt>
                <c:pt idx="1089">
                  <c:v>30/03/2011</c:v>
                </c:pt>
                <c:pt idx="1090">
                  <c:v>31/03/2011</c:v>
                </c:pt>
                <c:pt idx="1091">
                  <c:v>01/04/2011</c:v>
                </c:pt>
                <c:pt idx="1092">
                  <c:v>04/04/2011</c:v>
                </c:pt>
                <c:pt idx="1093">
                  <c:v>05/04/2011</c:v>
                </c:pt>
                <c:pt idx="1094">
                  <c:v>06/04/2011</c:v>
                </c:pt>
                <c:pt idx="1095">
                  <c:v>07/04/2011</c:v>
                </c:pt>
                <c:pt idx="1096">
                  <c:v>08/04/2011</c:v>
                </c:pt>
                <c:pt idx="1097">
                  <c:v>11/04/2011</c:v>
                </c:pt>
                <c:pt idx="1098">
                  <c:v>12/04/2011</c:v>
                </c:pt>
                <c:pt idx="1099">
                  <c:v>13/04/2011</c:v>
                </c:pt>
                <c:pt idx="1100">
                  <c:v>14/04/2011</c:v>
                </c:pt>
                <c:pt idx="1101">
                  <c:v>15/04/2011</c:v>
                </c:pt>
                <c:pt idx="1102">
                  <c:v>18/04/2011</c:v>
                </c:pt>
                <c:pt idx="1103">
                  <c:v>19/04/2011</c:v>
                </c:pt>
                <c:pt idx="1104">
                  <c:v>20/04/2011</c:v>
                </c:pt>
                <c:pt idx="1105">
                  <c:v>21/04/2011</c:v>
                </c:pt>
                <c:pt idx="1106">
                  <c:v>26/04/2011</c:v>
                </c:pt>
                <c:pt idx="1107">
                  <c:v>27/04/2011</c:v>
                </c:pt>
                <c:pt idx="1108">
                  <c:v>28/04/2011</c:v>
                </c:pt>
                <c:pt idx="1109">
                  <c:v>29/04/2011</c:v>
                </c:pt>
                <c:pt idx="1110">
                  <c:v>02/05/2011</c:v>
                </c:pt>
                <c:pt idx="1111">
                  <c:v>03/05/2011</c:v>
                </c:pt>
                <c:pt idx="1112">
                  <c:v>04/05/2011</c:v>
                </c:pt>
                <c:pt idx="1113">
                  <c:v>05/05/2011</c:v>
                </c:pt>
                <c:pt idx="1114">
                  <c:v>06/05/2011</c:v>
                </c:pt>
                <c:pt idx="1115">
                  <c:v>09/05/2011</c:v>
                </c:pt>
                <c:pt idx="1116">
                  <c:v>10/05/2011</c:v>
                </c:pt>
                <c:pt idx="1117">
                  <c:v>11/05/2011</c:v>
                </c:pt>
                <c:pt idx="1118">
                  <c:v>12/05/2011</c:v>
                </c:pt>
                <c:pt idx="1119">
                  <c:v>13/05/2011</c:v>
                </c:pt>
                <c:pt idx="1120">
                  <c:v>16/05/2011</c:v>
                </c:pt>
                <c:pt idx="1121">
                  <c:v>17/05/2011</c:v>
                </c:pt>
                <c:pt idx="1122">
                  <c:v>18/05/2011</c:v>
                </c:pt>
                <c:pt idx="1123">
                  <c:v>19/05/2011</c:v>
                </c:pt>
                <c:pt idx="1124">
                  <c:v>20/05/2011</c:v>
                </c:pt>
                <c:pt idx="1125">
                  <c:v>23/05/2011</c:v>
                </c:pt>
                <c:pt idx="1126">
                  <c:v>24/05/2011</c:v>
                </c:pt>
                <c:pt idx="1127">
                  <c:v>25/05/2011</c:v>
                </c:pt>
                <c:pt idx="1128">
                  <c:v>26/05/2011</c:v>
                </c:pt>
                <c:pt idx="1129">
                  <c:v>27/05/2011</c:v>
                </c:pt>
                <c:pt idx="1130">
                  <c:v>30/05/2011</c:v>
                </c:pt>
                <c:pt idx="1131">
                  <c:v>31/05/2011</c:v>
                </c:pt>
                <c:pt idx="1132">
                  <c:v>01/06/2011</c:v>
                </c:pt>
                <c:pt idx="1133">
                  <c:v>02/06/2011</c:v>
                </c:pt>
                <c:pt idx="1134">
                  <c:v>03/06/2011</c:v>
                </c:pt>
                <c:pt idx="1135">
                  <c:v>06/06/2011</c:v>
                </c:pt>
                <c:pt idx="1136">
                  <c:v>07/06/2011</c:v>
                </c:pt>
                <c:pt idx="1137">
                  <c:v>08/06/2011</c:v>
                </c:pt>
                <c:pt idx="1138">
                  <c:v>09/06/2011</c:v>
                </c:pt>
                <c:pt idx="1139">
                  <c:v>10/06/2011</c:v>
                </c:pt>
                <c:pt idx="1140">
                  <c:v>13/06/2011</c:v>
                </c:pt>
                <c:pt idx="1141">
                  <c:v>14/06/2011</c:v>
                </c:pt>
                <c:pt idx="1142">
                  <c:v>15/06/2011</c:v>
                </c:pt>
                <c:pt idx="1143">
                  <c:v>16/06/2011</c:v>
                </c:pt>
                <c:pt idx="1144">
                  <c:v>17/06/2011</c:v>
                </c:pt>
                <c:pt idx="1145">
                  <c:v>20/06/2011</c:v>
                </c:pt>
                <c:pt idx="1146">
                  <c:v>21/06/2011</c:v>
                </c:pt>
                <c:pt idx="1147">
                  <c:v>22/06/2011</c:v>
                </c:pt>
                <c:pt idx="1148">
                  <c:v>23/06/2011</c:v>
                </c:pt>
                <c:pt idx="1149">
                  <c:v>24/06/2011</c:v>
                </c:pt>
                <c:pt idx="1150">
                  <c:v>27/06/2011</c:v>
                </c:pt>
                <c:pt idx="1151">
                  <c:v>28/06/2011</c:v>
                </c:pt>
                <c:pt idx="1152">
                  <c:v>29/06/2011</c:v>
                </c:pt>
                <c:pt idx="1153">
                  <c:v>30/06/2011</c:v>
                </c:pt>
                <c:pt idx="1154">
                  <c:v>01/07/2011</c:v>
                </c:pt>
                <c:pt idx="1155">
                  <c:v>04/07/2011</c:v>
                </c:pt>
                <c:pt idx="1156">
                  <c:v>05/07/2011</c:v>
                </c:pt>
                <c:pt idx="1157">
                  <c:v>06/07/2011</c:v>
                </c:pt>
                <c:pt idx="1158">
                  <c:v>07/07/2011</c:v>
                </c:pt>
                <c:pt idx="1159">
                  <c:v>08/07/2011</c:v>
                </c:pt>
                <c:pt idx="1160">
                  <c:v>11/07/2011</c:v>
                </c:pt>
                <c:pt idx="1161">
                  <c:v>12/07/2011</c:v>
                </c:pt>
                <c:pt idx="1162">
                  <c:v>13/07/2011</c:v>
                </c:pt>
                <c:pt idx="1163">
                  <c:v>14/07/2011</c:v>
                </c:pt>
                <c:pt idx="1164">
                  <c:v>15/07/2011</c:v>
                </c:pt>
                <c:pt idx="1165">
                  <c:v>18/07/2011</c:v>
                </c:pt>
                <c:pt idx="1166">
                  <c:v>19/07/2011</c:v>
                </c:pt>
                <c:pt idx="1167">
                  <c:v>20/07/2011</c:v>
                </c:pt>
                <c:pt idx="1168">
                  <c:v>21/07/2011</c:v>
                </c:pt>
                <c:pt idx="1169">
                  <c:v>22/07/2011</c:v>
                </c:pt>
                <c:pt idx="1170">
                  <c:v>25/07/2011</c:v>
                </c:pt>
                <c:pt idx="1171">
                  <c:v>26/07/2011</c:v>
                </c:pt>
                <c:pt idx="1172">
                  <c:v>27/07/2011</c:v>
                </c:pt>
                <c:pt idx="1173">
                  <c:v>28/07/2011</c:v>
                </c:pt>
                <c:pt idx="1174">
                  <c:v>29/07/2011</c:v>
                </c:pt>
                <c:pt idx="1175">
                  <c:v>01/08/2011</c:v>
                </c:pt>
                <c:pt idx="1176">
                  <c:v>02/08/2011</c:v>
                </c:pt>
                <c:pt idx="1177">
                  <c:v>03/08/2011</c:v>
                </c:pt>
                <c:pt idx="1178">
                  <c:v>04/08/2011</c:v>
                </c:pt>
                <c:pt idx="1179">
                  <c:v>05/08/2011</c:v>
                </c:pt>
                <c:pt idx="1180">
                  <c:v>08/08/2011</c:v>
                </c:pt>
                <c:pt idx="1181">
                  <c:v>09/08/2011</c:v>
                </c:pt>
                <c:pt idx="1182">
                  <c:v>10/08/2011</c:v>
                </c:pt>
                <c:pt idx="1183">
                  <c:v>11/08/2011</c:v>
                </c:pt>
                <c:pt idx="1184">
                  <c:v>12/08/2011</c:v>
                </c:pt>
                <c:pt idx="1185">
                  <c:v>15/08/2011</c:v>
                </c:pt>
                <c:pt idx="1186">
                  <c:v>16/08/2011</c:v>
                </c:pt>
                <c:pt idx="1187">
                  <c:v>17/08/2011</c:v>
                </c:pt>
                <c:pt idx="1188">
                  <c:v>18/08/2011</c:v>
                </c:pt>
                <c:pt idx="1189">
                  <c:v>19/08/2011</c:v>
                </c:pt>
                <c:pt idx="1190">
                  <c:v>22/08/2011</c:v>
                </c:pt>
                <c:pt idx="1191">
                  <c:v>23/08/2011</c:v>
                </c:pt>
                <c:pt idx="1192">
                  <c:v>24/08/2011</c:v>
                </c:pt>
                <c:pt idx="1193">
                  <c:v>25/08/2011</c:v>
                </c:pt>
                <c:pt idx="1194">
                  <c:v>26/08/2011</c:v>
                </c:pt>
                <c:pt idx="1195">
                  <c:v>29/08/2011</c:v>
                </c:pt>
                <c:pt idx="1196">
                  <c:v>30/08/2011</c:v>
                </c:pt>
                <c:pt idx="1197">
                  <c:v>31/08/2011</c:v>
                </c:pt>
                <c:pt idx="1198">
                  <c:v>01/09/2011</c:v>
                </c:pt>
                <c:pt idx="1199">
                  <c:v>02/09/2011</c:v>
                </c:pt>
                <c:pt idx="1200">
                  <c:v>05/09/2011</c:v>
                </c:pt>
                <c:pt idx="1201">
                  <c:v>06/09/2011</c:v>
                </c:pt>
                <c:pt idx="1202">
                  <c:v>07/09/2011</c:v>
                </c:pt>
                <c:pt idx="1203">
                  <c:v>08/09/2011</c:v>
                </c:pt>
                <c:pt idx="1204">
                  <c:v>09/09/2011</c:v>
                </c:pt>
                <c:pt idx="1205">
                  <c:v>12/09/2011</c:v>
                </c:pt>
                <c:pt idx="1206">
                  <c:v>13/09/2011</c:v>
                </c:pt>
                <c:pt idx="1207">
                  <c:v>14/09/2011</c:v>
                </c:pt>
                <c:pt idx="1208">
                  <c:v>15/09/2011</c:v>
                </c:pt>
                <c:pt idx="1209">
                  <c:v>16/09/2011</c:v>
                </c:pt>
                <c:pt idx="1210">
                  <c:v>19/09/2011</c:v>
                </c:pt>
                <c:pt idx="1211">
                  <c:v>20/09/2011</c:v>
                </c:pt>
                <c:pt idx="1212">
                  <c:v>21/09/2011</c:v>
                </c:pt>
                <c:pt idx="1213">
                  <c:v>22/09/2011</c:v>
                </c:pt>
                <c:pt idx="1214">
                  <c:v>23/09/2011</c:v>
                </c:pt>
                <c:pt idx="1215">
                  <c:v>26/09/2011</c:v>
                </c:pt>
                <c:pt idx="1216">
                  <c:v>27/09/2011</c:v>
                </c:pt>
                <c:pt idx="1217">
                  <c:v>28/09/2011</c:v>
                </c:pt>
                <c:pt idx="1218">
                  <c:v>29/09/2011</c:v>
                </c:pt>
                <c:pt idx="1219">
                  <c:v>30/09/2011</c:v>
                </c:pt>
                <c:pt idx="1220">
                  <c:v>03/10/2011</c:v>
                </c:pt>
                <c:pt idx="1221">
                  <c:v>04/10/2011</c:v>
                </c:pt>
                <c:pt idx="1222">
                  <c:v>05/10/2011</c:v>
                </c:pt>
                <c:pt idx="1223">
                  <c:v>06/10/2011</c:v>
                </c:pt>
                <c:pt idx="1224">
                  <c:v>07/10/2011</c:v>
                </c:pt>
                <c:pt idx="1225">
                  <c:v>10/10/2011</c:v>
                </c:pt>
                <c:pt idx="1226">
                  <c:v>11/10/2011</c:v>
                </c:pt>
                <c:pt idx="1227">
                  <c:v>12/10/2011</c:v>
                </c:pt>
                <c:pt idx="1228">
                  <c:v>13/10/2011</c:v>
                </c:pt>
                <c:pt idx="1229">
                  <c:v>14/10/2011</c:v>
                </c:pt>
                <c:pt idx="1230">
                  <c:v>17/10/2011</c:v>
                </c:pt>
                <c:pt idx="1231">
                  <c:v>18/10/2011</c:v>
                </c:pt>
                <c:pt idx="1232">
                  <c:v>19/10/2011</c:v>
                </c:pt>
                <c:pt idx="1233">
                  <c:v>20/10/2011</c:v>
                </c:pt>
                <c:pt idx="1234">
                  <c:v>21/10/2011</c:v>
                </c:pt>
                <c:pt idx="1235">
                  <c:v>24/10/2011</c:v>
                </c:pt>
                <c:pt idx="1236">
                  <c:v>25/10/2011</c:v>
                </c:pt>
                <c:pt idx="1237">
                  <c:v>26/10/2011</c:v>
                </c:pt>
                <c:pt idx="1238">
                  <c:v>27/10/2011</c:v>
                </c:pt>
                <c:pt idx="1239">
                  <c:v>28/10/2011</c:v>
                </c:pt>
                <c:pt idx="1240">
                  <c:v>31/10/2011</c:v>
                </c:pt>
                <c:pt idx="1241">
                  <c:v>01/11/2011</c:v>
                </c:pt>
                <c:pt idx="1242">
                  <c:v>02/11/2011</c:v>
                </c:pt>
                <c:pt idx="1243">
                  <c:v>03/11/2011</c:v>
                </c:pt>
                <c:pt idx="1244">
                  <c:v>04/11/2011</c:v>
                </c:pt>
                <c:pt idx="1245">
                  <c:v>07/11/2011</c:v>
                </c:pt>
                <c:pt idx="1246">
                  <c:v>08/11/2011</c:v>
                </c:pt>
                <c:pt idx="1247">
                  <c:v>09/11/2011</c:v>
                </c:pt>
                <c:pt idx="1248">
                  <c:v>10/11/2011</c:v>
                </c:pt>
                <c:pt idx="1249">
                  <c:v>11/11/2011</c:v>
                </c:pt>
                <c:pt idx="1250">
                  <c:v>14/11/2011</c:v>
                </c:pt>
                <c:pt idx="1251">
                  <c:v>15/11/2011</c:v>
                </c:pt>
                <c:pt idx="1252">
                  <c:v>16/11/2011</c:v>
                </c:pt>
                <c:pt idx="1253">
                  <c:v>17/11/2011</c:v>
                </c:pt>
                <c:pt idx="1254">
                  <c:v>18/11/2011</c:v>
                </c:pt>
                <c:pt idx="1255">
                  <c:v>21/11/2011</c:v>
                </c:pt>
                <c:pt idx="1256">
                  <c:v>22/11/2011</c:v>
                </c:pt>
                <c:pt idx="1257">
                  <c:v>23/11/2011</c:v>
                </c:pt>
                <c:pt idx="1258">
                  <c:v>24/11/2011</c:v>
                </c:pt>
                <c:pt idx="1259">
                  <c:v>25/11/2011</c:v>
                </c:pt>
                <c:pt idx="1260">
                  <c:v>28/11/2011</c:v>
                </c:pt>
                <c:pt idx="1261">
                  <c:v>29/11/2011</c:v>
                </c:pt>
                <c:pt idx="1262">
                  <c:v>30/11/2011</c:v>
                </c:pt>
                <c:pt idx="1263">
                  <c:v>01/12/2011</c:v>
                </c:pt>
                <c:pt idx="1264">
                  <c:v>02/12/2011</c:v>
                </c:pt>
                <c:pt idx="1265">
                  <c:v>05/12/2011</c:v>
                </c:pt>
                <c:pt idx="1266">
                  <c:v>06/12/2011</c:v>
                </c:pt>
                <c:pt idx="1267">
                  <c:v>07/12/2011</c:v>
                </c:pt>
                <c:pt idx="1268">
                  <c:v>08/12/2011</c:v>
                </c:pt>
                <c:pt idx="1269">
                  <c:v>09/12/2011</c:v>
                </c:pt>
                <c:pt idx="1270">
                  <c:v>12/12/2011</c:v>
                </c:pt>
                <c:pt idx="1271">
                  <c:v>13/12/2011</c:v>
                </c:pt>
                <c:pt idx="1272">
                  <c:v>14/12/2011</c:v>
                </c:pt>
                <c:pt idx="1273">
                  <c:v>15/12/2011</c:v>
                </c:pt>
                <c:pt idx="1274">
                  <c:v>16/12/2011</c:v>
                </c:pt>
                <c:pt idx="1275">
                  <c:v>19/12/2011</c:v>
                </c:pt>
                <c:pt idx="1276">
                  <c:v>20/12/2011</c:v>
                </c:pt>
                <c:pt idx="1277">
                  <c:v>21/12/2011</c:v>
                </c:pt>
                <c:pt idx="1278">
                  <c:v>22/12/2011</c:v>
                </c:pt>
                <c:pt idx="1279">
                  <c:v>23/12/2011</c:v>
                </c:pt>
                <c:pt idx="1280">
                  <c:v>27/12/2011</c:v>
                </c:pt>
                <c:pt idx="1281">
                  <c:v>28/12/2011</c:v>
                </c:pt>
                <c:pt idx="1282">
                  <c:v>29/12/2011</c:v>
                </c:pt>
                <c:pt idx="1283">
                  <c:v>30/12/2011</c:v>
                </c:pt>
                <c:pt idx="1284">
                  <c:v>02/01/2012</c:v>
                </c:pt>
                <c:pt idx="1285">
                  <c:v>03/01/2012</c:v>
                </c:pt>
                <c:pt idx="1286">
                  <c:v>04/01/2012</c:v>
                </c:pt>
                <c:pt idx="1287">
                  <c:v>05/01/2012</c:v>
                </c:pt>
                <c:pt idx="1288">
                  <c:v>06/01/2012</c:v>
                </c:pt>
                <c:pt idx="1289">
                  <c:v>09/01/2012</c:v>
                </c:pt>
                <c:pt idx="1290">
                  <c:v>10/01/2012</c:v>
                </c:pt>
                <c:pt idx="1291">
                  <c:v>11/01/2012</c:v>
                </c:pt>
                <c:pt idx="1292">
                  <c:v>12/01/2012</c:v>
                </c:pt>
                <c:pt idx="1293">
                  <c:v>13/01/2012</c:v>
                </c:pt>
                <c:pt idx="1294">
                  <c:v>16/01/2012</c:v>
                </c:pt>
                <c:pt idx="1295">
                  <c:v>17/01/2012</c:v>
                </c:pt>
                <c:pt idx="1296">
                  <c:v>18/01/2012</c:v>
                </c:pt>
                <c:pt idx="1297">
                  <c:v>19/01/2012</c:v>
                </c:pt>
                <c:pt idx="1298">
                  <c:v>20/01/2012</c:v>
                </c:pt>
                <c:pt idx="1299">
                  <c:v>23/01/2012</c:v>
                </c:pt>
                <c:pt idx="1300">
                  <c:v>24/01/2012</c:v>
                </c:pt>
                <c:pt idx="1301">
                  <c:v>25/01/2012</c:v>
                </c:pt>
                <c:pt idx="1302">
                  <c:v>26/01/2012</c:v>
                </c:pt>
                <c:pt idx="1303">
                  <c:v>27/01/2012</c:v>
                </c:pt>
                <c:pt idx="1304">
                  <c:v>30/01/2012</c:v>
                </c:pt>
                <c:pt idx="1305">
                  <c:v>31/01/2012</c:v>
                </c:pt>
                <c:pt idx="1306">
                  <c:v>01/02/2012</c:v>
                </c:pt>
                <c:pt idx="1307">
                  <c:v>02/02/2012</c:v>
                </c:pt>
                <c:pt idx="1308">
                  <c:v>03/02/2012</c:v>
                </c:pt>
                <c:pt idx="1309">
                  <c:v>06/02/2012</c:v>
                </c:pt>
                <c:pt idx="1310">
                  <c:v>07/02/2012</c:v>
                </c:pt>
                <c:pt idx="1311">
                  <c:v>08/02/2012</c:v>
                </c:pt>
                <c:pt idx="1312">
                  <c:v>09/02/2012</c:v>
                </c:pt>
                <c:pt idx="1313">
                  <c:v>10/02/2012</c:v>
                </c:pt>
                <c:pt idx="1314">
                  <c:v>13/02/2012</c:v>
                </c:pt>
                <c:pt idx="1315">
                  <c:v>14/02/2012</c:v>
                </c:pt>
                <c:pt idx="1316">
                  <c:v>15/02/2012</c:v>
                </c:pt>
                <c:pt idx="1317">
                  <c:v>16/02/2012</c:v>
                </c:pt>
                <c:pt idx="1318">
                  <c:v>17/02/2012</c:v>
                </c:pt>
                <c:pt idx="1319">
                  <c:v>20/02/2012</c:v>
                </c:pt>
                <c:pt idx="1320">
                  <c:v>21/02/2012</c:v>
                </c:pt>
                <c:pt idx="1321">
                  <c:v>22/02/2012</c:v>
                </c:pt>
                <c:pt idx="1322">
                  <c:v>23/02/2012</c:v>
                </c:pt>
                <c:pt idx="1323">
                  <c:v>24/02/2012</c:v>
                </c:pt>
                <c:pt idx="1324">
                  <c:v>27/02/2012</c:v>
                </c:pt>
                <c:pt idx="1325">
                  <c:v>28/02/2012</c:v>
                </c:pt>
                <c:pt idx="1326">
                  <c:v>29/02/2012</c:v>
                </c:pt>
                <c:pt idx="1327">
                  <c:v>01/03/2012</c:v>
                </c:pt>
                <c:pt idx="1328">
                  <c:v>02/03/2012</c:v>
                </c:pt>
                <c:pt idx="1329">
                  <c:v>05/03/2012</c:v>
                </c:pt>
                <c:pt idx="1330">
                  <c:v>06/03/2012</c:v>
                </c:pt>
                <c:pt idx="1331">
                  <c:v>07/03/2012</c:v>
                </c:pt>
                <c:pt idx="1332">
                  <c:v>08/03/2012</c:v>
                </c:pt>
                <c:pt idx="1333">
                  <c:v>09/03/2012</c:v>
                </c:pt>
                <c:pt idx="1334">
                  <c:v>12/03/2012</c:v>
                </c:pt>
                <c:pt idx="1335">
                  <c:v>13/03/2012</c:v>
                </c:pt>
                <c:pt idx="1336">
                  <c:v>14/03/2012</c:v>
                </c:pt>
                <c:pt idx="1337">
                  <c:v>15/03/2012</c:v>
                </c:pt>
                <c:pt idx="1338">
                  <c:v>16/03/2012</c:v>
                </c:pt>
                <c:pt idx="1339">
                  <c:v>19/03/2012</c:v>
                </c:pt>
                <c:pt idx="1340">
                  <c:v>20/03/2012</c:v>
                </c:pt>
                <c:pt idx="1341">
                  <c:v>21/03/2012</c:v>
                </c:pt>
                <c:pt idx="1342">
                  <c:v>22/03/2012</c:v>
                </c:pt>
                <c:pt idx="1343">
                  <c:v>23/03/2012</c:v>
                </c:pt>
                <c:pt idx="1344">
                  <c:v>26/03/2012</c:v>
                </c:pt>
                <c:pt idx="1345">
                  <c:v>27/03/2012</c:v>
                </c:pt>
                <c:pt idx="1346">
                  <c:v>28/03/2012</c:v>
                </c:pt>
                <c:pt idx="1347">
                  <c:v>29/03/2012</c:v>
                </c:pt>
                <c:pt idx="1348">
                  <c:v>30/03/2012</c:v>
                </c:pt>
                <c:pt idx="1349">
                  <c:v>02/04/2012</c:v>
                </c:pt>
                <c:pt idx="1350">
                  <c:v>03/04/2012</c:v>
                </c:pt>
                <c:pt idx="1351">
                  <c:v>04/04/2012</c:v>
                </c:pt>
                <c:pt idx="1352">
                  <c:v>05/04/2012</c:v>
                </c:pt>
                <c:pt idx="1353">
                  <c:v>10/04/2012</c:v>
                </c:pt>
                <c:pt idx="1354">
                  <c:v>11/04/2012</c:v>
                </c:pt>
                <c:pt idx="1355">
                  <c:v>12/04/2012</c:v>
                </c:pt>
                <c:pt idx="1356">
                  <c:v>13/04/2012</c:v>
                </c:pt>
                <c:pt idx="1357">
                  <c:v>16/04/2012</c:v>
                </c:pt>
                <c:pt idx="1358">
                  <c:v>17/04/2012</c:v>
                </c:pt>
                <c:pt idx="1359">
                  <c:v>18/04/2012</c:v>
                </c:pt>
                <c:pt idx="1360">
                  <c:v>19/04/2012</c:v>
                </c:pt>
                <c:pt idx="1361">
                  <c:v>20/04/2012</c:v>
                </c:pt>
                <c:pt idx="1362">
                  <c:v>23/04/2012</c:v>
                </c:pt>
                <c:pt idx="1363">
                  <c:v>24/04/2012</c:v>
                </c:pt>
                <c:pt idx="1364">
                  <c:v>25/04/2012</c:v>
                </c:pt>
                <c:pt idx="1365">
                  <c:v>26/04/2012</c:v>
                </c:pt>
                <c:pt idx="1366">
                  <c:v>27/04/2012</c:v>
                </c:pt>
                <c:pt idx="1367">
                  <c:v>30/04/2012</c:v>
                </c:pt>
                <c:pt idx="1368">
                  <c:v>02/05/2012</c:v>
                </c:pt>
                <c:pt idx="1369">
                  <c:v>03/05/2012</c:v>
                </c:pt>
                <c:pt idx="1370">
                  <c:v>04/05/2012</c:v>
                </c:pt>
                <c:pt idx="1371">
                  <c:v>07/05/2012</c:v>
                </c:pt>
                <c:pt idx="1372">
                  <c:v>08/05/2012</c:v>
                </c:pt>
                <c:pt idx="1373">
                  <c:v>09/05/2012</c:v>
                </c:pt>
                <c:pt idx="1374">
                  <c:v>10/05/2012</c:v>
                </c:pt>
                <c:pt idx="1375">
                  <c:v>11/05/2012</c:v>
                </c:pt>
                <c:pt idx="1376">
                  <c:v>14/05/2012</c:v>
                </c:pt>
                <c:pt idx="1377">
                  <c:v>15/05/2012</c:v>
                </c:pt>
                <c:pt idx="1378">
                  <c:v>16/05/2012</c:v>
                </c:pt>
                <c:pt idx="1379">
                  <c:v>17/05/2012</c:v>
                </c:pt>
                <c:pt idx="1380">
                  <c:v>18/05/2012</c:v>
                </c:pt>
                <c:pt idx="1381">
                  <c:v>21/05/2012</c:v>
                </c:pt>
                <c:pt idx="1382">
                  <c:v>22/05/2012</c:v>
                </c:pt>
                <c:pt idx="1383">
                  <c:v>23/05/2012</c:v>
                </c:pt>
                <c:pt idx="1384">
                  <c:v>24/05/2012</c:v>
                </c:pt>
                <c:pt idx="1385">
                  <c:v>25/05/2012</c:v>
                </c:pt>
                <c:pt idx="1386">
                  <c:v>28/05/2012</c:v>
                </c:pt>
                <c:pt idx="1387">
                  <c:v>29/05/2012</c:v>
                </c:pt>
                <c:pt idx="1388">
                  <c:v>30/05/2012</c:v>
                </c:pt>
                <c:pt idx="1389">
                  <c:v>31/05/2012</c:v>
                </c:pt>
                <c:pt idx="1390">
                  <c:v>01/06/2012</c:v>
                </c:pt>
                <c:pt idx="1391">
                  <c:v>04/06/2012</c:v>
                </c:pt>
                <c:pt idx="1392">
                  <c:v>05/06/2012</c:v>
                </c:pt>
                <c:pt idx="1393">
                  <c:v>06/06/2012</c:v>
                </c:pt>
                <c:pt idx="1394">
                  <c:v>07/06/2012</c:v>
                </c:pt>
                <c:pt idx="1395">
                  <c:v>08/06/2012</c:v>
                </c:pt>
                <c:pt idx="1396">
                  <c:v>11/06/2012</c:v>
                </c:pt>
                <c:pt idx="1397">
                  <c:v>12/06/2012</c:v>
                </c:pt>
                <c:pt idx="1398">
                  <c:v>13/06/2012</c:v>
                </c:pt>
                <c:pt idx="1399">
                  <c:v>14/06/2012</c:v>
                </c:pt>
                <c:pt idx="1400">
                  <c:v>15/06/2012</c:v>
                </c:pt>
                <c:pt idx="1401">
                  <c:v>18/06/2012</c:v>
                </c:pt>
                <c:pt idx="1402">
                  <c:v>19/06/2012</c:v>
                </c:pt>
                <c:pt idx="1403">
                  <c:v>20/06/2012</c:v>
                </c:pt>
                <c:pt idx="1404">
                  <c:v>21/06/2012</c:v>
                </c:pt>
                <c:pt idx="1405">
                  <c:v>22/06/2012</c:v>
                </c:pt>
                <c:pt idx="1406">
                  <c:v>25/06/2012</c:v>
                </c:pt>
                <c:pt idx="1407">
                  <c:v>26/06/2012</c:v>
                </c:pt>
                <c:pt idx="1408">
                  <c:v>27/06/2012</c:v>
                </c:pt>
                <c:pt idx="1409">
                  <c:v>28/06/2012</c:v>
                </c:pt>
                <c:pt idx="1410">
                  <c:v>29/06/2012</c:v>
                </c:pt>
                <c:pt idx="1411">
                  <c:v>02/07/2012</c:v>
                </c:pt>
                <c:pt idx="1412">
                  <c:v>03/07/2012</c:v>
                </c:pt>
                <c:pt idx="1413">
                  <c:v>04/07/2012</c:v>
                </c:pt>
                <c:pt idx="1414">
                  <c:v>05/07/2012</c:v>
                </c:pt>
                <c:pt idx="1415">
                  <c:v>06/07/2012</c:v>
                </c:pt>
                <c:pt idx="1416">
                  <c:v>09/07/2012</c:v>
                </c:pt>
                <c:pt idx="1417">
                  <c:v>10/07/2012</c:v>
                </c:pt>
                <c:pt idx="1418">
                  <c:v>11/07/2012</c:v>
                </c:pt>
                <c:pt idx="1419">
                  <c:v>12/07/2012</c:v>
                </c:pt>
                <c:pt idx="1420">
                  <c:v>13/07/2012</c:v>
                </c:pt>
                <c:pt idx="1421">
                  <c:v>16/07/2012</c:v>
                </c:pt>
                <c:pt idx="1422">
                  <c:v>17/07/2012</c:v>
                </c:pt>
                <c:pt idx="1423">
                  <c:v>18/07/2012</c:v>
                </c:pt>
                <c:pt idx="1424">
                  <c:v>19/07/2012</c:v>
                </c:pt>
                <c:pt idx="1425">
                  <c:v>20/07/2012</c:v>
                </c:pt>
                <c:pt idx="1426">
                  <c:v>23/07/2012</c:v>
                </c:pt>
                <c:pt idx="1427">
                  <c:v>24/07/2012</c:v>
                </c:pt>
                <c:pt idx="1428">
                  <c:v>25/07/2012</c:v>
                </c:pt>
                <c:pt idx="1429">
                  <c:v>26/07/2012</c:v>
                </c:pt>
                <c:pt idx="1430">
                  <c:v>27/07/2012</c:v>
                </c:pt>
                <c:pt idx="1431">
                  <c:v>30/07/2012</c:v>
                </c:pt>
                <c:pt idx="1432">
                  <c:v>31/07/2012</c:v>
                </c:pt>
                <c:pt idx="1433">
                  <c:v>01/08/2012</c:v>
                </c:pt>
                <c:pt idx="1434">
                  <c:v>02/08/2012</c:v>
                </c:pt>
                <c:pt idx="1435">
                  <c:v>03/08/2012</c:v>
                </c:pt>
                <c:pt idx="1436">
                  <c:v>06/08/2012</c:v>
                </c:pt>
                <c:pt idx="1437">
                  <c:v>07/08/2012</c:v>
                </c:pt>
                <c:pt idx="1438">
                  <c:v>08/08/2012</c:v>
                </c:pt>
                <c:pt idx="1439">
                  <c:v>09/08/2012</c:v>
                </c:pt>
                <c:pt idx="1440">
                  <c:v>10/08/2012</c:v>
                </c:pt>
                <c:pt idx="1441">
                  <c:v>13/08/2012</c:v>
                </c:pt>
                <c:pt idx="1442">
                  <c:v>14/08/2012</c:v>
                </c:pt>
                <c:pt idx="1443">
                  <c:v>15/08/2012</c:v>
                </c:pt>
                <c:pt idx="1444">
                  <c:v>16/08/2012</c:v>
                </c:pt>
                <c:pt idx="1445">
                  <c:v>17/08/2012</c:v>
                </c:pt>
                <c:pt idx="1446">
                  <c:v>20/08/2012</c:v>
                </c:pt>
                <c:pt idx="1447">
                  <c:v>21/08/2012</c:v>
                </c:pt>
                <c:pt idx="1448">
                  <c:v>22/08/2012</c:v>
                </c:pt>
                <c:pt idx="1449">
                  <c:v>23/08/2012</c:v>
                </c:pt>
                <c:pt idx="1450">
                  <c:v>24/08/2012</c:v>
                </c:pt>
                <c:pt idx="1451">
                  <c:v>27/08/2012</c:v>
                </c:pt>
                <c:pt idx="1452">
                  <c:v>28/08/2012</c:v>
                </c:pt>
                <c:pt idx="1453">
                  <c:v>29/08/2012</c:v>
                </c:pt>
                <c:pt idx="1454">
                  <c:v>30/08/2012</c:v>
                </c:pt>
                <c:pt idx="1455">
                  <c:v>31/08/2012</c:v>
                </c:pt>
                <c:pt idx="1456">
                  <c:v>03/09/2012</c:v>
                </c:pt>
                <c:pt idx="1457">
                  <c:v>04/09/2012</c:v>
                </c:pt>
                <c:pt idx="1458">
                  <c:v>05/09/2012</c:v>
                </c:pt>
                <c:pt idx="1459">
                  <c:v>06/09/2012</c:v>
                </c:pt>
                <c:pt idx="1460">
                  <c:v>07/09/2012</c:v>
                </c:pt>
                <c:pt idx="1461">
                  <c:v>10/09/2012</c:v>
                </c:pt>
                <c:pt idx="1462">
                  <c:v>11/09/2012</c:v>
                </c:pt>
                <c:pt idx="1463">
                  <c:v>12/09/2012</c:v>
                </c:pt>
                <c:pt idx="1464">
                  <c:v>13/09/2012</c:v>
                </c:pt>
                <c:pt idx="1465">
                  <c:v>14/09/2012</c:v>
                </c:pt>
                <c:pt idx="1466">
                  <c:v>17/09/2012</c:v>
                </c:pt>
                <c:pt idx="1467">
                  <c:v>18/09/2012</c:v>
                </c:pt>
                <c:pt idx="1468">
                  <c:v>19/09/2012</c:v>
                </c:pt>
                <c:pt idx="1469">
                  <c:v>20/09/2012</c:v>
                </c:pt>
                <c:pt idx="1470">
                  <c:v>21/09/2012</c:v>
                </c:pt>
                <c:pt idx="1471">
                  <c:v>24/09/2012</c:v>
                </c:pt>
                <c:pt idx="1472">
                  <c:v>25/09/2012</c:v>
                </c:pt>
                <c:pt idx="1473">
                  <c:v>26/09/2012</c:v>
                </c:pt>
                <c:pt idx="1474">
                  <c:v>27/09/2012</c:v>
                </c:pt>
                <c:pt idx="1475">
                  <c:v>28/09/2012</c:v>
                </c:pt>
                <c:pt idx="1476">
                  <c:v>01/10/2012</c:v>
                </c:pt>
                <c:pt idx="1477">
                  <c:v>02/10/2012</c:v>
                </c:pt>
                <c:pt idx="1478">
                  <c:v>03/10/2012</c:v>
                </c:pt>
                <c:pt idx="1479">
                  <c:v>04/10/2012</c:v>
                </c:pt>
                <c:pt idx="1480">
                  <c:v>05/10/2012</c:v>
                </c:pt>
                <c:pt idx="1481">
                  <c:v>08/10/2012</c:v>
                </c:pt>
                <c:pt idx="1482">
                  <c:v>09/10/2012</c:v>
                </c:pt>
                <c:pt idx="1483">
                  <c:v>10/10/2012</c:v>
                </c:pt>
                <c:pt idx="1484">
                  <c:v>11/10/2012</c:v>
                </c:pt>
                <c:pt idx="1485">
                  <c:v>12/10/2012</c:v>
                </c:pt>
                <c:pt idx="1486">
                  <c:v>15/10/2012</c:v>
                </c:pt>
                <c:pt idx="1487">
                  <c:v>16/10/2012</c:v>
                </c:pt>
                <c:pt idx="1488">
                  <c:v>17/10/2012</c:v>
                </c:pt>
                <c:pt idx="1489">
                  <c:v>18/10/2012</c:v>
                </c:pt>
                <c:pt idx="1490">
                  <c:v>19/10/2012</c:v>
                </c:pt>
                <c:pt idx="1491">
                  <c:v>22/10/2012</c:v>
                </c:pt>
                <c:pt idx="1492">
                  <c:v>23/10/2012</c:v>
                </c:pt>
                <c:pt idx="1493">
                  <c:v>24/10/2012</c:v>
                </c:pt>
                <c:pt idx="1494">
                  <c:v>25/10/2012</c:v>
                </c:pt>
                <c:pt idx="1495">
                  <c:v>26/10/2012</c:v>
                </c:pt>
                <c:pt idx="1496">
                  <c:v>29/10/2012</c:v>
                </c:pt>
                <c:pt idx="1497">
                  <c:v>30/10/2012</c:v>
                </c:pt>
                <c:pt idx="1498">
                  <c:v>31/10/2012</c:v>
                </c:pt>
                <c:pt idx="1499">
                  <c:v>01/11/2012</c:v>
                </c:pt>
                <c:pt idx="1500">
                  <c:v>02/11/2012</c:v>
                </c:pt>
                <c:pt idx="1501">
                  <c:v>05/11/2012</c:v>
                </c:pt>
                <c:pt idx="1502">
                  <c:v>06/11/2012</c:v>
                </c:pt>
                <c:pt idx="1503">
                  <c:v>07/11/2012</c:v>
                </c:pt>
                <c:pt idx="1504">
                  <c:v>08/11/2012</c:v>
                </c:pt>
                <c:pt idx="1505">
                  <c:v>09/11/2012</c:v>
                </c:pt>
                <c:pt idx="1506">
                  <c:v>12/11/2012</c:v>
                </c:pt>
                <c:pt idx="1507">
                  <c:v>13/11/2012</c:v>
                </c:pt>
                <c:pt idx="1508">
                  <c:v>14/11/2012</c:v>
                </c:pt>
                <c:pt idx="1509">
                  <c:v>15/11/2012</c:v>
                </c:pt>
                <c:pt idx="1510">
                  <c:v>16/11/2012</c:v>
                </c:pt>
                <c:pt idx="1511">
                  <c:v>19/11/2012</c:v>
                </c:pt>
                <c:pt idx="1512">
                  <c:v>20/11/2012</c:v>
                </c:pt>
                <c:pt idx="1513">
                  <c:v>21/11/2012</c:v>
                </c:pt>
                <c:pt idx="1514">
                  <c:v>22/11/2012</c:v>
                </c:pt>
                <c:pt idx="1515">
                  <c:v>23/11/2012</c:v>
                </c:pt>
                <c:pt idx="1516">
                  <c:v>26/11/2012</c:v>
                </c:pt>
                <c:pt idx="1517">
                  <c:v>27/11/2012</c:v>
                </c:pt>
                <c:pt idx="1518">
                  <c:v>28/11/2012</c:v>
                </c:pt>
                <c:pt idx="1519">
                  <c:v>29/11/2012</c:v>
                </c:pt>
                <c:pt idx="1520">
                  <c:v>30/11/2012</c:v>
                </c:pt>
                <c:pt idx="1521">
                  <c:v>03/12/2012</c:v>
                </c:pt>
                <c:pt idx="1522">
                  <c:v>04/12/2012</c:v>
                </c:pt>
                <c:pt idx="1523">
                  <c:v>05/12/2012</c:v>
                </c:pt>
                <c:pt idx="1524">
                  <c:v>06/12/2012</c:v>
                </c:pt>
                <c:pt idx="1525">
                  <c:v>07/12/2012</c:v>
                </c:pt>
                <c:pt idx="1526">
                  <c:v>10/12/2012</c:v>
                </c:pt>
                <c:pt idx="1527">
                  <c:v>11/12/2012</c:v>
                </c:pt>
                <c:pt idx="1528">
                  <c:v>12/12/2012</c:v>
                </c:pt>
                <c:pt idx="1529">
                  <c:v>13/12/2012</c:v>
                </c:pt>
                <c:pt idx="1530">
                  <c:v>14/12/2012</c:v>
                </c:pt>
                <c:pt idx="1531">
                  <c:v>17/12/2012</c:v>
                </c:pt>
                <c:pt idx="1532">
                  <c:v>18/12/2012</c:v>
                </c:pt>
                <c:pt idx="1533">
                  <c:v>19/12/2012</c:v>
                </c:pt>
                <c:pt idx="1534">
                  <c:v>20/12/2012</c:v>
                </c:pt>
                <c:pt idx="1535">
                  <c:v>21/12/2012</c:v>
                </c:pt>
                <c:pt idx="1536">
                  <c:v>24/12/2012</c:v>
                </c:pt>
                <c:pt idx="1537">
                  <c:v>27/12/2012</c:v>
                </c:pt>
                <c:pt idx="1538">
                  <c:v>28/12/2012</c:v>
                </c:pt>
                <c:pt idx="1539">
                  <c:v>31/12/2012</c:v>
                </c:pt>
                <c:pt idx="1540">
                  <c:v>02/01/2013</c:v>
                </c:pt>
                <c:pt idx="1541">
                  <c:v>03/01/2013</c:v>
                </c:pt>
                <c:pt idx="1542">
                  <c:v>04/01/2013</c:v>
                </c:pt>
                <c:pt idx="1543">
                  <c:v>07/01/2013</c:v>
                </c:pt>
                <c:pt idx="1544">
                  <c:v>08/01/2013</c:v>
                </c:pt>
                <c:pt idx="1545">
                  <c:v>09/01/2013</c:v>
                </c:pt>
                <c:pt idx="1546">
                  <c:v>10/01/2013</c:v>
                </c:pt>
                <c:pt idx="1547">
                  <c:v>11/01/2013</c:v>
                </c:pt>
                <c:pt idx="1548">
                  <c:v>14/01/2013</c:v>
                </c:pt>
                <c:pt idx="1549">
                  <c:v>15/01/2013</c:v>
                </c:pt>
                <c:pt idx="1550">
                  <c:v>16/01/2013</c:v>
                </c:pt>
                <c:pt idx="1551">
                  <c:v>17/01/2013</c:v>
                </c:pt>
                <c:pt idx="1552">
                  <c:v>18/01/2013</c:v>
                </c:pt>
                <c:pt idx="1553">
                  <c:v>21/01/2013</c:v>
                </c:pt>
                <c:pt idx="1554">
                  <c:v>22/01/2013</c:v>
                </c:pt>
                <c:pt idx="1555">
                  <c:v>23/01/2013</c:v>
                </c:pt>
                <c:pt idx="1556">
                  <c:v>24/01/2013</c:v>
                </c:pt>
                <c:pt idx="1557">
                  <c:v>25/01/2013</c:v>
                </c:pt>
                <c:pt idx="1558">
                  <c:v>28/01/2013</c:v>
                </c:pt>
                <c:pt idx="1559">
                  <c:v>29/01/2013</c:v>
                </c:pt>
                <c:pt idx="1560">
                  <c:v>30/01/2013</c:v>
                </c:pt>
                <c:pt idx="1561">
                  <c:v>31/01/2013</c:v>
                </c:pt>
                <c:pt idx="1562">
                  <c:v>01/02/2013</c:v>
                </c:pt>
                <c:pt idx="1563">
                  <c:v>04/02/2013</c:v>
                </c:pt>
                <c:pt idx="1564">
                  <c:v>05/02/2013</c:v>
                </c:pt>
                <c:pt idx="1565">
                  <c:v>06/02/2013</c:v>
                </c:pt>
                <c:pt idx="1566">
                  <c:v>07/02/2013</c:v>
                </c:pt>
                <c:pt idx="1567">
                  <c:v>08/02/2013</c:v>
                </c:pt>
                <c:pt idx="1568">
                  <c:v>11/02/2013</c:v>
                </c:pt>
                <c:pt idx="1569">
                  <c:v>12/02/2013</c:v>
                </c:pt>
                <c:pt idx="1570">
                  <c:v>13/02/2013</c:v>
                </c:pt>
                <c:pt idx="1571">
                  <c:v>14/02/2013</c:v>
                </c:pt>
                <c:pt idx="1572">
                  <c:v>15/02/2013</c:v>
                </c:pt>
                <c:pt idx="1573">
                  <c:v>18/02/2013</c:v>
                </c:pt>
                <c:pt idx="1574">
                  <c:v>19/02/2013</c:v>
                </c:pt>
                <c:pt idx="1575">
                  <c:v>20/02/2013</c:v>
                </c:pt>
                <c:pt idx="1576">
                  <c:v>21/02/2013</c:v>
                </c:pt>
                <c:pt idx="1577">
                  <c:v>22/02/2013</c:v>
                </c:pt>
                <c:pt idx="1578">
                  <c:v>25/02/2013</c:v>
                </c:pt>
                <c:pt idx="1579">
                  <c:v>26/02/2013</c:v>
                </c:pt>
                <c:pt idx="1580">
                  <c:v>27/02/2013</c:v>
                </c:pt>
                <c:pt idx="1581">
                  <c:v>28/02/2013</c:v>
                </c:pt>
                <c:pt idx="1582">
                  <c:v>01/03/2013</c:v>
                </c:pt>
                <c:pt idx="1583">
                  <c:v>04/03/2013</c:v>
                </c:pt>
                <c:pt idx="1584">
                  <c:v>05/03/2013</c:v>
                </c:pt>
                <c:pt idx="1585">
                  <c:v>06/03/2013</c:v>
                </c:pt>
                <c:pt idx="1586">
                  <c:v>07/03/2013</c:v>
                </c:pt>
                <c:pt idx="1587">
                  <c:v>08/03/2013</c:v>
                </c:pt>
                <c:pt idx="1588">
                  <c:v>11/03/2013</c:v>
                </c:pt>
                <c:pt idx="1589">
                  <c:v>12/03/2013</c:v>
                </c:pt>
                <c:pt idx="1590">
                  <c:v>13/03/2013</c:v>
                </c:pt>
                <c:pt idx="1591">
                  <c:v>14/03/2013</c:v>
                </c:pt>
                <c:pt idx="1592">
                  <c:v>15/03/2013</c:v>
                </c:pt>
                <c:pt idx="1593">
                  <c:v>18/03/2013</c:v>
                </c:pt>
                <c:pt idx="1594">
                  <c:v>19/03/2013</c:v>
                </c:pt>
                <c:pt idx="1595">
                  <c:v>20/03/2013</c:v>
                </c:pt>
                <c:pt idx="1596">
                  <c:v>21/03/2013</c:v>
                </c:pt>
                <c:pt idx="1597">
                  <c:v>22/03/2013</c:v>
                </c:pt>
                <c:pt idx="1598">
                  <c:v>25/03/2013</c:v>
                </c:pt>
                <c:pt idx="1599">
                  <c:v>26/03/2013</c:v>
                </c:pt>
                <c:pt idx="1600">
                  <c:v>27/03/2013</c:v>
                </c:pt>
                <c:pt idx="1601">
                  <c:v>28/03/2013</c:v>
                </c:pt>
                <c:pt idx="1602">
                  <c:v>02/04/2013</c:v>
                </c:pt>
                <c:pt idx="1603">
                  <c:v>03/04/2013</c:v>
                </c:pt>
                <c:pt idx="1604">
                  <c:v>04/04/2013</c:v>
                </c:pt>
                <c:pt idx="1605">
                  <c:v>05/04/2013</c:v>
                </c:pt>
                <c:pt idx="1606">
                  <c:v>08/04/2013</c:v>
                </c:pt>
                <c:pt idx="1607">
                  <c:v>09/04/2013</c:v>
                </c:pt>
                <c:pt idx="1608">
                  <c:v>10/04/2013</c:v>
                </c:pt>
                <c:pt idx="1609">
                  <c:v>11/04/2013</c:v>
                </c:pt>
                <c:pt idx="1610">
                  <c:v>12/04/2013</c:v>
                </c:pt>
                <c:pt idx="1611">
                  <c:v>15/04/2013</c:v>
                </c:pt>
                <c:pt idx="1612">
                  <c:v>16/04/2013</c:v>
                </c:pt>
                <c:pt idx="1613">
                  <c:v>17/04/2013</c:v>
                </c:pt>
                <c:pt idx="1614">
                  <c:v>18/04/2013</c:v>
                </c:pt>
                <c:pt idx="1615">
                  <c:v>19/04/2013</c:v>
                </c:pt>
                <c:pt idx="1616">
                  <c:v>22/04/2013</c:v>
                </c:pt>
                <c:pt idx="1617">
                  <c:v>23/04/2013</c:v>
                </c:pt>
                <c:pt idx="1618">
                  <c:v>24/04/2013</c:v>
                </c:pt>
                <c:pt idx="1619">
                  <c:v>25/04/2013</c:v>
                </c:pt>
                <c:pt idx="1620">
                  <c:v>26/04/2013</c:v>
                </c:pt>
                <c:pt idx="1621">
                  <c:v>29/04/2013</c:v>
                </c:pt>
                <c:pt idx="1622">
                  <c:v>30/04/2013</c:v>
                </c:pt>
              </c:strCache>
            </c:strRef>
          </c:cat>
          <c:val>
            <c:numRef>
              <c:f>Euribor!$D$2:$D$1624</c:f>
              <c:numCache>
                <c:formatCode>0.000</c:formatCode>
                <c:ptCount val="1623"/>
                <c:pt idx="0">
                  <c:v>0.0750000000000002</c:v>
                </c:pt>
                <c:pt idx="1">
                  <c:v>0.0760000000000001</c:v>
                </c:pt>
                <c:pt idx="2">
                  <c:v>0.0739999999999999</c:v>
                </c:pt>
                <c:pt idx="3">
                  <c:v>0.0749999999999998</c:v>
                </c:pt>
                <c:pt idx="4">
                  <c:v>0.0680000000000001</c:v>
                </c:pt>
                <c:pt idx="5">
                  <c:v>0.0720000000000001</c:v>
                </c:pt>
                <c:pt idx="6">
                  <c:v>0.0750000000000002</c:v>
                </c:pt>
                <c:pt idx="7">
                  <c:v>0.0670000000000002</c:v>
                </c:pt>
                <c:pt idx="8">
                  <c:v>0.0750000000000002</c:v>
                </c:pt>
                <c:pt idx="9">
                  <c:v>0.0760000000000001</c:v>
                </c:pt>
                <c:pt idx="10">
                  <c:v>0.0760000000000001</c:v>
                </c:pt>
                <c:pt idx="11">
                  <c:v>0.077</c:v>
                </c:pt>
                <c:pt idx="12">
                  <c:v>0.0739999999999999</c:v>
                </c:pt>
                <c:pt idx="13">
                  <c:v>0.0739999999999999</c:v>
                </c:pt>
                <c:pt idx="14">
                  <c:v>0.065</c:v>
                </c:pt>
                <c:pt idx="15">
                  <c:v>0.0670000000000002</c:v>
                </c:pt>
                <c:pt idx="16">
                  <c:v>0.0659999999999999</c:v>
                </c:pt>
                <c:pt idx="17">
                  <c:v>0.069</c:v>
                </c:pt>
                <c:pt idx="18">
                  <c:v>0.0719999999999996</c:v>
                </c:pt>
                <c:pt idx="19">
                  <c:v>0.0749999999999998</c:v>
                </c:pt>
                <c:pt idx="20">
                  <c:v>0.0710000000000002</c:v>
                </c:pt>
                <c:pt idx="21">
                  <c:v>0.0720000000000001</c:v>
                </c:pt>
                <c:pt idx="22">
                  <c:v>0.065</c:v>
                </c:pt>
                <c:pt idx="23">
                  <c:v>0.0679999999999997</c:v>
                </c:pt>
                <c:pt idx="24">
                  <c:v>0.0699999999999999</c:v>
                </c:pt>
                <c:pt idx="25">
                  <c:v>0.0639999999999997</c:v>
                </c:pt>
                <c:pt idx="26">
                  <c:v>0.0659999999999999</c:v>
                </c:pt>
                <c:pt idx="27">
                  <c:v>0.0629999999999998</c:v>
                </c:pt>
                <c:pt idx="28">
                  <c:v>0.0659999999999999</c:v>
                </c:pt>
                <c:pt idx="29">
                  <c:v>0.069</c:v>
                </c:pt>
                <c:pt idx="30">
                  <c:v>0.0739999999999999</c:v>
                </c:pt>
                <c:pt idx="31">
                  <c:v>0.065</c:v>
                </c:pt>
                <c:pt idx="32">
                  <c:v>0.0750000000000002</c:v>
                </c:pt>
                <c:pt idx="33">
                  <c:v>0.0660000000000003</c:v>
                </c:pt>
                <c:pt idx="34">
                  <c:v>0.0710000000000002</c:v>
                </c:pt>
                <c:pt idx="35">
                  <c:v>0.0730000000000004</c:v>
                </c:pt>
                <c:pt idx="36">
                  <c:v>0.065</c:v>
                </c:pt>
                <c:pt idx="37">
                  <c:v>0.0630000000000002</c:v>
                </c:pt>
                <c:pt idx="38">
                  <c:v>0.0660000000000003</c:v>
                </c:pt>
                <c:pt idx="39">
                  <c:v>0.0630000000000002</c:v>
                </c:pt>
                <c:pt idx="40">
                  <c:v>0.0740000000000003</c:v>
                </c:pt>
                <c:pt idx="41">
                  <c:v>0.0680000000000001</c:v>
                </c:pt>
                <c:pt idx="42">
                  <c:v>0.0659999999999999</c:v>
                </c:pt>
                <c:pt idx="43">
                  <c:v>0.069</c:v>
                </c:pt>
                <c:pt idx="44">
                  <c:v>0.0800000000000001</c:v>
                </c:pt>
                <c:pt idx="45">
                  <c:v>0.0660000000000003</c:v>
                </c:pt>
                <c:pt idx="46">
                  <c:v>0.0579999999999999</c:v>
                </c:pt>
                <c:pt idx="47">
                  <c:v>0.0580000000000003</c:v>
                </c:pt>
                <c:pt idx="48">
                  <c:v>0.065</c:v>
                </c:pt>
                <c:pt idx="49">
                  <c:v>0.0589999999999997</c:v>
                </c:pt>
                <c:pt idx="50">
                  <c:v>0.0589999999999997</c:v>
                </c:pt>
                <c:pt idx="51">
                  <c:v>0.0629999999999998</c:v>
                </c:pt>
                <c:pt idx="52">
                  <c:v>0.0659999999999999</c:v>
                </c:pt>
                <c:pt idx="53">
                  <c:v>0.0659999999999999</c:v>
                </c:pt>
                <c:pt idx="54">
                  <c:v>0.0619999999999998</c:v>
                </c:pt>
                <c:pt idx="55">
                  <c:v>0.065</c:v>
                </c:pt>
                <c:pt idx="56">
                  <c:v>0.0569999999999999</c:v>
                </c:pt>
                <c:pt idx="57">
                  <c:v>0.0620000000000003</c:v>
                </c:pt>
                <c:pt idx="58">
                  <c:v>0.0640000000000001</c:v>
                </c:pt>
                <c:pt idx="59">
                  <c:v>0.0660000000000003</c:v>
                </c:pt>
                <c:pt idx="60">
                  <c:v>0.0589999999999997</c:v>
                </c:pt>
                <c:pt idx="61">
                  <c:v>0.0640000000000001</c:v>
                </c:pt>
                <c:pt idx="62">
                  <c:v>0.0720000000000001</c:v>
                </c:pt>
                <c:pt idx="63">
                  <c:v>0.0640000000000001</c:v>
                </c:pt>
                <c:pt idx="64">
                  <c:v>0.0569999999999999</c:v>
                </c:pt>
                <c:pt idx="65">
                  <c:v>0.0659999999999999</c:v>
                </c:pt>
                <c:pt idx="66">
                  <c:v>0.0640000000000001</c:v>
                </c:pt>
                <c:pt idx="67">
                  <c:v>0.0660000000000003</c:v>
                </c:pt>
                <c:pt idx="68">
                  <c:v>0.065</c:v>
                </c:pt>
                <c:pt idx="69">
                  <c:v>0.0580000000000003</c:v>
                </c:pt>
                <c:pt idx="70">
                  <c:v>0.0579999999999999</c:v>
                </c:pt>
                <c:pt idx="71">
                  <c:v>0.0600000000000001</c:v>
                </c:pt>
                <c:pt idx="72">
                  <c:v>0.065</c:v>
                </c:pt>
                <c:pt idx="73">
                  <c:v>0.0680000000000001</c:v>
                </c:pt>
                <c:pt idx="74">
                  <c:v>0.069</c:v>
                </c:pt>
                <c:pt idx="75">
                  <c:v>0.065</c:v>
                </c:pt>
                <c:pt idx="76">
                  <c:v>0.0579999999999999</c:v>
                </c:pt>
                <c:pt idx="77">
                  <c:v>0.0619999999999998</c:v>
                </c:pt>
                <c:pt idx="78">
                  <c:v>0.065</c:v>
                </c:pt>
                <c:pt idx="79">
                  <c:v>0.0590000000000002</c:v>
                </c:pt>
                <c:pt idx="80">
                  <c:v>0.065</c:v>
                </c:pt>
                <c:pt idx="81">
                  <c:v>0.0629999999999998</c:v>
                </c:pt>
                <c:pt idx="82">
                  <c:v>0.0670000000000002</c:v>
                </c:pt>
                <c:pt idx="83">
                  <c:v>0.0629999999999998</c:v>
                </c:pt>
                <c:pt idx="84">
                  <c:v>0.0639999999999997</c:v>
                </c:pt>
                <c:pt idx="85">
                  <c:v>0.0659999999999994</c:v>
                </c:pt>
                <c:pt idx="86">
                  <c:v>0.0680000000000001</c:v>
                </c:pt>
                <c:pt idx="87">
                  <c:v>0.0630000000000002</c:v>
                </c:pt>
                <c:pt idx="88">
                  <c:v>0.0660000000000003</c:v>
                </c:pt>
                <c:pt idx="89">
                  <c:v>0.0649999999999995</c:v>
                </c:pt>
                <c:pt idx="90">
                  <c:v>0.0709999999999998</c:v>
                </c:pt>
                <c:pt idx="91">
                  <c:v>0.0729999999999995</c:v>
                </c:pt>
                <c:pt idx="92">
                  <c:v>0.0659999999999999</c:v>
                </c:pt>
                <c:pt idx="93">
                  <c:v>0.0670000000000002</c:v>
                </c:pt>
                <c:pt idx="94">
                  <c:v>0.0630000000000006</c:v>
                </c:pt>
                <c:pt idx="95">
                  <c:v>0.0670000000000002</c:v>
                </c:pt>
                <c:pt idx="96">
                  <c:v>0.0580000000000007</c:v>
                </c:pt>
                <c:pt idx="97">
                  <c:v>0.0600000000000005</c:v>
                </c:pt>
                <c:pt idx="98">
                  <c:v>0.0660000000000007</c:v>
                </c:pt>
                <c:pt idx="99">
                  <c:v>0.0649999999999995</c:v>
                </c:pt>
                <c:pt idx="100">
                  <c:v>0.0579999999999999</c:v>
                </c:pt>
                <c:pt idx="101">
                  <c:v>0.0670000000000002</c:v>
                </c:pt>
                <c:pt idx="102">
                  <c:v>0.069</c:v>
                </c:pt>
                <c:pt idx="103">
                  <c:v>0.0630000000000006</c:v>
                </c:pt>
                <c:pt idx="104">
                  <c:v>0.0720000000000001</c:v>
                </c:pt>
                <c:pt idx="105">
                  <c:v>0.0739999999999999</c:v>
                </c:pt>
                <c:pt idx="106">
                  <c:v>0.0650000000000004</c:v>
                </c:pt>
                <c:pt idx="107">
                  <c:v>0.0660000000000007</c:v>
                </c:pt>
                <c:pt idx="108">
                  <c:v>0.0660000000000007</c:v>
                </c:pt>
                <c:pt idx="109">
                  <c:v>0.0649999999999995</c:v>
                </c:pt>
                <c:pt idx="110">
                  <c:v>0.0679999999999997</c:v>
                </c:pt>
                <c:pt idx="111">
                  <c:v>0.0599999999999997</c:v>
                </c:pt>
                <c:pt idx="112">
                  <c:v>0.0620000000000003</c:v>
                </c:pt>
                <c:pt idx="113">
                  <c:v>0.0649999999999995</c:v>
                </c:pt>
                <c:pt idx="114">
                  <c:v>0.0670000000000002</c:v>
                </c:pt>
                <c:pt idx="115">
                  <c:v>0.0679999999999997</c:v>
                </c:pt>
                <c:pt idx="116">
                  <c:v>0.0679999999999997</c:v>
                </c:pt>
                <c:pt idx="117">
                  <c:v>0.0629999999999998</c:v>
                </c:pt>
                <c:pt idx="118">
                  <c:v>0.0650000000000004</c:v>
                </c:pt>
                <c:pt idx="119">
                  <c:v>0.069</c:v>
                </c:pt>
                <c:pt idx="120">
                  <c:v>0.0700000000000003</c:v>
                </c:pt>
                <c:pt idx="121">
                  <c:v>0.069</c:v>
                </c:pt>
                <c:pt idx="122">
                  <c:v>0.0720000000000001</c:v>
                </c:pt>
                <c:pt idx="123">
                  <c:v>0.0739999999999999</c:v>
                </c:pt>
                <c:pt idx="124">
                  <c:v>0.0720000000000001</c:v>
                </c:pt>
                <c:pt idx="125">
                  <c:v>0.0750000000000002</c:v>
                </c:pt>
                <c:pt idx="126">
                  <c:v>0.0760000000000005</c:v>
                </c:pt>
                <c:pt idx="127">
                  <c:v>0.0820000000000007</c:v>
                </c:pt>
                <c:pt idx="128">
                  <c:v>0.0729999999999995</c:v>
                </c:pt>
                <c:pt idx="129">
                  <c:v>0.0700000000000003</c:v>
                </c:pt>
                <c:pt idx="130">
                  <c:v>0.0759999999999997</c:v>
                </c:pt>
                <c:pt idx="131">
                  <c:v>0.0670000000000002</c:v>
                </c:pt>
                <c:pt idx="132">
                  <c:v>0.0670000000000002</c:v>
                </c:pt>
                <c:pt idx="133">
                  <c:v>0.0709999999999998</c:v>
                </c:pt>
                <c:pt idx="134">
                  <c:v>0.069</c:v>
                </c:pt>
                <c:pt idx="135">
                  <c:v>0.0740000000000008</c:v>
                </c:pt>
                <c:pt idx="136">
                  <c:v>0.0750000000000002</c:v>
                </c:pt>
                <c:pt idx="137">
                  <c:v>0.0649999999999995</c:v>
                </c:pt>
                <c:pt idx="138">
                  <c:v>0.0709999999999998</c:v>
                </c:pt>
                <c:pt idx="139">
                  <c:v>0.0659999999999999</c:v>
                </c:pt>
                <c:pt idx="140">
                  <c:v>0.0679999999999997</c:v>
                </c:pt>
                <c:pt idx="141">
                  <c:v>0.069</c:v>
                </c:pt>
                <c:pt idx="142">
                  <c:v>0.0650000000000004</c:v>
                </c:pt>
                <c:pt idx="143">
                  <c:v>0.069</c:v>
                </c:pt>
                <c:pt idx="144">
                  <c:v>0.0650000000000004</c:v>
                </c:pt>
                <c:pt idx="145">
                  <c:v>0.0760000000000005</c:v>
                </c:pt>
                <c:pt idx="146">
                  <c:v>0.082</c:v>
                </c:pt>
                <c:pt idx="147">
                  <c:v>0.09</c:v>
                </c:pt>
                <c:pt idx="148">
                  <c:v>0.0940000000000003</c:v>
                </c:pt>
                <c:pt idx="149">
                  <c:v>0.0909999999999995</c:v>
                </c:pt>
                <c:pt idx="150">
                  <c:v>0.0860000000000003</c:v>
                </c:pt>
                <c:pt idx="151">
                  <c:v>0.109</c:v>
                </c:pt>
                <c:pt idx="152">
                  <c:v>0.118</c:v>
                </c:pt>
                <c:pt idx="153">
                  <c:v>0.132000000000001</c:v>
                </c:pt>
                <c:pt idx="154">
                  <c:v>0.159</c:v>
                </c:pt>
                <c:pt idx="155">
                  <c:v>0.260999999999999</c:v>
                </c:pt>
                <c:pt idx="156">
                  <c:v>0.326000000000001</c:v>
                </c:pt>
                <c:pt idx="157">
                  <c:v>0.349</c:v>
                </c:pt>
                <c:pt idx="158">
                  <c:v>0.375</c:v>
                </c:pt>
                <c:pt idx="159">
                  <c:v>0.434</c:v>
                </c:pt>
                <c:pt idx="160">
                  <c:v>0.525</c:v>
                </c:pt>
                <c:pt idx="161">
                  <c:v>0.546</c:v>
                </c:pt>
                <c:pt idx="162">
                  <c:v>0.574</c:v>
                </c:pt>
                <c:pt idx="163">
                  <c:v>0.576000000000001</c:v>
                </c:pt>
                <c:pt idx="164">
                  <c:v>0.521</c:v>
                </c:pt>
                <c:pt idx="165">
                  <c:v>0.581000000000001</c:v>
                </c:pt>
                <c:pt idx="166">
                  <c:v>0.588</c:v>
                </c:pt>
                <c:pt idx="167">
                  <c:v>0.587</c:v>
                </c:pt>
                <c:pt idx="168">
                  <c:v>0.622000000000001</c:v>
                </c:pt>
                <c:pt idx="169">
                  <c:v>0.624000000000001</c:v>
                </c:pt>
                <c:pt idx="170">
                  <c:v>0.635000000000001</c:v>
                </c:pt>
                <c:pt idx="171">
                  <c:v>0.641</c:v>
                </c:pt>
                <c:pt idx="172">
                  <c:v>0.625</c:v>
                </c:pt>
                <c:pt idx="173">
                  <c:v>0.615000000000001</c:v>
                </c:pt>
                <c:pt idx="174">
                  <c:v>0.635</c:v>
                </c:pt>
                <c:pt idx="175">
                  <c:v>0.652000000000001</c:v>
                </c:pt>
                <c:pt idx="176">
                  <c:v>0.658000000000001</c:v>
                </c:pt>
                <c:pt idx="177">
                  <c:v>0.660000000000001</c:v>
                </c:pt>
                <c:pt idx="178">
                  <c:v>0.660000000000001</c:v>
                </c:pt>
                <c:pt idx="179">
                  <c:v>0.650000000000001</c:v>
                </c:pt>
                <c:pt idx="180">
                  <c:v>0.634000000000001</c:v>
                </c:pt>
                <c:pt idx="181">
                  <c:v>0.639000000000001</c:v>
                </c:pt>
                <c:pt idx="182">
                  <c:v>0.651</c:v>
                </c:pt>
                <c:pt idx="183">
                  <c:v>0.633</c:v>
                </c:pt>
                <c:pt idx="184">
                  <c:v>0.656</c:v>
                </c:pt>
                <c:pt idx="185">
                  <c:v>0.643</c:v>
                </c:pt>
                <c:pt idx="186">
                  <c:v>0.643</c:v>
                </c:pt>
                <c:pt idx="187">
                  <c:v>0.655</c:v>
                </c:pt>
                <c:pt idx="188">
                  <c:v>0.646</c:v>
                </c:pt>
                <c:pt idx="189">
                  <c:v>0.716</c:v>
                </c:pt>
                <c:pt idx="190">
                  <c:v>0.722</c:v>
                </c:pt>
                <c:pt idx="191">
                  <c:v>0.731000000000001</c:v>
                </c:pt>
                <c:pt idx="192">
                  <c:v>0.735000000000001</c:v>
                </c:pt>
                <c:pt idx="193">
                  <c:v>0.730000000000001</c:v>
                </c:pt>
                <c:pt idx="194">
                  <c:v>0.725000000000001</c:v>
                </c:pt>
                <c:pt idx="195">
                  <c:v>0.715000000000001</c:v>
                </c:pt>
                <c:pt idx="196">
                  <c:v>0.707000000000001</c:v>
                </c:pt>
                <c:pt idx="197">
                  <c:v>0.694</c:v>
                </c:pt>
                <c:pt idx="198">
                  <c:v>0.709</c:v>
                </c:pt>
                <c:pt idx="199">
                  <c:v>0.702</c:v>
                </c:pt>
                <c:pt idx="200">
                  <c:v>0.651</c:v>
                </c:pt>
                <c:pt idx="201">
                  <c:v>0.609</c:v>
                </c:pt>
                <c:pt idx="202">
                  <c:v>0.605000000000001</c:v>
                </c:pt>
                <c:pt idx="203">
                  <c:v>0.605000000000001</c:v>
                </c:pt>
                <c:pt idx="204">
                  <c:v>0.603</c:v>
                </c:pt>
                <c:pt idx="205">
                  <c:v>0.597</c:v>
                </c:pt>
                <c:pt idx="206">
                  <c:v>0.602</c:v>
                </c:pt>
                <c:pt idx="207">
                  <c:v>0.59</c:v>
                </c:pt>
                <c:pt idx="208">
                  <c:v>0.586</c:v>
                </c:pt>
                <c:pt idx="209">
                  <c:v>0.573000000000001</c:v>
                </c:pt>
                <c:pt idx="210">
                  <c:v>0.555000000000001</c:v>
                </c:pt>
                <c:pt idx="211">
                  <c:v>0.556</c:v>
                </c:pt>
                <c:pt idx="212">
                  <c:v>0.547000000000001</c:v>
                </c:pt>
                <c:pt idx="213">
                  <c:v>0.543</c:v>
                </c:pt>
                <c:pt idx="214">
                  <c:v>0.528</c:v>
                </c:pt>
                <c:pt idx="215">
                  <c:v>0.531000000000001</c:v>
                </c:pt>
                <c:pt idx="216">
                  <c:v>0.54</c:v>
                </c:pt>
                <c:pt idx="217">
                  <c:v>0.539000000000001</c:v>
                </c:pt>
                <c:pt idx="218">
                  <c:v>0.539000000000001</c:v>
                </c:pt>
                <c:pt idx="219">
                  <c:v>0.529</c:v>
                </c:pt>
                <c:pt idx="220">
                  <c:v>0.519</c:v>
                </c:pt>
                <c:pt idx="221">
                  <c:v>0.524</c:v>
                </c:pt>
                <c:pt idx="222">
                  <c:v>0.515000000000001</c:v>
                </c:pt>
                <c:pt idx="223">
                  <c:v>0.516</c:v>
                </c:pt>
                <c:pt idx="224">
                  <c:v>0.51</c:v>
                </c:pt>
                <c:pt idx="225">
                  <c:v>0.524</c:v>
                </c:pt>
                <c:pt idx="226">
                  <c:v>0.559000000000001</c:v>
                </c:pt>
                <c:pt idx="227">
                  <c:v>0.576000000000001</c:v>
                </c:pt>
                <c:pt idx="228">
                  <c:v>0.594</c:v>
                </c:pt>
                <c:pt idx="229">
                  <c:v>0.607</c:v>
                </c:pt>
                <c:pt idx="230">
                  <c:v>0.637000000000001</c:v>
                </c:pt>
                <c:pt idx="231">
                  <c:v>0.683</c:v>
                </c:pt>
                <c:pt idx="232">
                  <c:v>0.689000000000001</c:v>
                </c:pt>
                <c:pt idx="233">
                  <c:v>0.723000000000001</c:v>
                </c:pt>
                <c:pt idx="234">
                  <c:v>0.756000000000001</c:v>
                </c:pt>
                <c:pt idx="235">
                  <c:v>0.79</c:v>
                </c:pt>
                <c:pt idx="236">
                  <c:v>0.819000000000001</c:v>
                </c:pt>
                <c:pt idx="237">
                  <c:v>0.838</c:v>
                </c:pt>
                <c:pt idx="238">
                  <c:v>0.861000000000001</c:v>
                </c:pt>
                <c:pt idx="239">
                  <c:v>0.874000000000001</c:v>
                </c:pt>
                <c:pt idx="240">
                  <c:v>0.861</c:v>
                </c:pt>
                <c:pt idx="241">
                  <c:v>0.882000000000001</c:v>
                </c:pt>
                <c:pt idx="242">
                  <c:v>0.896999999999999</c:v>
                </c:pt>
                <c:pt idx="243">
                  <c:v>0.923</c:v>
                </c:pt>
                <c:pt idx="244">
                  <c:v>0.918</c:v>
                </c:pt>
                <c:pt idx="245">
                  <c:v>0.921000000000001</c:v>
                </c:pt>
                <c:pt idx="246">
                  <c:v>0.929000000000001</c:v>
                </c:pt>
                <c:pt idx="247">
                  <c:v>0.866000000000001</c:v>
                </c:pt>
                <c:pt idx="248">
                  <c:v>0.812000000000001</c:v>
                </c:pt>
                <c:pt idx="249">
                  <c:v>0.78</c:v>
                </c:pt>
                <c:pt idx="250">
                  <c:v>0.754000000000001</c:v>
                </c:pt>
                <c:pt idx="251">
                  <c:v>0.745</c:v>
                </c:pt>
                <c:pt idx="252">
                  <c:v>0.745</c:v>
                </c:pt>
                <c:pt idx="253">
                  <c:v>0.660000000000001</c:v>
                </c:pt>
                <c:pt idx="254">
                  <c:v>0.654</c:v>
                </c:pt>
                <c:pt idx="255">
                  <c:v>0.625</c:v>
                </c:pt>
                <c:pt idx="256">
                  <c:v>0.604</c:v>
                </c:pt>
                <c:pt idx="257">
                  <c:v>0.6</c:v>
                </c:pt>
                <c:pt idx="258">
                  <c:v>0.586</c:v>
                </c:pt>
                <c:pt idx="259">
                  <c:v>0.558</c:v>
                </c:pt>
                <c:pt idx="260">
                  <c:v>0.547000000000001</c:v>
                </c:pt>
                <c:pt idx="261">
                  <c:v>0.541000000000001</c:v>
                </c:pt>
                <c:pt idx="262">
                  <c:v>0.526</c:v>
                </c:pt>
                <c:pt idx="263">
                  <c:v>0.518</c:v>
                </c:pt>
                <c:pt idx="264">
                  <c:v>0.501</c:v>
                </c:pt>
                <c:pt idx="265">
                  <c:v>0.479</c:v>
                </c:pt>
                <c:pt idx="266">
                  <c:v>0.426</c:v>
                </c:pt>
                <c:pt idx="267">
                  <c:v>0.391</c:v>
                </c:pt>
                <c:pt idx="268">
                  <c:v>0.383</c:v>
                </c:pt>
                <c:pt idx="269">
                  <c:v>0.4</c:v>
                </c:pt>
                <c:pt idx="270">
                  <c:v>0.368</c:v>
                </c:pt>
                <c:pt idx="271">
                  <c:v>0.392</c:v>
                </c:pt>
                <c:pt idx="272">
                  <c:v>0.403</c:v>
                </c:pt>
                <c:pt idx="273">
                  <c:v>0.408</c:v>
                </c:pt>
                <c:pt idx="274">
                  <c:v>0.393</c:v>
                </c:pt>
                <c:pt idx="275">
                  <c:v>0.391</c:v>
                </c:pt>
                <c:pt idx="276">
                  <c:v>0.394</c:v>
                </c:pt>
                <c:pt idx="277">
                  <c:v>0.397</c:v>
                </c:pt>
                <c:pt idx="278">
                  <c:v>0.388000000000001</c:v>
                </c:pt>
                <c:pt idx="279">
                  <c:v>0.382</c:v>
                </c:pt>
                <c:pt idx="280">
                  <c:v>0.389</c:v>
                </c:pt>
                <c:pt idx="281">
                  <c:v>0.383</c:v>
                </c:pt>
                <c:pt idx="282">
                  <c:v>0.401</c:v>
                </c:pt>
                <c:pt idx="283">
                  <c:v>0.404</c:v>
                </c:pt>
                <c:pt idx="284">
                  <c:v>0.384</c:v>
                </c:pt>
                <c:pt idx="285">
                  <c:v>0.37</c:v>
                </c:pt>
                <c:pt idx="286">
                  <c:v>0.382</c:v>
                </c:pt>
                <c:pt idx="287">
                  <c:v>0.375000000000001</c:v>
                </c:pt>
                <c:pt idx="288">
                  <c:v>0.378</c:v>
                </c:pt>
                <c:pt idx="289">
                  <c:v>0.38</c:v>
                </c:pt>
                <c:pt idx="290">
                  <c:v>0.376</c:v>
                </c:pt>
                <c:pt idx="291">
                  <c:v>0.373</c:v>
                </c:pt>
                <c:pt idx="292">
                  <c:v>0.374</c:v>
                </c:pt>
                <c:pt idx="293">
                  <c:v>0.389</c:v>
                </c:pt>
                <c:pt idx="294">
                  <c:v>0.392</c:v>
                </c:pt>
                <c:pt idx="295">
                  <c:v>0.396</c:v>
                </c:pt>
                <c:pt idx="296">
                  <c:v>0.407</c:v>
                </c:pt>
                <c:pt idx="297">
                  <c:v>0.414</c:v>
                </c:pt>
                <c:pt idx="298">
                  <c:v>0.433</c:v>
                </c:pt>
                <c:pt idx="299">
                  <c:v>0.431</c:v>
                </c:pt>
                <c:pt idx="300">
                  <c:v>0.431</c:v>
                </c:pt>
                <c:pt idx="301">
                  <c:v>0.449</c:v>
                </c:pt>
                <c:pt idx="302">
                  <c:v>0.507</c:v>
                </c:pt>
                <c:pt idx="303">
                  <c:v>0.578</c:v>
                </c:pt>
                <c:pt idx="304">
                  <c:v>0.607000000000001</c:v>
                </c:pt>
                <c:pt idx="305">
                  <c:v>0.615000000000001</c:v>
                </c:pt>
                <c:pt idx="306">
                  <c:v>0.626</c:v>
                </c:pt>
                <c:pt idx="307">
                  <c:v>0.637</c:v>
                </c:pt>
                <c:pt idx="308">
                  <c:v>0.722</c:v>
                </c:pt>
                <c:pt idx="309">
                  <c:v>0.714</c:v>
                </c:pt>
                <c:pt idx="310">
                  <c:v>0.684</c:v>
                </c:pt>
                <c:pt idx="311">
                  <c:v>0.694000000000001</c:v>
                </c:pt>
                <c:pt idx="312">
                  <c:v>0.699</c:v>
                </c:pt>
                <c:pt idx="313">
                  <c:v>0.708000000000001</c:v>
                </c:pt>
                <c:pt idx="314">
                  <c:v>0.718</c:v>
                </c:pt>
                <c:pt idx="315">
                  <c:v>0.731</c:v>
                </c:pt>
                <c:pt idx="316">
                  <c:v>0.737</c:v>
                </c:pt>
                <c:pt idx="317">
                  <c:v>0.731</c:v>
                </c:pt>
                <c:pt idx="318">
                  <c:v>0.726</c:v>
                </c:pt>
                <c:pt idx="319">
                  <c:v>0.741</c:v>
                </c:pt>
                <c:pt idx="320">
                  <c:v>0.741</c:v>
                </c:pt>
                <c:pt idx="321">
                  <c:v>0.752</c:v>
                </c:pt>
                <c:pt idx="322">
                  <c:v>0.742</c:v>
                </c:pt>
                <c:pt idx="323">
                  <c:v>0.744</c:v>
                </c:pt>
                <c:pt idx="324">
                  <c:v>0.744</c:v>
                </c:pt>
                <c:pt idx="325">
                  <c:v>0.747</c:v>
                </c:pt>
                <c:pt idx="326">
                  <c:v>0.753</c:v>
                </c:pt>
                <c:pt idx="327">
                  <c:v>0.764000000000001</c:v>
                </c:pt>
                <c:pt idx="328">
                  <c:v>0.774</c:v>
                </c:pt>
                <c:pt idx="329">
                  <c:v>0.774</c:v>
                </c:pt>
                <c:pt idx="330">
                  <c:v>0.784</c:v>
                </c:pt>
                <c:pt idx="331">
                  <c:v>0.785</c:v>
                </c:pt>
                <c:pt idx="332">
                  <c:v>0.770000000000001</c:v>
                </c:pt>
                <c:pt idx="333">
                  <c:v>0.789</c:v>
                </c:pt>
                <c:pt idx="334">
                  <c:v>0.797</c:v>
                </c:pt>
                <c:pt idx="335">
                  <c:v>0.807000000000001</c:v>
                </c:pt>
                <c:pt idx="336">
                  <c:v>0.798</c:v>
                </c:pt>
                <c:pt idx="337">
                  <c:v>0.807000000000001</c:v>
                </c:pt>
                <c:pt idx="338">
                  <c:v>0.817000000000001</c:v>
                </c:pt>
                <c:pt idx="339">
                  <c:v>0.815000000000001</c:v>
                </c:pt>
                <c:pt idx="340">
                  <c:v>0.817000000000001</c:v>
                </c:pt>
                <c:pt idx="341">
                  <c:v>0.817000000000001</c:v>
                </c:pt>
                <c:pt idx="342">
                  <c:v>0.806</c:v>
                </c:pt>
                <c:pt idx="343">
                  <c:v>0.805000000000001</c:v>
                </c:pt>
                <c:pt idx="344">
                  <c:v>0.815000000000001</c:v>
                </c:pt>
                <c:pt idx="345">
                  <c:v>0.822</c:v>
                </c:pt>
                <c:pt idx="346">
                  <c:v>0.819</c:v>
                </c:pt>
                <c:pt idx="347">
                  <c:v>0.822</c:v>
                </c:pt>
                <c:pt idx="348">
                  <c:v>0.821000000000001</c:v>
                </c:pt>
                <c:pt idx="349">
                  <c:v>0.819</c:v>
                </c:pt>
                <c:pt idx="350">
                  <c:v>0.814</c:v>
                </c:pt>
                <c:pt idx="351">
                  <c:v>0.804000000000001</c:v>
                </c:pt>
                <c:pt idx="352">
                  <c:v>0.788</c:v>
                </c:pt>
                <c:pt idx="353">
                  <c:v>0.78</c:v>
                </c:pt>
                <c:pt idx="354">
                  <c:v>0.782</c:v>
                </c:pt>
                <c:pt idx="355">
                  <c:v>0.78</c:v>
                </c:pt>
                <c:pt idx="356">
                  <c:v>0.778000000000001</c:v>
                </c:pt>
                <c:pt idx="357">
                  <c:v>0.775000000000001</c:v>
                </c:pt>
                <c:pt idx="358">
                  <c:v>0.781000000000001</c:v>
                </c:pt>
                <c:pt idx="359">
                  <c:v>0.784</c:v>
                </c:pt>
                <c:pt idx="360">
                  <c:v>0.785</c:v>
                </c:pt>
                <c:pt idx="361">
                  <c:v>0.786</c:v>
                </c:pt>
                <c:pt idx="362">
                  <c:v>0.788000000000001</c:v>
                </c:pt>
                <c:pt idx="363">
                  <c:v>0.784</c:v>
                </c:pt>
                <c:pt idx="364">
                  <c:v>0.774</c:v>
                </c:pt>
                <c:pt idx="365">
                  <c:v>0.754000000000001</c:v>
                </c:pt>
                <c:pt idx="366">
                  <c:v>0.75</c:v>
                </c:pt>
                <c:pt idx="367">
                  <c:v>0.743</c:v>
                </c:pt>
                <c:pt idx="368">
                  <c:v>0.737</c:v>
                </c:pt>
                <c:pt idx="369">
                  <c:v>0.733000000000001</c:v>
                </c:pt>
                <c:pt idx="370">
                  <c:v>0.725</c:v>
                </c:pt>
                <c:pt idx="371">
                  <c:v>0.711000000000001</c:v>
                </c:pt>
                <c:pt idx="372">
                  <c:v>0.701</c:v>
                </c:pt>
                <c:pt idx="373">
                  <c:v>0.688000000000001</c:v>
                </c:pt>
                <c:pt idx="374">
                  <c:v>0.683</c:v>
                </c:pt>
                <c:pt idx="375">
                  <c:v>0.682000000000001</c:v>
                </c:pt>
                <c:pt idx="376">
                  <c:v>0.686</c:v>
                </c:pt>
                <c:pt idx="377">
                  <c:v>0.684000000000001</c:v>
                </c:pt>
                <c:pt idx="378">
                  <c:v>0.675000000000001</c:v>
                </c:pt>
                <c:pt idx="379">
                  <c:v>0.675000000000001</c:v>
                </c:pt>
                <c:pt idx="380">
                  <c:v>0.663000000000001</c:v>
                </c:pt>
                <c:pt idx="381">
                  <c:v>0.641</c:v>
                </c:pt>
                <c:pt idx="382">
                  <c:v>0.633</c:v>
                </c:pt>
                <c:pt idx="383">
                  <c:v>0.624000000000001</c:v>
                </c:pt>
                <c:pt idx="384">
                  <c:v>0.636</c:v>
                </c:pt>
                <c:pt idx="385">
                  <c:v>0.631000000000001</c:v>
                </c:pt>
                <c:pt idx="386">
                  <c:v>0.631</c:v>
                </c:pt>
                <c:pt idx="387">
                  <c:v>0.622</c:v>
                </c:pt>
                <c:pt idx="388">
                  <c:v>0.616</c:v>
                </c:pt>
                <c:pt idx="389">
                  <c:v>0.609</c:v>
                </c:pt>
                <c:pt idx="390">
                  <c:v>0.611</c:v>
                </c:pt>
                <c:pt idx="391">
                  <c:v>0.604</c:v>
                </c:pt>
                <c:pt idx="392">
                  <c:v>0.603</c:v>
                </c:pt>
                <c:pt idx="393">
                  <c:v>0.592000000000001</c:v>
                </c:pt>
                <c:pt idx="394">
                  <c:v>0.595</c:v>
                </c:pt>
                <c:pt idx="395">
                  <c:v>0.588</c:v>
                </c:pt>
                <c:pt idx="396">
                  <c:v>0.583</c:v>
                </c:pt>
                <c:pt idx="397">
                  <c:v>0.574</c:v>
                </c:pt>
                <c:pt idx="398">
                  <c:v>0.574</c:v>
                </c:pt>
                <c:pt idx="399">
                  <c:v>0.583</c:v>
                </c:pt>
                <c:pt idx="400">
                  <c:v>0.589</c:v>
                </c:pt>
                <c:pt idx="401">
                  <c:v>0.586</c:v>
                </c:pt>
                <c:pt idx="402">
                  <c:v>0.588</c:v>
                </c:pt>
                <c:pt idx="403">
                  <c:v>0.588</c:v>
                </c:pt>
                <c:pt idx="404">
                  <c:v>0.588</c:v>
                </c:pt>
                <c:pt idx="405">
                  <c:v>0.593</c:v>
                </c:pt>
                <c:pt idx="406">
                  <c:v>0.581000000000001</c:v>
                </c:pt>
                <c:pt idx="407">
                  <c:v>0.584</c:v>
                </c:pt>
                <c:pt idx="408">
                  <c:v>0.579</c:v>
                </c:pt>
                <c:pt idx="409">
                  <c:v>0.609</c:v>
                </c:pt>
                <c:pt idx="410">
                  <c:v>0.598</c:v>
                </c:pt>
                <c:pt idx="411">
                  <c:v>0.594</c:v>
                </c:pt>
                <c:pt idx="412">
                  <c:v>0.593</c:v>
                </c:pt>
                <c:pt idx="413">
                  <c:v>0.591</c:v>
                </c:pt>
                <c:pt idx="414">
                  <c:v>0.594</c:v>
                </c:pt>
                <c:pt idx="415">
                  <c:v>0.596</c:v>
                </c:pt>
                <c:pt idx="416">
                  <c:v>0.594</c:v>
                </c:pt>
                <c:pt idx="417">
                  <c:v>0.594</c:v>
                </c:pt>
                <c:pt idx="418">
                  <c:v>0.59</c:v>
                </c:pt>
                <c:pt idx="419">
                  <c:v>0.598000000000001</c:v>
                </c:pt>
                <c:pt idx="420">
                  <c:v>0.6</c:v>
                </c:pt>
                <c:pt idx="421">
                  <c:v>0.592</c:v>
                </c:pt>
                <c:pt idx="422">
                  <c:v>0.594</c:v>
                </c:pt>
                <c:pt idx="423">
                  <c:v>0.596</c:v>
                </c:pt>
                <c:pt idx="424">
                  <c:v>0.59</c:v>
                </c:pt>
                <c:pt idx="425">
                  <c:v>0.591</c:v>
                </c:pt>
                <c:pt idx="426">
                  <c:v>0.584000000000001</c:v>
                </c:pt>
                <c:pt idx="427">
                  <c:v>0.587</c:v>
                </c:pt>
                <c:pt idx="428">
                  <c:v>0.581000000000001</c:v>
                </c:pt>
                <c:pt idx="429">
                  <c:v>0.582</c:v>
                </c:pt>
                <c:pt idx="430">
                  <c:v>0.579</c:v>
                </c:pt>
                <c:pt idx="431">
                  <c:v>0.58</c:v>
                </c:pt>
                <c:pt idx="432">
                  <c:v>0.577</c:v>
                </c:pt>
                <c:pt idx="433">
                  <c:v>0.583</c:v>
                </c:pt>
                <c:pt idx="434">
                  <c:v>0.586</c:v>
                </c:pt>
                <c:pt idx="435">
                  <c:v>0.631000000000001</c:v>
                </c:pt>
                <c:pt idx="436">
                  <c:v>0.636</c:v>
                </c:pt>
                <c:pt idx="437">
                  <c:v>0.635</c:v>
                </c:pt>
                <c:pt idx="438">
                  <c:v>0.661</c:v>
                </c:pt>
                <c:pt idx="439">
                  <c:v>0.636</c:v>
                </c:pt>
                <c:pt idx="440">
                  <c:v>0.654</c:v>
                </c:pt>
                <c:pt idx="441">
                  <c:v>0.699</c:v>
                </c:pt>
                <c:pt idx="442">
                  <c:v>0.736</c:v>
                </c:pt>
                <c:pt idx="443">
                  <c:v>0.821</c:v>
                </c:pt>
                <c:pt idx="444">
                  <c:v>0.871000000000001</c:v>
                </c:pt>
                <c:pt idx="445">
                  <c:v>1.028</c:v>
                </c:pt>
                <c:pt idx="446">
                  <c:v>1.159</c:v>
                </c:pt>
                <c:pt idx="447">
                  <c:v>1.143999999999999</c:v>
                </c:pt>
                <c:pt idx="448">
                  <c:v>1.191</c:v>
                </c:pt>
                <c:pt idx="449">
                  <c:v>1.343</c:v>
                </c:pt>
                <c:pt idx="450">
                  <c:v>1.355999999999998</c:v>
                </c:pt>
                <c:pt idx="451">
                  <c:v>1.472</c:v>
                </c:pt>
                <c:pt idx="452">
                  <c:v>1.590999999999998</c:v>
                </c:pt>
                <c:pt idx="453">
                  <c:v>1.731999999999997</c:v>
                </c:pt>
                <c:pt idx="454">
                  <c:v>1.843</c:v>
                </c:pt>
                <c:pt idx="455">
                  <c:v>1.837999999999998</c:v>
                </c:pt>
                <c:pt idx="456">
                  <c:v>1.711</c:v>
                </c:pt>
                <c:pt idx="457">
                  <c:v>1.666000000000002</c:v>
                </c:pt>
                <c:pt idx="458">
                  <c:v>1.677</c:v>
                </c:pt>
                <c:pt idx="459">
                  <c:v>1.679999999999998</c:v>
                </c:pt>
                <c:pt idx="460">
                  <c:v>1.665999999999998</c:v>
                </c:pt>
                <c:pt idx="461">
                  <c:v>1.635</c:v>
                </c:pt>
                <c:pt idx="462">
                  <c:v>1.617</c:v>
                </c:pt>
                <c:pt idx="463">
                  <c:v>1.663999999999999</c:v>
                </c:pt>
                <c:pt idx="464">
                  <c:v>1.724999999999998</c:v>
                </c:pt>
                <c:pt idx="465">
                  <c:v>1.819999999999998</c:v>
                </c:pt>
                <c:pt idx="466">
                  <c:v>1.812</c:v>
                </c:pt>
                <c:pt idx="467">
                  <c:v>1.786999999999999</c:v>
                </c:pt>
                <c:pt idx="468">
                  <c:v>1.800999999999998</c:v>
                </c:pt>
                <c:pt idx="469">
                  <c:v>1.821999999999998</c:v>
                </c:pt>
                <c:pt idx="470">
                  <c:v>1.777999999999997</c:v>
                </c:pt>
                <c:pt idx="471">
                  <c:v>1.762999999999999</c:v>
                </c:pt>
                <c:pt idx="472">
                  <c:v>1.754000000000001</c:v>
                </c:pt>
                <c:pt idx="473">
                  <c:v>1.757999999999997</c:v>
                </c:pt>
                <c:pt idx="474">
                  <c:v>1.684000000000002</c:v>
                </c:pt>
                <c:pt idx="475">
                  <c:v>1.623</c:v>
                </c:pt>
                <c:pt idx="476">
                  <c:v>1.589</c:v>
                </c:pt>
                <c:pt idx="477">
                  <c:v>1.641999999999997</c:v>
                </c:pt>
                <c:pt idx="478">
                  <c:v>1.623</c:v>
                </c:pt>
                <c:pt idx="479">
                  <c:v>1.603</c:v>
                </c:pt>
                <c:pt idx="480">
                  <c:v>1.605</c:v>
                </c:pt>
                <c:pt idx="481">
                  <c:v>1.631</c:v>
                </c:pt>
                <c:pt idx="482">
                  <c:v>1.641999999999998</c:v>
                </c:pt>
                <c:pt idx="483">
                  <c:v>1.655</c:v>
                </c:pt>
                <c:pt idx="484">
                  <c:v>1.716999999999998</c:v>
                </c:pt>
                <c:pt idx="485">
                  <c:v>1.677</c:v>
                </c:pt>
                <c:pt idx="486">
                  <c:v>1.639999999999998</c:v>
                </c:pt>
                <c:pt idx="487">
                  <c:v>1.607999999999998</c:v>
                </c:pt>
                <c:pt idx="488">
                  <c:v>1.612</c:v>
                </c:pt>
                <c:pt idx="489">
                  <c:v>1.627</c:v>
                </c:pt>
                <c:pt idx="490">
                  <c:v>1.613999999999998</c:v>
                </c:pt>
                <c:pt idx="491">
                  <c:v>1.58</c:v>
                </c:pt>
                <c:pt idx="492">
                  <c:v>1.577</c:v>
                </c:pt>
                <c:pt idx="493">
                  <c:v>1.651</c:v>
                </c:pt>
                <c:pt idx="494">
                  <c:v>1.474999999999998</c:v>
                </c:pt>
                <c:pt idx="495">
                  <c:v>1.403999999999997</c:v>
                </c:pt>
                <c:pt idx="496">
                  <c:v>1.320999999999998</c:v>
                </c:pt>
                <c:pt idx="497">
                  <c:v>1.267999999999997</c:v>
                </c:pt>
                <c:pt idx="498">
                  <c:v>1.238999999999998</c:v>
                </c:pt>
                <c:pt idx="499">
                  <c:v>1.224</c:v>
                </c:pt>
                <c:pt idx="500">
                  <c:v>1.190000000000002</c:v>
                </c:pt>
                <c:pt idx="501">
                  <c:v>1.162000000000002</c:v>
                </c:pt>
                <c:pt idx="502">
                  <c:v>1.157</c:v>
                </c:pt>
                <c:pt idx="503">
                  <c:v>1.167</c:v>
                </c:pt>
                <c:pt idx="504">
                  <c:v>1.207999999999997</c:v>
                </c:pt>
                <c:pt idx="505">
                  <c:v>1.195</c:v>
                </c:pt>
                <c:pt idx="506">
                  <c:v>1.206</c:v>
                </c:pt>
                <c:pt idx="507">
                  <c:v>1.187</c:v>
                </c:pt>
                <c:pt idx="508">
                  <c:v>1.187999999999998</c:v>
                </c:pt>
                <c:pt idx="509">
                  <c:v>1.133999999999998</c:v>
                </c:pt>
                <c:pt idx="510">
                  <c:v>1.093</c:v>
                </c:pt>
                <c:pt idx="511">
                  <c:v>1.058999999999998</c:v>
                </c:pt>
                <c:pt idx="512">
                  <c:v>1.024</c:v>
                </c:pt>
                <c:pt idx="513">
                  <c:v>1.004</c:v>
                </c:pt>
                <c:pt idx="514">
                  <c:v>1.004999999999998</c:v>
                </c:pt>
                <c:pt idx="515">
                  <c:v>1.018</c:v>
                </c:pt>
                <c:pt idx="516">
                  <c:v>1.016</c:v>
                </c:pt>
                <c:pt idx="517">
                  <c:v>1.056</c:v>
                </c:pt>
                <c:pt idx="518">
                  <c:v>1.042</c:v>
                </c:pt>
                <c:pt idx="519">
                  <c:v>1.02</c:v>
                </c:pt>
                <c:pt idx="520">
                  <c:v>1.009999999999997</c:v>
                </c:pt>
                <c:pt idx="521">
                  <c:v>0.974</c:v>
                </c:pt>
                <c:pt idx="522">
                  <c:v>0.98</c:v>
                </c:pt>
                <c:pt idx="523">
                  <c:v>0.960000000000001</c:v>
                </c:pt>
                <c:pt idx="524">
                  <c:v>1.003999999999997</c:v>
                </c:pt>
                <c:pt idx="525">
                  <c:v>0.998</c:v>
                </c:pt>
                <c:pt idx="526">
                  <c:v>0.994</c:v>
                </c:pt>
                <c:pt idx="527">
                  <c:v>0.948</c:v>
                </c:pt>
                <c:pt idx="528">
                  <c:v>0.879</c:v>
                </c:pt>
                <c:pt idx="529">
                  <c:v>0.891</c:v>
                </c:pt>
                <c:pt idx="530">
                  <c:v>0.89</c:v>
                </c:pt>
                <c:pt idx="531">
                  <c:v>0.867</c:v>
                </c:pt>
                <c:pt idx="532">
                  <c:v>0.855</c:v>
                </c:pt>
                <c:pt idx="533">
                  <c:v>0.867</c:v>
                </c:pt>
                <c:pt idx="534">
                  <c:v>0.873</c:v>
                </c:pt>
                <c:pt idx="535">
                  <c:v>0.87</c:v>
                </c:pt>
                <c:pt idx="536">
                  <c:v>0.917</c:v>
                </c:pt>
                <c:pt idx="537">
                  <c:v>0.943</c:v>
                </c:pt>
                <c:pt idx="538">
                  <c:v>0.939</c:v>
                </c:pt>
                <c:pt idx="539">
                  <c:v>0.901</c:v>
                </c:pt>
                <c:pt idx="540">
                  <c:v>0.91</c:v>
                </c:pt>
                <c:pt idx="541">
                  <c:v>0.921</c:v>
                </c:pt>
                <c:pt idx="542">
                  <c:v>0.911</c:v>
                </c:pt>
                <c:pt idx="543">
                  <c:v>0.9</c:v>
                </c:pt>
                <c:pt idx="544">
                  <c:v>0.877</c:v>
                </c:pt>
                <c:pt idx="545">
                  <c:v>0.865</c:v>
                </c:pt>
                <c:pt idx="546">
                  <c:v>0.857</c:v>
                </c:pt>
                <c:pt idx="547">
                  <c:v>0.849</c:v>
                </c:pt>
                <c:pt idx="548">
                  <c:v>0.864</c:v>
                </c:pt>
                <c:pt idx="549">
                  <c:v>0.876000000000001</c:v>
                </c:pt>
                <c:pt idx="550">
                  <c:v>0.888</c:v>
                </c:pt>
                <c:pt idx="551">
                  <c:v>0.885</c:v>
                </c:pt>
                <c:pt idx="552">
                  <c:v>0.882</c:v>
                </c:pt>
                <c:pt idx="553">
                  <c:v>0.884</c:v>
                </c:pt>
                <c:pt idx="554">
                  <c:v>0.908</c:v>
                </c:pt>
                <c:pt idx="555">
                  <c:v>0.931</c:v>
                </c:pt>
                <c:pt idx="556">
                  <c:v>0.914</c:v>
                </c:pt>
                <c:pt idx="557">
                  <c:v>0.898</c:v>
                </c:pt>
                <c:pt idx="558">
                  <c:v>0.878</c:v>
                </c:pt>
                <c:pt idx="559">
                  <c:v>0.845</c:v>
                </c:pt>
                <c:pt idx="560">
                  <c:v>0.83</c:v>
                </c:pt>
                <c:pt idx="561">
                  <c:v>0.84</c:v>
                </c:pt>
                <c:pt idx="562">
                  <c:v>0.832</c:v>
                </c:pt>
                <c:pt idx="563">
                  <c:v>0.831</c:v>
                </c:pt>
                <c:pt idx="564">
                  <c:v>0.826</c:v>
                </c:pt>
                <c:pt idx="565">
                  <c:v>0.819</c:v>
                </c:pt>
                <c:pt idx="566">
                  <c:v>0.805</c:v>
                </c:pt>
                <c:pt idx="567">
                  <c:v>0.783</c:v>
                </c:pt>
                <c:pt idx="568">
                  <c:v>0.777</c:v>
                </c:pt>
                <c:pt idx="569">
                  <c:v>0.736</c:v>
                </c:pt>
                <c:pt idx="570">
                  <c:v>0.741</c:v>
                </c:pt>
                <c:pt idx="571">
                  <c:v>0.761</c:v>
                </c:pt>
                <c:pt idx="572">
                  <c:v>0.749</c:v>
                </c:pt>
                <c:pt idx="573">
                  <c:v>0.735</c:v>
                </c:pt>
                <c:pt idx="574">
                  <c:v>0.733</c:v>
                </c:pt>
                <c:pt idx="575">
                  <c:v>0.745</c:v>
                </c:pt>
                <c:pt idx="576">
                  <c:v>0.685</c:v>
                </c:pt>
                <c:pt idx="577">
                  <c:v>0.677000000000002</c:v>
                </c:pt>
                <c:pt idx="578">
                  <c:v>0.679000000000002</c:v>
                </c:pt>
                <c:pt idx="579">
                  <c:v>0.663000000000001</c:v>
                </c:pt>
                <c:pt idx="580">
                  <c:v>0.664000000000001</c:v>
                </c:pt>
                <c:pt idx="581">
                  <c:v>0.62</c:v>
                </c:pt>
                <c:pt idx="582">
                  <c:v>0.611</c:v>
                </c:pt>
                <c:pt idx="583">
                  <c:v>0.58</c:v>
                </c:pt>
                <c:pt idx="584">
                  <c:v>0.538</c:v>
                </c:pt>
                <c:pt idx="585">
                  <c:v>0.502</c:v>
                </c:pt>
                <c:pt idx="586">
                  <c:v>0.506</c:v>
                </c:pt>
                <c:pt idx="587">
                  <c:v>0.501</c:v>
                </c:pt>
                <c:pt idx="588">
                  <c:v>0.527</c:v>
                </c:pt>
                <c:pt idx="589">
                  <c:v>0.565</c:v>
                </c:pt>
                <c:pt idx="590">
                  <c:v>0.567</c:v>
                </c:pt>
                <c:pt idx="591">
                  <c:v>0.573</c:v>
                </c:pt>
                <c:pt idx="592">
                  <c:v>0.597</c:v>
                </c:pt>
                <c:pt idx="593">
                  <c:v>0.59</c:v>
                </c:pt>
                <c:pt idx="594">
                  <c:v>0.585</c:v>
                </c:pt>
                <c:pt idx="595">
                  <c:v>0.582</c:v>
                </c:pt>
                <c:pt idx="596">
                  <c:v>0.58</c:v>
                </c:pt>
                <c:pt idx="597">
                  <c:v>0.567</c:v>
                </c:pt>
                <c:pt idx="598">
                  <c:v>0.59</c:v>
                </c:pt>
                <c:pt idx="599">
                  <c:v>0.571</c:v>
                </c:pt>
                <c:pt idx="600">
                  <c:v>0.563</c:v>
                </c:pt>
                <c:pt idx="601">
                  <c:v>0.559</c:v>
                </c:pt>
                <c:pt idx="602">
                  <c:v>0.56</c:v>
                </c:pt>
                <c:pt idx="603">
                  <c:v>0.556</c:v>
                </c:pt>
                <c:pt idx="604">
                  <c:v>0.547</c:v>
                </c:pt>
                <c:pt idx="605">
                  <c:v>0.522</c:v>
                </c:pt>
                <c:pt idx="606">
                  <c:v>0.421</c:v>
                </c:pt>
                <c:pt idx="607">
                  <c:v>0.419</c:v>
                </c:pt>
                <c:pt idx="608">
                  <c:v>0.433</c:v>
                </c:pt>
                <c:pt idx="609">
                  <c:v>0.436</c:v>
                </c:pt>
                <c:pt idx="610">
                  <c:v>0.421</c:v>
                </c:pt>
                <c:pt idx="611">
                  <c:v>0.411</c:v>
                </c:pt>
                <c:pt idx="612">
                  <c:v>0.428</c:v>
                </c:pt>
                <c:pt idx="613">
                  <c:v>0.431</c:v>
                </c:pt>
                <c:pt idx="614">
                  <c:v>0.438</c:v>
                </c:pt>
                <c:pt idx="615">
                  <c:v>0.459</c:v>
                </c:pt>
                <c:pt idx="616">
                  <c:v>0.458</c:v>
                </c:pt>
                <c:pt idx="617">
                  <c:v>0.435</c:v>
                </c:pt>
                <c:pt idx="618">
                  <c:v>0.397</c:v>
                </c:pt>
                <c:pt idx="619">
                  <c:v>0.389</c:v>
                </c:pt>
                <c:pt idx="620">
                  <c:v>0.378</c:v>
                </c:pt>
                <c:pt idx="621">
                  <c:v>0.388</c:v>
                </c:pt>
                <c:pt idx="622">
                  <c:v>0.418</c:v>
                </c:pt>
                <c:pt idx="623">
                  <c:v>0.443</c:v>
                </c:pt>
                <c:pt idx="624">
                  <c:v>0.447</c:v>
                </c:pt>
                <c:pt idx="625">
                  <c:v>0.438</c:v>
                </c:pt>
                <c:pt idx="626">
                  <c:v>0.445</c:v>
                </c:pt>
                <c:pt idx="627">
                  <c:v>0.469</c:v>
                </c:pt>
                <c:pt idx="628">
                  <c:v>0.473</c:v>
                </c:pt>
                <c:pt idx="629">
                  <c:v>0.459</c:v>
                </c:pt>
                <c:pt idx="630">
                  <c:v>0.464</c:v>
                </c:pt>
                <c:pt idx="631">
                  <c:v>0.466</c:v>
                </c:pt>
                <c:pt idx="632">
                  <c:v>0.542</c:v>
                </c:pt>
                <c:pt idx="633">
                  <c:v>0.51</c:v>
                </c:pt>
                <c:pt idx="634">
                  <c:v>0.461</c:v>
                </c:pt>
                <c:pt idx="635">
                  <c:v>0.43</c:v>
                </c:pt>
                <c:pt idx="636">
                  <c:v>0.452</c:v>
                </c:pt>
                <c:pt idx="637">
                  <c:v>0.442</c:v>
                </c:pt>
                <c:pt idx="638">
                  <c:v>0.485</c:v>
                </c:pt>
                <c:pt idx="639">
                  <c:v>0.478</c:v>
                </c:pt>
                <c:pt idx="640">
                  <c:v>0.477</c:v>
                </c:pt>
                <c:pt idx="641">
                  <c:v>0.496</c:v>
                </c:pt>
                <c:pt idx="642">
                  <c:v>0.503</c:v>
                </c:pt>
                <c:pt idx="643">
                  <c:v>0.503</c:v>
                </c:pt>
                <c:pt idx="644">
                  <c:v>0.493</c:v>
                </c:pt>
                <c:pt idx="645">
                  <c:v>0.482</c:v>
                </c:pt>
                <c:pt idx="646">
                  <c:v>0.487</c:v>
                </c:pt>
                <c:pt idx="647">
                  <c:v>0.483</c:v>
                </c:pt>
                <c:pt idx="648">
                  <c:v>0.493</c:v>
                </c:pt>
                <c:pt idx="649">
                  <c:v>0.493</c:v>
                </c:pt>
                <c:pt idx="650">
                  <c:v>0.486</c:v>
                </c:pt>
                <c:pt idx="651">
                  <c:v>0.48</c:v>
                </c:pt>
                <c:pt idx="652">
                  <c:v>0.469</c:v>
                </c:pt>
                <c:pt idx="653">
                  <c:v>0.46</c:v>
                </c:pt>
                <c:pt idx="654">
                  <c:v>0.444</c:v>
                </c:pt>
                <c:pt idx="655">
                  <c:v>0.44</c:v>
                </c:pt>
                <c:pt idx="656">
                  <c:v>0.438</c:v>
                </c:pt>
                <c:pt idx="657">
                  <c:v>0.44</c:v>
                </c:pt>
                <c:pt idx="658">
                  <c:v>0.431</c:v>
                </c:pt>
                <c:pt idx="659">
                  <c:v>0.43</c:v>
                </c:pt>
                <c:pt idx="660">
                  <c:v>0.426</c:v>
                </c:pt>
                <c:pt idx="661">
                  <c:v>0.428</c:v>
                </c:pt>
                <c:pt idx="662">
                  <c:v>0.42</c:v>
                </c:pt>
                <c:pt idx="663">
                  <c:v>0.431</c:v>
                </c:pt>
                <c:pt idx="664">
                  <c:v>0.434</c:v>
                </c:pt>
                <c:pt idx="665">
                  <c:v>0.433</c:v>
                </c:pt>
                <c:pt idx="666">
                  <c:v>0.434</c:v>
                </c:pt>
                <c:pt idx="667">
                  <c:v>0.44</c:v>
                </c:pt>
                <c:pt idx="668">
                  <c:v>0.448</c:v>
                </c:pt>
                <c:pt idx="669">
                  <c:v>0.443</c:v>
                </c:pt>
                <c:pt idx="670">
                  <c:v>0.443</c:v>
                </c:pt>
                <c:pt idx="671">
                  <c:v>0.441</c:v>
                </c:pt>
                <c:pt idx="672">
                  <c:v>0.439</c:v>
                </c:pt>
                <c:pt idx="673">
                  <c:v>0.439</c:v>
                </c:pt>
                <c:pt idx="674">
                  <c:v>0.435</c:v>
                </c:pt>
                <c:pt idx="675">
                  <c:v>0.431</c:v>
                </c:pt>
                <c:pt idx="676">
                  <c:v>0.426</c:v>
                </c:pt>
                <c:pt idx="677">
                  <c:v>0.428</c:v>
                </c:pt>
                <c:pt idx="678">
                  <c:v>0.424</c:v>
                </c:pt>
                <c:pt idx="679">
                  <c:v>0.42</c:v>
                </c:pt>
                <c:pt idx="680">
                  <c:v>0.419</c:v>
                </c:pt>
                <c:pt idx="681">
                  <c:v>0.415</c:v>
                </c:pt>
                <c:pt idx="682">
                  <c:v>0.405</c:v>
                </c:pt>
                <c:pt idx="683">
                  <c:v>0.409</c:v>
                </c:pt>
                <c:pt idx="684">
                  <c:v>0.408</c:v>
                </c:pt>
                <c:pt idx="685">
                  <c:v>0.399</c:v>
                </c:pt>
                <c:pt idx="686">
                  <c:v>0.396</c:v>
                </c:pt>
                <c:pt idx="687">
                  <c:v>0.389</c:v>
                </c:pt>
                <c:pt idx="688">
                  <c:v>0.377</c:v>
                </c:pt>
                <c:pt idx="689">
                  <c:v>0.376</c:v>
                </c:pt>
                <c:pt idx="690">
                  <c:v>0.372</c:v>
                </c:pt>
                <c:pt idx="691">
                  <c:v>0.369</c:v>
                </c:pt>
                <c:pt idx="692">
                  <c:v>0.348</c:v>
                </c:pt>
                <c:pt idx="693">
                  <c:v>0.347</c:v>
                </c:pt>
                <c:pt idx="694">
                  <c:v>0.346</c:v>
                </c:pt>
                <c:pt idx="695">
                  <c:v>0.344</c:v>
                </c:pt>
                <c:pt idx="696">
                  <c:v>0.35</c:v>
                </c:pt>
                <c:pt idx="697">
                  <c:v>0.349</c:v>
                </c:pt>
                <c:pt idx="698">
                  <c:v>0.346</c:v>
                </c:pt>
                <c:pt idx="699">
                  <c:v>0.342</c:v>
                </c:pt>
                <c:pt idx="700">
                  <c:v>0.355</c:v>
                </c:pt>
                <c:pt idx="701">
                  <c:v>0.355</c:v>
                </c:pt>
                <c:pt idx="702">
                  <c:v>0.34</c:v>
                </c:pt>
                <c:pt idx="703">
                  <c:v>0.345</c:v>
                </c:pt>
                <c:pt idx="704">
                  <c:v>0.336</c:v>
                </c:pt>
                <c:pt idx="705">
                  <c:v>0.333</c:v>
                </c:pt>
                <c:pt idx="706">
                  <c:v>0.325</c:v>
                </c:pt>
                <c:pt idx="707">
                  <c:v>0.299</c:v>
                </c:pt>
                <c:pt idx="708">
                  <c:v>0.287</c:v>
                </c:pt>
                <c:pt idx="709">
                  <c:v>0.28</c:v>
                </c:pt>
                <c:pt idx="710">
                  <c:v>0.286</c:v>
                </c:pt>
                <c:pt idx="711">
                  <c:v>0.288</c:v>
                </c:pt>
                <c:pt idx="712">
                  <c:v>0.275</c:v>
                </c:pt>
                <c:pt idx="713">
                  <c:v>0.278</c:v>
                </c:pt>
                <c:pt idx="714">
                  <c:v>0.28</c:v>
                </c:pt>
                <c:pt idx="715">
                  <c:v>0.284</c:v>
                </c:pt>
                <c:pt idx="716">
                  <c:v>0.274</c:v>
                </c:pt>
                <c:pt idx="717">
                  <c:v>0.277</c:v>
                </c:pt>
                <c:pt idx="718">
                  <c:v>0.275</c:v>
                </c:pt>
                <c:pt idx="719">
                  <c:v>0.28</c:v>
                </c:pt>
                <c:pt idx="720">
                  <c:v>0.284</c:v>
                </c:pt>
                <c:pt idx="721">
                  <c:v>0.288</c:v>
                </c:pt>
                <c:pt idx="722">
                  <c:v>0.284</c:v>
                </c:pt>
                <c:pt idx="723">
                  <c:v>0.262</c:v>
                </c:pt>
                <c:pt idx="724">
                  <c:v>0.267</c:v>
                </c:pt>
                <c:pt idx="725">
                  <c:v>0.263</c:v>
                </c:pt>
                <c:pt idx="726">
                  <c:v>0.264</c:v>
                </c:pt>
                <c:pt idx="727">
                  <c:v>0.261</c:v>
                </c:pt>
                <c:pt idx="728">
                  <c:v>0.272</c:v>
                </c:pt>
                <c:pt idx="729">
                  <c:v>0.279</c:v>
                </c:pt>
                <c:pt idx="730">
                  <c:v>0.279</c:v>
                </c:pt>
                <c:pt idx="731">
                  <c:v>0.277</c:v>
                </c:pt>
                <c:pt idx="732">
                  <c:v>0.276</c:v>
                </c:pt>
                <c:pt idx="733">
                  <c:v>0.28</c:v>
                </c:pt>
                <c:pt idx="734">
                  <c:v>0.279</c:v>
                </c:pt>
                <c:pt idx="735">
                  <c:v>0.272</c:v>
                </c:pt>
                <c:pt idx="736">
                  <c:v>0.269</c:v>
                </c:pt>
                <c:pt idx="737">
                  <c:v>0.264</c:v>
                </c:pt>
                <c:pt idx="738">
                  <c:v>0.265</c:v>
                </c:pt>
                <c:pt idx="739">
                  <c:v>0.265</c:v>
                </c:pt>
                <c:pt idx="740">
                  <c:v>0.266</c:v>
                </c:pt>
                <c:pt idx="741">
                  <c:v>0.266</c:v>
                </c:pt>
                <c:pt idx="742">
                  <c:v>0.267</c:v>
                </c:pt>
                <c:pt idx="743">
                  <c:v>0.278</c:v>
                </c:pt>
                <c:pt idx="744">
                  <c:v>0.279</c:v>
                </c:pt>
                <c:pt idx="745">
                  <c:v>0.275</c:v>
                </c:pt>
                <c:pt idx="746">
                  <c:v>0.268</c:v>
                </c:pt>
                <c:pt idx="747">
                  <c:v>0.264</c:v>
                </c:pt>
                <c:pt idx="748">
                  <c:v>0.301</c:v>
                </c:pt>
                <c:pt idx="749">
                  <c:v>0.305</c:v>
                </c:pt>
                <c:pt idx="750">
                  <c:v>0.303</c:v>
                </c:pt>
                <c:pt idx="751">
                  <c:v>0.302</c:v>
                </c:pt>
                <c:pt idx="752">
                  <c:v>0.297</c:v>
                </c:pt>
                <c:pt idx="753">
                  <c:v>0.297</c:v>
                </c:pt>
                <c:pt idx="754">
                  <c:v>0.299</c:v>
                </c:pt>
                <c:pt idx="755">
                  <c:v>0.301</c:v>
                </c:pt>
                <c:pt idx="756">
                  <c:v>0.299</c:v>
                </c:pt>
                <c:pt idx="757">
                  <c:v>0.307</c:v>
                </c:pt>
                <c:pt idx="758">
                  <c:v>0.312</c:v>
                </c:pt>
                <c:pt idx="759">
                  <c:v>0.315</c:v>
                </c:pt>
                <c:pt idx="760">
                  <c:v>0.313</c:v>
                </c:pt>
                <c:pt idx="761">
                  <c:v>0.313</c:v>
                </c:pt>
                <c:pt idx="762">
                  <c:v>0.316</c:v>
                </c:pt>
                <c:pt idx="763">
                  <c:v>0.313</c:v>
                </c:pt>
                <c:pt idx="764">
                  <c:v>0.314</c:v>
                </c:pt>
                <c:pt idx="765">
                  <c:v>0.311</c:v>
                </c:pt>
                <c:pt idx="766">
                  <c:v>0.305</c:v>
                </c:pt>
                <c:pt idx="767">
                  <c:v>0.306</c:v>
                </c:pt>
                <c:pt idx="768">
                  <c:v>0.307</c:v>
                </c:pt>
                <c:pt idx="769">
                  <c:v>0.31</c:v>
                </c:pt>
                <c:pt idx="770">
                  <c:v>0.312</c:v>
                </c:pt>
                <c:pt idx="771">
                  <c:v>0.319</c:v>
                </c:pt>
                <c:pt idx="772">
                  <c:v>0.316</c:v>
                </c:pt>
                <c:pt idx="773">
                  <c:v>0.309</c:v>
                </c:pt>
                <c:pt idx="774">
                  <c:v>0.314</c:v>
                </c:pt>
                <c:pt idx="775">
                  <c:v>0.31</c:v>
                </c:pt>
                <c:pt idx="776">
                  <c:v>0.313</c:v>
                </c:pt>
                <c:pt idx="777">
                  <c:v>0.314</c:v>
                </c:pt>
                <c:pt idx="778">
                  <c:v>0.313</c:v>
                </c:pt>
                <c:pt idx="779">
                  <c:v>0.314</c:v>
                </c:pt>
                <c:pt idx="780">
                  <c:v>0.316</c:v>
                </c:pt>
                <c:pt idx="781">
                  <c:v>0.315</c:v>
                </c:pt>
                <c:pt idx="782">
                  <c:v>0.312</c:v>
                </c:pt>
                <c:pt idx="783">
                  <c:v>0.31</c:v>
                </c:pt>
                <c:pt idx="784">
                  <c:v>0.305</c:v>
                </c:pt>
                <c:pt idx="785">
                  <c:v>0.305</c:v>
                </c:pt>
                <c:pt idx="786">
                  <c:v>0.302</c:v>
                </c:pt>
                <c:pt idx="787">
                  <c:v>0.3</c:v>
                </c:pt>
                <c:pt idx="788">
                  <c:v>0.3</c:v>
                </c:pt>
                <c:pt idx="789">
                  <c:v>0.302</c:v>
                </c:pt>
                <c:pt idx="790">
                  <c:v>0.3</c:v>
                </c:pt>
                <c:pt idx="791">
                  <c:v>0.297</c:v>
                </c:pt>
                <c:pt idx="792">
                  <c:v>0.301</c:v>
                </c:pt>
                <c:pt idx="793">
                  <c:v>0.3</c:v>
                </c:pt>
                <c:pt idx="794">
                  <c:v>0.304</c:v>
                </c:pt>
                <c:pt idx="795">
                  <c:v>0.303</c:v>
                </c:pt>
                <c:pt idx="796">
                  <c:v>0.307</c:v>
                </c:pt>
                <c:pt idx="797">
                  <c:v>0.308</c:v>
                </c:pt>
                <c:pt idx="798">
                  <c:v>0.31</c:v>
                </c:pt>
                <c:pt idx="799">
                  <c:v>0.309</c:v>
                </c:pt>
                <c:pt idx="800">
                  <c:v>0.308</c:v>
                </c:pt>
                <c:pt idx="801">
                  <c:v>0.307</c:v>
                </c:pt>
                <c:pt idx="802">
                  <c:v>0.308</c:v>
                </c:pt>
                <c:pt idx="803">
                  <c:v>0.311</c:v>
                </c:pt>
                <c:pt idx="804">
                  <c:v>0.307</c:v>
                </c:pt>
                <c:pt idx="805">
                  <c:v>0.309</c:v>
                </c:pt>
                <c:pt idx="806">
                  <c:v>0.303</c:v>
                </c:pt>
                <c:pt idx="807">
                  <c:v>0.299</c:v>
                </c:pt>
                <c:pt idx="808">
                  <c:v>0.301</c:v>
                </c:pt>
                <c:pt idx="809">
                  <c:v>0.302</c:v>
                </c:pt>
                <c:pt idx="810">
                  <c:v>0.301</c:v>
                </c:pt>
                <c:pt idx="811">
                  <c:v>0.304</c:v>
                </c:pt>
                <c:pt idx="812">
                  <c:v>0.306</c:v>
                </c:pt>
                <c:pt idx="813">
                  <c:v>0.309</c:v>
                </c:pt>
                <c:pt idx="814">
                  <c:v>0.311</c:v>
                </c:pt>
                <c:pt idx="815">
                  <c:v>0.309</c:v>
                </c:pt>
                <c:pt idx="816">
                  <c:v>0.308</c:v>
                </c:pt>
                <c:pt idx="817">
                  <c:v>0.3</c:v>
                </c:pt>
                <c:pt idx="818">
                  <c:v>0.302</c:v>
                </c:pt>
                <c:pt idx="819">
                  <c:v>0.299</c:v>
                </c:pt>
                <c:pt idx="820">
                  <c:v>0.298</c:v>
                </c:pt>
                <c:pt idx="821">
                  <c:v>0.295</c:v>
                </c:pt>
                <c:pt idx="822">
                  <c:v>0.291</c:v>
                </c:pt>
                <c:pt idx="823">
                  <c:v>0.294</c:v>
                </c:pt>
                <c:pt idx="824">
                  <c:v>0.293</c:v>
                </c:pt>
                <c:pt idx="825">
                  <c:v>0.293</c:v>
                </c:pt>
                <c:pt idx="826">
                  <c:v>0.295</c:v>
                </c:pt>
                <c:pt idx="827">
                  <c:v>0.295</c:v>
                </c:pt>
                <c:pt idx="828">
                  <c:v>0.296</c:v>
                </c:pt>
                <c:pt idx="829">
                  <c:v>0.29</c:v>
                </c:pt>
                <c:pt idx="830">
                  <c:v>0.282</c:v>
                </c:pt>
                <c:pt idx="831">
                  <c:v>0.282</c:v>
                </c:pt>
                <c:pt idx="832">
                  <c:v>0.282</c:v>
                </c:pt>
                <c:pt idx="833">
                  <c:v>0.282</c:v>
                </c:pt>
                <c:pt idx="834">
                  <c:v>0.282</c:v>
                </c:pt>
                <c:pt idx="835">
                  <c:v>0.281</c:v>
                </c:pt>
                <c:pt idx="836">
                  <c:v>0.285</c:v>
                </c:pt>
                <c:pt idx="837">
                  <c:v>0.282</c:v>
                </c:pt>
                <c:pt idx="838">
                  <c:v>0.287</c:v>
                </c:pt>
                <c:pt idx="839">
                  <c:v>0.286</c:v>
                </c:pt>
                <c:pt idx="840">
                  <c:v>0.286</c:v>
                </c:pt>
                <c:pt idx="841">
                  <c:v>0.288</c:v>
                </c:pt>
                <c:pt idx="842">
                  <c:v>0.286</c:v>
                </c:pt>
                <c:pt idx="843">
                  <c:v>0.284</c:v>
                </c:pt>
                <c:pt idx="844">
                  <c:v>0.279</c:v>
                </c:pt>
                <c:pt idx="845">
                  <c:v>0.281</c:v>
                </c:pt>
                <c:pt idx="846">
                  <c:v>0.271</c:v>
                </c:pt>
                <c:pt idx="847">
                  <c:v>0.272</c:v>
                </c:pt>
                <c:pt idx="848">
                  <c:v>0.273</c:v>
                </c:pt>
                <c:pt idx="849">
                  <c:v>0.268</c:v>
                </c:pt>
                <c:pt idx="850">
                  <c:v>0.267</c:v>
                </c:pt>
                <c:pt idx="851">
                  <c:v>0.268</c:v>
                </c:pt>
                <c:pt idx="852">
                  <c:v>0.264</c:v>
                </c:pt>
                <c:pt idx="853">
                  <c:v>0.268</c:v>
                </c:pt>
                <c:pt idx="854">
                  <c:v>0.277</c:v>
                </c:pt>
                <c:pt idx="855">
                  <c:v>0.294</c:v>
                </c:pt>
                <c:pt idx="856">
                  <c:v>0.299</c:v>
                </c:pt>
                <c:pt idx="857">
                  <c:v>0.314</c:v>
                </c:pt>
                <c:pt idx="858">
                  <c:v>0.321</c:v>
                </c:pt>
                <c:pt idx="859">
                  <c:v>0.317</c:v>
                </c:pt>
                <c:pt idx="860">
                  <c:v>0.326</c:v>
                </c:pt>
                <c:pt idx="861">
                  <c:v>0.33</c:v>
                </c:pt>
                <c:pt idx="862">
                  <c:v>0.329</c:v>
                </c:pt>
                <c:pt idx="863">
                  <c:v>0.33</c:v>
                </c:pt>
                <c:pt idx="864">
                  <c:v>0.332</c:v>
                </c:pt>
                <c:pt idx="865">
                  <c:v>0.343</c:v>
                </c:pt>
                <c:pt idx="866">
                  <c:v>0.35</c:v>
                </c:pt>
                <c:pt idx="867">
                  <c:v>0.349</c:v>
                </c:pt>
                <c:pt idx="868">
                  <c:v>0.347</c:v>
                </c:pt>
                <c:pt idx="869">
                  <c:v>0.352</c:v>
                </c:pt>
                <c:pt idx="870">
                  <c:v>0.352</c:v>
                </c:pt>
                <c:pt idx="871">
                  <c:v>0.354</c:v>
                </c:pt>
                <c:pt idx="872">
                  <c:v>0.353</c:v>
                </c:pt>
                <c:pt idx="873">
                  <c:v>0.357</c:v>
                </c:pt>
                <c:pt idx="874">
                  <c:v>0.356</c:v>
                </c:pt>
                <c:pt idx="875">
                  <c:v>0.352</c:v>
                </c:pt>
                <c:pt idx="876">
                  <c:v>0.354</c:v>
                </c:pt>
                <c:pt idx="877">
                  <c:v>0.361</c:v>
                </c:pt>
                <c:pt idx="878">
                  <c:v>0.358</c:v>
                </c:pt>
                <c:pt idx="879">
                  <c:v>0.361</c:v>
                </c:pt>
                <c:pt idx="880">
                  <c:v>0.358</c:v>
                </c:pt>
                <c:pt idx="881">
                  <c:v>0.366</c:v>
                </c:pt>
                <c:pt idx="882">
                  <c:v>0.37</c:v>
                </c:pt>
                <c:pt idx="883">
                  <c:v>0.37</c:v>
                </c:pt>
                <c:pt idx="884">
                  <c:v>0.371</c:v>
                </c:pt>
                <c:pt idx="885">
                  <c:v>0.358</c:v>
                </c:pt>
                <c:pt idx="886">
                  <c:v>0.357</c:v>
                </c:pt>
                <c:pt idx="887">
                  <c:v>0.345</c:v>
                </c:pt>
                <c:pt idx="888">
                  <c:v>0.336</c:v>
                </c:pt>
                <c:pt idx="889">
                  <c:v>0.328</c:v>
                </c:pt>
                <c:pt idx="890">
                  <c:v>0.324</c:v>
                </c:pt>
                <c:pt idx="891">
                  <c:v>0.317</c:v>
                </c:pt>
                <c:pt idx="892">
                  <c:v>0.312</c:v>
                </c:pt>
                <c:pt idx="893">
                  <c:v>0.332</c:v>
                </c:pt>
                <c:pt idx="894">
                  <c:v>0.345</c:v>
                </c:pt>
                <c:pt idx="895">
                  <c:v>0.319</c:v>
                </c:pt>
                <c:pt idx="896">
                  <c:v>0.352</c:v>
                </c:pt>
                <c:pt idx="897">
                  <c:v>0.357</c:v>
                </c:pt>
                <c:pt idx="898">
                  <c:v>0.357</c:v>
                </c:pt>
                <c:pt idx="899">
                  <c:v>0.335</c:v>
                </c:pt>
                <c:pt idx="900">
                  <c:v>0.315</c:v>
                </c:pt>
                <c:pt idx="901">
                  <c:v>0.3</c:v>
                </c:pt>
                <c:pt idx="902">
                  <c:v>0.33</c:v>
                </c:pt>
                <c:pt idx="903">
                  <c:v>0.337</c:v>
                </c:pt>
                <c:pt idx="904">
                  <c:v>0.349</c:v>
                </c:pt>
                <c:pt idx="905">
                  <c:v>0.333</c:v>
                </c:pt>
                <c:pt idx="906">
                  <c:v>0.292</c:v>
                </c:pt>
                <c:pt idx="907">
                  <c:v>0.28</c:v>
                </c:pt>
                <c:pt idx="908">
                  <c:v>0.294</c:v>
                </c:pt>
                <c:pt idx="909">
                  <c:v>0.316</c:v>
                </c:pt>
                <c:pt idx="910">
                  <c:v>0.337</c:v>
                </c:pt>
                <c:pt idx="911">
                  <c:v>0.341</c:v>
                </c:pt>
                <c:pt idx="912">
                  <c:v>0.348</c:v>
                </c:pt>
                <c:pt idx="913">
                  <c:v>0.342</c:v>
                </c:pt>
                <c:pt idx="914">
                  <c:v>0.346</c:v>
                </c:pt>
                <c:pt idx="915">
                  <c:v>0.361</c:v>
                </c:pt>
                <c:pt idx="916">
                  <c:v>0.362</c:v>
                </c:pt>
                <c:pt idx="917">
                  <c:v>0.37</c:v>
                </c:pt>
                <c:pt idx="918">
                  <c:v>0.369</c:v>
                </c:pt>
                <c:pt idx="919">
                  <c:v>0.362</c:v>
                </c:pt>
                <c:pt idx="920">
                  <c:v>0.357</c:v>
                </c:pt>
                <c:pt idx="921">
                  <c:v>0.351</c:v>
                </c:pt>
                <c:pt idx="922">
                  <c:v>0.352</c:v>
                </c:pt>
                <c:pt idx="923">
                  <c:v>0.356</c:v>
                </c:pt>
                <c:pt idx="924">
                  <c:v>0.372</c:v>
                </c:pt>
                <c:pt idx="925">
                  <c:v>0.4</c:v>
                </c:pt>
                <c:pt idx="926">
                  <c:v>0.402</c:v>
                </c:pt>
                <c:pt idx="927">
                  <c:v>0.404</c:v>
                </c:pt>
                <c:pt idx="928">
                  <c:v>0.402</c:v>
                </c:pt>
                <c:pt idx="929">
                  <c:v>0.404</c:v>
                </c:pt>
                <c:pt idx="930">
                  <c:v>0.4</c:v>
                </c:pt>
                <c:pt idx="931">
                  <c:v>0.402</c:v>
                </c:pt>
                <c:pt idx="932">
                  <c:v>0.416</c:v>
                </c:pt>
                <c:pt idx="933">
                  <c:v>0.422</c:v>
                </c:pt>
                <c:pt idx="934">
                  <c:v>0.424</c:v>
                </c:pt>
                <c:pt idx="935">
                  <c:v>0.424</c:v>
                </c:pt>
                <c:pt idx="936">
                  <c:v>0.418</c:v>
                </c:pt>
                <c:pt idx="937">
                  <c:v>0.416</c:v>
                </c:pt>
                <c:pt idx="938">
                  <c:v>0.415</c:v>
                </c:pt>
                <c:pt idx="939">
                  <c:v>0.423</c:v>
                </c:pt>
                <c:pt idx="940">
                  <c:v>0.424</c:v>
                </c:pt>
                <c:pt idx="941">
                  <c:v>0.424</c:v>
                </c:pt>
                <c:pt idx="942">
                  <c:v>0.429</c:v>
                </c:pt>
                <c:pt idx="943">
                  <c:v>0.422</c:v>
                </c:pt>
                <c:pt idx="944">
                  <c:v>0.42</c:v>
                </c:pt>
                <c:pt idx="945">
                  <c:v>0.416</c:v>
                </c:pt>
                <c:pt idx="946">
                  <c:v>0.41</c:v>
                </c:pt>
                <c:pt idx="947">
                  <c:v>0.412</c:v>
                </c:pt>
                <c:pt idx="948">
                  <c:v>0.403</c:v>
                </c:pt>
                <c:pt idx="949">
                  <c:v>0.394</c:v>
                </c:pt>
                <c:pt idx="950">
                  <c:v>0.371</c:v>
                </c:pt>
                <c:pt idx="951">
                  <c:v>0.375</c:v>
                </c:pt>
                <c:pt idx="952">
                  <c:v>0.373</c:v>
                </c:pt>
                <c:pt idx="953">
                  <c:v>0.38</c:v>
                </c:pt>
                <c:pt idx="954">
                  <c:v>0.379</c:v>
                </c:pt>
                <c:pt idx="955">
                  <c:v>0.371</c:v>
                </c:pt>
                <c:pt idx="956">
                  <c:v>0.379</c:v>
                </c:pt>
                <c:pt idx="957">
                  <c:v>0.376</c:v>
                </c:pt>
                <c:pt idx="958">
                  <c:v>0.367</c:v>
                </c:pt>
                <c:pt idx="959">
                  <c:v>0.369</c:v>
                </c:pt>
                <c:pt idx="960">
                  <c:v>0.347</c:v>
                </c:pt>
                <c:pt idx="961">
                  <c:v>0.23</c:v>
                </c:pt>
                <c:pt idx="962">
                  <c:v>0.265</c:v>
                </c:pt>
                <c:pt idx="963">
                  <c:v>0.282</c:v>
                </c:pt>
                <c:pt idx="964">
                  <c:v>0.277</c:v>
                </c:pt>
                <c:pt idx="965">
                  <c:v>0.264</c:v>
                </c:pt>
                <c:pt idx="966">
                  <c:v>0.274</c:v>
                </c:pt>
                <c:pt idx="967">
                  <c:v>0.271</c:v>
                </c:pt>
                <c:pt idx="968">
                  <c:v>0.28</c:v>
                </c:pt>
                <c:pt idx="969">
                  <c:v>0.308</c:v>
                </c:pt>
                <c:pt idx="970">
                  <c:v>0.297</c:v>
                </c:pt>
                <c:pt idx="971">
                  <c:v>0.279</c:v>
                </c:pt>
                <c:pt idx="972">
                  <c:v>0.268</c:v>
                </c:pt>
                <c:pt idx="973">
                  <c:v>0.273</c:v>
                </c:pt>
                <c:pt idx="974">
                  <c:v>0.256</c:v>
                </c:pt>
                <c:pt idx="975">
                  <c:v>0.258</c:v>
                </c:pt>
                <c:pt idx="976">
                  <c:v>0.267</c:v>
                </c:pt>
                <c:pt idx="977">
                  <c:v>0.271</c:v>
                </c:pt>
                <c:pt idx="978">
                  <c:v>0.265</c:v>
                </c:pt>
                <c:pt idx="979">
                  <c:v>0.247</c:v>
                </c:pt>
                <c:pt idx="980">
                  <c:v>0.26</c:v>
                </c:pt>
                <c:pt idx="981">
                  <c:v>0.249</c:v>
                </c:pt>
                <c:pt idx="982">
                  <c:v>0.249</c:v>
                </c:pt>
                <c:pt idx="983">
                  <c:v>0.25</c:v>
                </c:pt>
                <c:pt idx="984">
                  <c:v>0.25</c:v>
                </c:pt>
                <c:pt idx="985">
                  <c:v>0.257</c:v>
                </c:pt>
                <c:pt idx="986">
                  <c:v>0.264</c:v>
                </c:pt>
                <c:pt idx="987">
                  <c:v>0.255</c:v>
                </c:pt>
                <c:pt idx="988">
                  <c:v>0.271</c:v>
                </c:pt>
                <c:pt idx="989">
                  <c:v>0.283</c:v>
                </c:pt>
                <c:pt idx="990">
                  <c:v>0.3</c:v>
                </c:pt>
                <c:pt idx="991">
                  <c:v>0.319</c:v>
                </c:pt>
                <c:pt idx="992">
                  <c:v>0.331</c:v>
                </c:pt>
                <c:pt idx="993">
                  <c:v>0.333</c:v>
                </c:pt>
                <c:pt idx="994">
                  <c:v>0.336</c:v>
                </c:pt>
                <c:pt idx="995">
                  <c:v>0.357</c:v>
                </c:pt>
                <c:pt idx="996">
                  <c:v>0.359</c:v>
                </c:pt>
                <c:pt idx="997">
                  <c:v>0.345</c:v>
                </c:pt>
                <c:pt idx="998">
                  <c:v>0.347</c:v>
                </c:pt>
                <c:pt idx="999">
                  <c:v>0.353</c:v>
                </c:pt>
                <c:pt idx="1000">
                  <c:v>0.362</c:v>
                </c:pt>
                <c:pt idx="1001">
                  <c:v>0.369</c:v>
                </c:pt>
                <c:pt idx="1002">
                  <c:v>0.371</c:v>
                </c:pt>
                <c:pt idx="1003">
                  <c:v>0.365</c:v>
                </c:pt>
                <c:pt idx="1004">
                  <c:v>0.357</c:v>
                </c:pt>
                <c:pt idx="1005">
                  <c:v>0.336</c:v>
                </c:pt>
                <c:pt idx="1006">
                  <c:v>0.353</c:v>
                </c:pt>
                <c:pt idx="1007">
                  <c:v>0.356</c:v>
                </c:pt>
                <c:pt idx="1008">
                  <c:v>0.357</c:v>
                </c:pt>
                <c:pt idx="1009">
                  <c:v>0.372</c:v>
                </c:pt>
                <c:pt idx="1010">
                  <c:v>0.392</c:v>
                </c:pt>
                <c:pt idx="1011">
                  <c:v>0.398</c:v>
                </c:pt>
                <c:pt idx="1012">
                  <c:v>0.398</c:v>
                </c:pt>
                <c:pt idx="1013">
                  <c:v>0.402</c:v>
                </c:pt>
                <c:pt idx="1014">
                  <c:v>0.403</c:v>
                </c:pt>
                <c:pt idx="1015">
                  <c:v>0.403</c:v>
                </c:pt>
                <c:pt idx="1016">
                  <c:v>0.408</c:v>
                </c:pt>
                <c:pt idx="1017">
                  <c:v>0.409</c:v>
                </c:pt>
                <c:pt idx="1018">
                  <c:v>0.402</c:v>
                </c:pt>
                <c:pt idx="1019">
                  <c:v>0.401</c:v>
                </c:pt>
                <c:pt idx="1020">
                  <c:v>0.452</c:v>
                </c:pt>
                <c:pt idx="1021">
                  <c:v>0.46</c:v>
                </c:pt>
                <c:pt idx="1022">
                  <c:v>0.457</c:v>
                </c:pt>
                <c:pt idx="1023">
                  <c:v>0.459</c:v>
                </c:pt>
                <c:pt idx="1024">
                  <c:v>0.459</c:v>
                </c:pt>
                <c:pt idx="1025">
                  <c:v>0.457</c:v>
                </c:pt>
                <c:pt idx="1026">
                  <c:v>0.454</c:v>
                </c:pt>
                <c:pt idx="1027">
                  <c:v>0.45</c:v>
                </c:pt>
                <c:pt idx="1028">
                  <c:v>0.439</c:v>
                </c:pt>
                <c:pt idx="1029">
                  <c:v>0.439</c:v>
                </c:pt>
                <c:pt idx="1030">
                  <c:v>0.438</c:v>
                </c:pt>
                <c:pt idx="1031">
                  <c:v>0.44</c:v>
                </c:pt>
                <c:pt idx="1032">
                  <c:v>0.438</c:v>
                </c:pt>
                <c:pt idx="1033">
                  <c:v>0.418</c:v>
                </c:pt>
                <c:pt idx="1034">
                  <c:v>0.396</c:v>
                </c:pt>
                <c:pt idx="1035">
                  <c:v>0.397</c:v>
                </c:pt>
                <c:pt idx="1036">
                  <c:v>0.361</c:v>
                </c:pt>
                <c:pt idx="1037">
                  <c:v>0.361</c:v>
                </c:pt>
                <c:pt idx="1038">
                  <c:v>0.357</c:v>
                </c:pt>
                <c:pt idx="1039">
                  <c:v>0.348</c:v>
                </c:pt>
                <c:pt idx="1040">
                  <c:v>0.338</c:v>
                </c:pt>
                <c:pt idx="1041">
                  <c:v>0.3</c:v>
                </c:pt>
                <c:pt idx="1042">
                  <c:v>0.309</c:v>
                </c:pt>
                <c:pt idx="1043">
                  <c:v>0.334</c:v>
                </c:pt>
                <c:pt idx="1044">
                  <c:v>0.271</c:v>
                </c:pt>
                <c:pt idx="1045">
                  <c:v>0.297</c:v>
                </c:pt>
                <c:pt idx="1046">
                  <c:v>0.282</c:v>
                </c:pt>
                <c:pt idx="1047">
                  <c:v>0.249</c:v>
                </c:pt>
                <c:pt idx="1048">
                  <c:v>0.244</c:v>
                </c:pt>
                <c:pt idx="1049">
                  <c:v>0.307</c:v>
                </c:pt>
                <c:pt idx="1050">
                  <c:v>0.278</c:v>
                </c:pt>
                <c:pt idx="1051">
                  <c:v>0.298</c:v>
                </c:pt>
                <c:pt idx="1052">
                  <c:v>0.305</c:v>
                </c:pt>
                <c:pt idx="1053">
                  <c:v>0.337</c:v>
                </c:pt>
                <c:pt idx="1054">
                  <c:v>0.26</c:v>
                </c:pt>
                <c:pt idx="1055">
                  <c:v>0.284</c:v>
                </c:pt>
                <c:pt idx="1056">
                  <c:v>0.296</c:v>
                </c:pt>
                <c:pt idx="1057">
                  <c:v>0.305</c:v>
                </c:pt>
                <c:pt idx="1058">
                  <c:v>0.307</c:v>
                </c:pt>
                <c:pt idx="1059">
                  <c:v>0.32</c:v>
                </c:pt>
                <c:pt idx="1060">
                  <c:v>0.316</c:v>
                </c:pt>
                <c:pt idx="1061">
                  <c:v>0.335</c:v>
                </c:pt>
                <c:pt idx="1062">
                  <c:v>0.339</c:v>
                </c:pt>
                <c:pt idx="1063">
                  <c:v>0.323</c:v>
                </c:pt>
                <c:pt idx="1064">
                  <c:v>0.306</c:v>
                </c:pt>
                <c:pt idx="1065">
                  <c:v>0.295</c:v>
                </c:pt>
                <c:pt idx="1066">
                  <c:v>0.284</c:v>
                </c:pt>
                <c:pt idx="1067">
                  <c:v>0.294</c:v>
                </c:pt>
                <c:pt idx="1068">
                  <c:v>0.296</c:v>
                </c:pt>
                <c:pt idx="1069">
                  <c:v>0.3</c:v>
                </c:pt>
                <c:pt idx="1070">
                  <c:v>0.294</c:v>
                </c:pt>
                <c:pt idx="1071">
                  <c:v>0.256</c:v>
                </c:pt>
                <c:pt idx="1072">
                  <c:v>0.271</c:v>
                </c:pt>
                <c:pt idx="1073">
                  <c:v>0.271</c:v>
                </c:pt>
                <c:pt idx="1074">
                  <c:v>0.284</c:v>
                </c:pt>
                <c:pt idx="1075">
                  <c:v>0.296</c:v>
                </c:pt>
                <c:pt idx="1076">
                  <c:v>0.304</c:v>
                </c:pt>
                <c:pt idx="1077">
                  <c:v>0.304</c:v>
                </c:pt>
                <c:pt idx="1078">
                  <c:v>0.321</c:v>
                </c:pt>
                <c:pt idx="1079">
                  <c:v>0.316</c:v>
                </c:pt>
                <c:pt idx="1080">
                  <c:v>0.318</c:v>
                </c:pt>
                <c:pt idx="1081">
                  <c:v>0.307</c:v>
                </c:pt>
                <c:pt idx="1082">
                  <c:v>0.287</c:v>
                </c:pt>
                <c:pt idx="1083">
                  <c:v>0.27</c:v>
                </c:pt>
                <c:pt idx="1084">
                  <c:v>0.262</c:v>
                </c:pt>
                <c:pt idx="1085">
                  <c:v>0.256</c:v>
                </c:pt>
                <c:pt idx="1086">
                  <c:v>0.256</c:v>
                </c:pt>
                <c:pt idx="1087">
                  <c:v>0.251</c:v>
                </c:pt>
                <c:pt idx="1088">
                  <c:v>0.246</c:v>
                </c:pt>
                <c:pt idx="1089">
                  <c:v>0.24</c:v>
                </c:pt>
                <c:pt idx="1090">
                  <c:v>0.256</c:v>
                </c:pt>
                <c:pt idx="1091">
                  <c:v>0.26</c:v>
                </c:pt>
                <c:pt idx="1092">
                  <c:v>0.268</c:v>
                </c:pt>
                <c:pt idx="1093">
                  <c:v>0.273</c:v>
                </c:pt>
                <c:pt idx="1094">
                  <c:v>0.273</c:v>
                </c:pt>
                <c:pt idx="1095">
                  <c:v>0.274</c:v>
                </c:pt>
                <c:pt idx="1096">
                  <c:v>0.253</c:v>
                </c:pt>
                <c:pt idx="1097">
                  <c:v>0.254</c:v>
                </c:pt>
                <c:pt idx="1098">
                  <c:v>0.269</c:v>
                </c:pt>
                <c:pt idx="1099">
                  <c:v>0.277</c:v>
                </c:pt>
                <c:pt idx="1100">
                  <c:v>0.28</c:v>
                </c:pt>
                <c:pt idx="1101">
                  <c:v>0.28</c:v>
                </c:pt>
                <c:pt idx="1102">
                  <c:v>0.27</c:v>
                </c:pt>
                <c:pt idx="1103">
                  <c:v>0.269</c:v>
                </c:pt>
                <c:pt idx="1104">
                  <c:v>0.25</c:v>
                </c:pt>
                <c:pt idx="1105">
                  <c:v>0.232</c:v>
                </c:pt>
                <c:pt idx="1106">
                  <c:v>0.249</c:v>
                </c:pt>
                <c:pt idx="1107">
                  <c:v>0.247</c:v>
                </c:pt>
                <c:pt idx="1108">
                  <c:v>0.215</c:v>
                </c:pt>
                <c:pt idx="1109">
                  <c:v>0.204</c:v>
                </c:pt>
                <c:pt idx="1110">
                  <c:v>0.209</c:v>
                </c:pt>
                <c:pt idx="1111">
                  <c:v>0.198</c:v>
                </c:pt>
                <c:pt idx="1112">
                  <c:v>0.225</c:v>
                </c:pt>
                <c:pt idx="1113">
                  <c:v>0.227</c:v>
                </c:pt>
                <c:pt idx="1114">
                  <c:v>0.266</c:v>
                </c:pt>
                <c:pt idx="1115">
                  <c:v>0.264</c:v>
                </c:pt>
                <c:pt idx="1116">
                  <c:v>0.28</c:v>
                </c:pt>
                <c:pt idx="1117">
                  <c:v>0.311</c:v>
                </c:pt>
                <c:pt idx="1118">
                  <c:v>0.311</c:v>
                </c:pt>
                <c:pt idx="1119">
                  <c:v>0.305</c:v>
                </c:pt>
                <c:pt idx="1120">
                  <c:v>0.3</c:v>
                </c:pt>
                <c:pt idx="1121">
                  <c:v>0.308</c:v>
                </c:pt>
                <c:pt idx="1122">
                  <c:v>0.302</c:v>
                </c:pt>
                <c:pt idx="1123">
                  <c:v>0.302</c:v>
                </c:pt>
                <c:pt idx="1124">
                  <c:v>0.308</c:v>
                </c:pt>
                <c:pt idx="1125">
                  <c:v>0.311</c:v>
                </c:pt>
                <c:pt idx="1126">
                  <c:v>0.301</c:v>
                </c:pt>
                <c:pt idx="1127">
                  <c:v>0.301</c:v>
                </c:pt>
                <c:pt idx="1128">
                  <c:v>0.318</c:v>
                </c:pt>
                <c:pt idx="1129">
                  <c:v>0.326</c:v>
                </c:pt>
                <c:pt idx="1130">
                  <c:v>0.322</c:v>
                </c:pt>
                <c:pt idx="1131">
                  <c:v>0.312</c:v>
                </c:pt>
                <c:pt idx="1132">
                  <c:v>0.313</c:v>
                </c:pt>
                <c:pt idx="1133">
                  <c:v>0.306</c:v>
                </c:pt>
                <c:pt idx="1134">
                  <c:v>0.295</c:v>
                </c:pt>
                <c:pt idx="1135">
                  <c:v>0.285</c:v>
                </c:pt>
                <c:pt idx="1136">
                  <c:v>0.269</c:v>
                </c:pt>
                <c:pt idx="1137">
                  <c:v>0.234</c:v>
                </c:pt>
                <c:pt idx="1138">
                  <c:v>0.231</c:v>
                </c:pt>
                <c:pt idx="1139">
                  <c:v>0.246</c:v>
                </c:pt>
                <c:pt idx="1140">
                  <c:v>0.246</c:v>
                </c:pt>
                <c:pt idx="1141">
                  <c:v>0.24</c:v>
                </c:pt>
                <c:pt idx="1142">
                  <c:v>0.232</c:v>
                </c:pt>
                <c:pt idx="1143">
                  <c:v>0.244</c:v>
                </c:pt>
                <c:pt idx="1144">
                  <c:v>0.216</c:v>
                </c:pt>
                <c:pt idx="1145">
                  <c:v>0.228</c:v>
                </c:pt>
                <c:pt idx="1146">
                  <c:v>0.232</c:v>
                </c:pt>
                <c:pt idx="1147">
                  <c:v>0.253</c:v>
                </c:pt>
                <c:pt idx="1148">
                  <c:v>0.281</c:v>
                </c:pt>
                <c:pt idx="1149">
                  <c:v>0.286</c:v>
                </c:pt>
                <c:pt idx="1150">
                  <c:v>0.304</c:v>
                </c:pt>
                <c:pt idx="1151">
                  <c:v>0.286</c:v>
                </c:pt>
                <c:pt idx="1152">
                  <c:v>0.266</c:v>
                </c:pt>
                <c:pt idx="1153">
                  <c:v>0.259</c:v>
                </c:pt>
                <c:pt idx="1154">
                  <c:v>0.252</c:v>
                </c:pt>
                <c:pt idx="1155">
                  <c:v>0.253</c:v>
                </c:pt>
                <c:pt idx="1156">
                  <c:v>0.256</c:v>
                </c:pt>
                <c:pt idx="1157">
                  <c:v>0.27</c:v>
                </c:pt>
                <c:pt idx="1158">
                  <c:v>0.265</c:v>
                </c:pt>
                <c:pt idx="1159">
                  <c:v>0.273</c:v>
                </c:pt>
                <c:pt idx="1160">
                  <c:v>0.284</c:v>
                </c:pt>
                <c:pt idx="1161">
                  <c:v>0.354</c:v>
                </c:pt>
                <c:pt idx="1162">
                  <c:v>0.307</c:v>
                </c:pt>
                <c:pt idx="1163">
                  <c:v>0.318</c:v>
                </c:pt>
                <c:pt idx="1164">
                  <c:v>0.327</c:v>
                </c:pt>
                <c:pt idx="1165">
                  <c:v>0.332</c:v>
                </c:pt>
                <c:pt idx="1166">
                  <c:v>0.339</c:v>
                </c:pt>
                <c:pt idx="1167">
                  <c:v>0.367</c:v>
                </c:pt>
                <c:pt idx="1168">
                  <c:v>0.356</c:v>
                </c:pt>
                <c:pt idx="1169">
                  <c:v>0.337</c:v>
                </c:pt>
                <c:pt idx="1170">
                  <c:v>0.33</c:v>
                </c:pt>
                <c:pt idx="1171">
                  <c:v>0.349</c:v>
                </c:pt>
                <c:pt idx="1172">
                  <c:v>0.374</c:v>
                </c:pt>
                <c:pt idx="1173">
                  <c:v>0.39</c:v>
                </c:pt>
                <c:pt idx="1174">
                  <c:v>0.403</c:v>
                </c:pt>
                <c:pt idx="1175">
                  <c:v>0.407</c:v>
                </c:pt>
                <c:pt idx="1176">
                  <c:v>0.431</c:v>
                </c:pt>
                <c:pt idx="1177">
                  <c:v>0.462</c:v>
                </c:pt>
                <c:pt idx="1178">
                  <c:v>0.446</c:v>
                </c:pt>
                <c:pt idx="1179">
                  <c:v>0.586</c:v>
                </c:pt>
                <c:pt idx="1180">
                  <c:v>0.583</c:v>
                </c:pt>
                <c:pt idx="1181">
                  <c:v>0.665</c:v>
                </c:pt>
                <c:pt idx="1182">
                  <c:v>0.674</c:v>
                </c:pt>
                <c:pt idx="1183">
                  <c:v>0.754</c:v>
                </c:pt>
                <c:pt idx="1184">
                  <c:v>0.755</c:v>
                </c:pt>
                <c:pt idx="1185">
                  <c:v>0.738</c:v>
                </c:pt>
                <c:pt idx="1186">
                  <c:v>0.718</c:v>
                </c:pt>
                <c:pt idx="1187">
                  <c:v>0.724</c:v>
                </c:pt>
                <c:pt idx="1188">
                  <c:v>0.733</c:v>
                </c:pt>
                <c:pt idx="1189">
                  <c:v>0.753</c:v>
                </c:pt>
                <c:pt idx="1190">
                  <c:v>0.747</c:v>
                </c:pt>
                <c:pt idx="1191">
                  <c:v>0.746</c:v>
                </c:pt>
                <c:pt idx="1192">
                  <c:v>0.742</c:v>
                </c:pt>
                <c:pt idx="1193">
                  <c:v>0.752</c:v>
                </c:pt>
                <c:pt idx="1194">
                  <c:v>0.755</c:v>
                </c:pt>
                <c:pt idx="1195">
                  <c:v>0.747</c:v>
                </c:pt>
                <c:pt idx="1196">
                  <c:v>0.742</c:v>
                </c:pt>
                <c:pt idx="1197">
                  <c:v>0.738</c:v>
                </c:pt>
                <c:pt idx="1198">
                  <c:v>0.749</c:v>
                </c:pt>
                <c:pt idx="1199">
                  <c:v>0.766</c:v>
                </c:pt>
                <c:pt idx="1200">
                  <c:v>0.807</c:v>
                </c:pt>
                <c:pt idx="1201">
                  <c:v>0.828</c:v>
                </c:pt>
                <c:pt idx="1202">
                  <c:v>0.849</c:v>
                </c:pt>
                <c:pt idx="1203">
                  <c:v>0.846</c:v>
                </c:pt>
                <c:pt idx="1204">
                  <c:v>0.857</c:v>
                </c:pt>
                <c:pt idx="1205">
                  <c:v>0.911</c:v>
                </c:pt>
                <c:pt idx="1206">
                  <c:v>0.918</c:v>
                </c:pt>
                <c:pt idx="1207">
                  <c:v>0.896</c:v>
                </c:pt>
                <c:pt idx="1208">
                  <c:v>0.879</c:v>
                </c:pt>
                <c:pt idx="1209">
                  <c:v>0.866</c:v>
                </c:pt>
                <c:pt idx="1210">
                  <c:v>0.888</c:v>
                </c:pt>
                <c:pt idx="1211">
                  <c:v>0.924</c:v>
                </c:pt>
                <c:pt idx="1212">
                  <c:v>0.955</c:v>
                </c:pt>
                <c:pt idx="1213">
                  <c:v>0.978</c:v>
                </c:pt>
                <c:pt idx="1214">
                  <c:v>0.991</c:v>
                </c:pt>
                <c:pt idx="1215">
                  <c:v>1.032999999999998</c:v>
                </c:pt>
                <c:pt idx="1216">
                  <c:v>1.006999999999998</c:v>
                </c:pt>
                <c:pt idx="1217">
                  <c:v>0.97</c:v>
                </c:pt>
                <c:pt idx="1218">
                  <c:v>0.966</c:v>
                </c:pt>
                <c:pt idx="1219">
                  <c:v>0.975</c:v>
                </c:pt>
                <c:pt idx="1220">
                  <c:v>0.984</c:v>
                </c:pt>
                <c:pt idx="1221">
                  <c:v>0.976</c:v>
                </c:pt>
                <c:pt idx="1222">
                  <c:v>0.978</c:v>
                </c:pt>
                <c:pt idx="1223">
                  <c:v>0.988</c:v>
                </c:pt>
                <c:pt idx="1224">
                  <c:v>0.9</c:v>
                </c:pt>
                <c:pt idx="1225">
                  <c:v>0.885</c:v>
                </c:pt>
                <c:pt idx="1226">
                  <c:v>0.895</c:v>
                </c:pt>
                <c:pt idx="1227">
                  <c:v>0.906</c:v>
                </c:pt>
                <c:pt idx="1228">
                  <c:v>0.918</c:v>
                </c:pt>
                <c:pt idx="1229">
                  <c:v>0.912</c:v>
                </c:pt>
                <c:pt idx="1230">
                  <c:v>0.922</c:v>
                </c:pt>
                <c:pt idx="1231">
                  <c:v>0.939</c:v>
                </c:pt>
                <c:pt idx="1232">
                  <c:v>0.938</c:v>
                </c:pt>
                <c:pt idx="1233">
                  <c:v>0.938</c:v>
                </c:pt>
                <c:pt idx="1234">
                  <c:v>0.937</c:v>
                </c:pt>
                <c:pt idx="1235">
                  <c:v>0.944</c:v>
                </c:pt>
                <c:pt idx="1236">
                  <c:v>0.956</c:v>
                </c:pt>
                <c:pt idx="1237">
                  <c:v>0.972</c:v>
                </c:pt>
                <c:pt idx="1238">
                  <c:v>0.964</c:v>
                </c:pt>
                <c:pt idx="1239">
                  <c:v>0.956</c:v>
                </c:pt>
                <c:pt idx="1240">
                  <c:v>0.963</c:v>
                </c:pt>
                <c:pt idx="1241">
                  <c:v>0.981</c:v>
                </c:pt>
                <c:pt idx="1242">
                  <c:v>1.014</c:v>
                </c:pt>
                <c:pt idx="1243">
                  <c:v>1.046999999999999</c:v>
                </c:pt>
                <c:pt idx="1244">
                  <c:v>1.038999999999998</c:v>
                </c:pt>
                <c:pt idx="1245">
                  <c:v>1.028999999999998</c:v>
                </c:pt>
                <c:pt idx="1246">
                  <c:v>1.036999999999998</c:v>
                </c:pt>
                <c:pt idx="1247">
                  <c:v>1.034</c:v>
                </c:pt>
                <c:pt idx="1248">
                  <c:v>1.048999999999998</c:v>
                </c:pt>
                <c:pt idx="1249">
                  <c:v>1.048</c:v>
                </c:pt>
                <c:pt idx="1250">
                  <c:v>1.063999999999998</c:v>
                </c:pt>
                <c:pt idx="1251">
                  <c:v>1.078999999999998</c:v>
                </c:pt>
                <c:pt idx="1252">
                  <c:v>1.088</c:v>
                </c:pt>
                <c:pt idx="1253">
                  <c:v>1.093999999999998</c:v>
                </c:pt>
                <c:pt idx="1254">
                  <c:v>1.101999999999998</c:v>
                </c:pt>
                <c:pt idx="1255">
                  <c:v>1.111999999999998</c:v>
                </c:pt>
                <c:pt idx="1256">
                  <c:v>1.131</c:v>
                </c:pt>
                <c:pt idx="1257">
                  <c:v>1.141999999999998</c:v>
                </c:pt>
                <c:pt idx="1258">
                  <c:v>1.155999999999998</c:v>
                </c:pt>
                <c:pt idx="1259">
                  <c:v>1.161999999999998</c:v>
                </c:pt>
                <c:pt idx="1260">
                  <c:v>1.165</c:v>
                </c:pt>
                <c:pt idx="1261">
                  <c:v>1.185</c:v>
                </c:pt>
                <c:pt idx="1262">
                  <c:v>1.215999999999997</c:v>
                </c:pt>
                <c:pt idx="1263">
                  <c:v>1.241999999999997</c:v>
                </c:pt>
                <c:pt idx="1264">
                  <c:v>1.240999999999998</c:v>
                </c:pt>
                <c:pt idx="1265">
                  <c:v>1.234</c:v>
                </c:pt>
                <c:pt idx="1266">
                  <c:v>1.228999999999998</c:v>
                </c:pt>
                <c:pt idx="1267">
                  <c:v>1.226</c:v>
                </c:pt>
                <c:pt idx="1268">
                  <c:v>1.232</c:v>
                </c:pt>
                <c:pt idx="1269">
                  <c:v>1.191</c:v>
                </c:pt>
                <c:pt idx="1270">
                  <c:v>1.191999999999998</c:v>
                </c:pt>
                <c:pt idx="1271">
                  <c:v>1.183999999999998</c:v>
                </c:pt>
                <c:pt idx="1272">
                  <c:v>1.175</c:v>
                </c:pt>
                <c:pt idx="1273">
                  <c:v>1.191</c:v>
                </c:pt>
                <c:pt idx="1274">
                  <c:v>1.209999999999997</c:v>
                </c:pt>
                <c:pt idx="1275">
                  <c:v>1.220999999999998</c:v>
                </c:pt>
                <c:pt idx="1276">
                  <c:v>1.220999999999998</c:v>
                </c:pt>
                <c:pt idx="1277">
                  <c:v>1.232999999999998</c:v>
                </c:pt>
                <c:pt idx="1278">
                  <c:v>1.216999999999998</c:v>
                </c:pt>
                <c:pt idx="1279">
                  <c:v>1.228</c:v>
                </c:pt>
                <c:pt idx="1280">
                  <c:v>1.238999999999998</c:v>
                </c:pt>
                <c:pt idx="1281">
                  <c:v>1.232</c:v>
                </c:pt>
                <c:pt idx="1282">
                  <c:v>1.228999999999998</c:v>
                </c:pt>
                <c:pt idx="1283">
                  <c:v>1.212999999999998</c:v>
                </c:pt>
                <c:pt idx="1284">
                  <c:v>1.187</c:v>
                </c:pt>
                <c:pt idx="1285">
                  <c:v>1.181999999999998</c:v>
                </c:pt>
                <c:pt idx="1286">
                  <c:v>1.175999999999998</c:v>
                </c:pt>
                <c:pt idx="1287">
                  <c:v>1.175999999999998</c:v>
                </c:pt>
                <c:pt idx="1288">
                  <c:v>1.163</c:v>
                </c:pt>
                <c:pt idx="1289">
                  <c:v>1.149</c:v>
                </c:pt>
                <c:pt idx="1290">
                  <c:v>1.145</c:v>
                </c:pt>
                <c:pt idx="1291">
                  <c:v>1.131999999999998</c:v>
                </c:pt>
                <c:pt idx="1292">
                  <c:v>1.123</c:v>
                </c:pt>
                <c:pt idx="1293">
                  <c:v>1.108</c:v>
                </c:pt>
                <c:pt idx="1294">
                  <c:v>1.093999999999998</c:v>
                </c:pt>
                <c:pt idx="1295">
                  <c:v>1.085</c:v>
                </c:pt>
                <c:pt idx="1296">
                  <c:v>1.071</c:v>
                </c:pt>
                <c:pt idx="1297">
                  <c:v>1.060999999999998</c:v>
                </c:pt>
                <c:pt idx="1298">
                  <c:v>1.050999999999998</c:v>
                </c:pt>
                <c:pt idx="1299">
                  <c:v>1.033999999999998</c:v>
                </c:pt>
                <c:pt idx="1300">
                  <c:v>1.014</c:v>
                </c:pt>
                <c:pt idx="1301">
                  <c:v>0.999</c:v>
                </c:pt>
                <c:pt idx="1302">
                  <c:v>0.984</c:v>
                </c:pt>
                <c:pt idx="1303">
                  <c:v>0.971</c:v>
                </c:pt>
                <c:pt idx="1304">
                  <c:v>0.958</c:v>
                </c:pt>
                <c:pt idx="1305">
                  <c:v>0.965</c:v>
                </c:pt>
                <c:pt idx="1306">
                  <c:v>0.952</c:v>
                </c:pt>
                <c:pt idx="1307">
                  <c:v>0.95</c:v>
                </c:pt>
                <c:pt idx="1308">
                  <c:v>0.94</c:v>
                </c:pt>
                <c:pt idx="1309">
                  <c:v>0.937</c:v>
                </c:pt>
                <c:pt idx="1310">
                  <c:v>0.931</c:v>
                </c:pt>
                <c:pt idx="1311">
                  <c:v>0.921</c:v>
                </c:pt>
                <c:pt idx="1312">
                  <c:v>0.914</c:v>
                </c:pt>
                <c:pt idx="1313">
                  <c:v>0.906</c:v>
                </c:pt>
                <c:pt idx="1314">
                  <c:v>0.895</c:v>
                </c:pt>
                <c:pt idx="1315">
                  <c:v>0.888</c:v>
                </c:pt>
                <c:pt idx="1316">
                  <c:v>0.881</c:v>
                </c:pt>
                <c:pt idx="1317">
                  <c:v>0.878</c:v>
                </c:pt>
                <c:pt idx="1318">
                  <c:v>0.884</c:v>
                </c:pt>
                <c:pt idx="1319">
                  <c:v>0.881</c:v>
                </c:pt>
                <c:pt idx="1320">
                  <c:v>0.872</c:v>
                </c:pt>
                <c:pt idx="1321">
                  <c:v>0.871</c:v>
                </c:pt>
                <c:pt idx="1322">
                  <c:v>0.867</c:v>
                </c:pt>
                <c:pt idx="1323">
                  <c:v>0.854</c:v>
                </c:pt>
                <c:pt idx="1324">
                  <c:v>0.846</c:v>
                </c:pt>
                <c:pt idx="1325">
                  <c:v>0.844</c:v>
                </c:pt>
                <c:pt idx="1326">
                  <c:v>0.837</c:v>
                </c:pt>
                <c:pt idx="1327">
                  <c:v>0.83</c:v>
                </c:pt>
                <c:pt idx="1328">
                  <c:v>0.817</c:v>
                </c:pt>
                <c:pt idx="1329">
                  <c:v>0.802</c:v>
                </c:pt>
                <c:pt idx="1330">
                  <c:v>0.793</c:v>
                </c:pt>
                <c:pt idx="1331">
                  <c:v>0.787</c:v>
                </c:pt>
                <c:pt idx="1332">
                  <c:v>0.773</c:v>
                </c:pt>
                <c:pt idx="1333">
                  <c:v>0.756</c:v>
                </c:pt>
                <c:pt idx="1334">
                  <c:v>0.737</c:v>
                </c:pt>
                <c:pt idx="1335">
                  <c:v>0.726</c:v>
                </c:pt>
                <c:pt idx="1336">
                  <c:v>0.724</c:v>
                </c:pt>
                <c:pt idx="1337">
                  <c:v>0.712</c:v>
                </c:pt>
                <c:pt idx="1338">
                  <c:v>0.705</c:v>
                </c:pt>
                <c:pt idx="1339">
                  <c:v>0.695</c:v>
                </c:pt>
                <c:pt idx="1340">
                  <c:v>0.683</c:v>
                </c:pt>
                <c:pt idx="1341">
                  <c:v>0.676000000000002</c:v>
                </c:pt>
                <c:pt idx="1342">
                  <c:v>0.668</c:v>
                </c:pt>
                <c:pt idx="1343">
                  <c:v>0.66</c:v>
                </c:pt>
                <c:pt idx="1344">
                  <c:v>0.651</c:v>
                </c:pt>
                <c:pt idx="1345">
                  <c:v>0.647</c:v>
                </c:pt>
                <c:pt idx="1346">
                  <c:v>0.64</c:v>
                </c:pt>
                <c:pt idx="1347">
                  <c:v>0.635</c:v>
                </c:pt>
                <c:pt idx="1348">
                  <c:v>0.624</c:v>
                </c:pt>
                <c:pt idx="1349">
                  <c:v>0.621</c:v>
                </c:pt>
                <c:pt idx="1350">
                  <c:v>0.621</c:v>
                </c:pt>
                <c:pt idx="1351">
                  <c:v>0.618</c:v>
                </c:pt>
                <c:pt idx="1352">
                  <c:v>0.615</c:v>
                </c:pt>
                <c:pt idx="1353">
                  <c:v>0.615</c:v>
                </c:pt>
                <c:pt idx="1354">
                  <c:v>0.615</c:v>
                </c:pt>
                <c:pt idx="1355">
                  <c:v>0.611</c:v>
                </c:pt>
                <c:pt idx="1356">
                  <c:v>0.609</c:v>
                </c:pt>
                <c:pt idx="1357">
                  <c:v>0.608</c:v>
                </c:pt>
                <c:pt idx="1358">
                  <c:v>0.603</c:v>
                </c:pt>
                <c:pt idx="1359">
                  <c:v>0.599</c:v>
                </c:pt>
                <c:pt idx="1360">
                  <c:v>0.594</c:v>
                </c:pt>
                <c:pt idx="1361">
                  <c:v>0.594</c:v>
                </c:pt>
                <c:pt idx="1362">
                  <c:v>0.592</c:v>
                </c:pt>
                <c:pt idx="1363">
                  <c:v>0.59</c:v>
                </c:pt>
                <c:pt idx="1364">
                  <c:v>0.591</c:v>
                </c:pt>
                <c:pt idx="1365">
                  <c:v>0.587</c:v>
                </c:pt>
                <c:pt idx="1366">
                  <c:v>0.588</c:v>
                </c:pt>
                <c:pt idx="1367">
                  <c:v>0.58</c:v>
                </c:pt>
                <c:pt idx="1368">
                  <c:v>0.574</c:v>
                </c:pt>
                <c:pt idx="1369">
                  <c:v>0.576</c:v>
                </c:pt>
                <c:pt idx="1370">
                  <c:v>0.571</c:v>
                </c:pt>
                <c:pt idx="1371">
                  <c:v>0.57</c:v>
                </c:pt>
                <c:pt idx="1372">
                  <c:v>0.566</c:v>
                </c:pt>
                <c:pt idx="1373">
                  <c:v>0.567</c:v>
                </c:pt>
                <c:pt idx="1374">
                  <c:v>0.566</c:v>
                </c:pt>
                <c:pt idx="1375">
                  <c:v>0.567</c:v>
                </c:pt>
                <c:pt idx="1376">
                  <c:v>0.565</c:v>
                </c:pt>
                <c:pt idx="1377">
                  <c:v>0.57</c:v>
                </c:pt>
                <c:pt idx="1378">
                  <c:v>0.567</c:v>
                </c:pt>
                <c:pt idx="1379">
                  <c:v>0.573</c:v>
                </c:pt>
                <c:pt idx="1380">
                  <c:v>0.57</c:v>
                </c:pt>
                <c:pt idx="1381">
                  <c:v>0.565</c:v>
                </c:pt>
                <c:pt idx="1382">
                  <c:v>0.565</c:v>
                </c:pt>
                <c:pt idx="1383">
                  <c:v>0.566</c:v>
                </c:pt>
                <c:pt idx="1384">
                  <c:v>0.562</c:v>
                </c:pt>
                <c:pt idx="1385">
                  <c:v>0.567</c:v>
                </c:pt>
                <c:pt idx="1386">
                  <c:v>0.56</c:v>
                </c:pt>
                <c:pt idx="1387">
                  <c:v>0.565</c:v>
                </c:pt>
                <c:pt idx="1388">
                  <c:v>0.559</c:v>
                </c:pt>
                <c:pt idx="1389">
                  <c:v>0.559</c:v>
                </c:pt>
                <c:pt idx="1390">
                  <c:v>0.561</c:v>
                </c:pt>
                <c:pt idx="1391">
                  <c:v>0.559</c:v>
                </c:pt>
                <c:pt idx="1392">
                  <c:v>0.558</c:v>
                </c:pt>
                <c:pt idx="1393">
                  <c:v>0.557</c:v>
                </c:pt>
                <c:pt idx="1394">
                  <c:v>0.557</c:v>
                </c:pt>
                <c:pt idx="1395">
                  <c:v>0.558</c:v>
                </c:pt>
                <c:pt idx="1396">
                  <c:v>0.554</c:v>
                </c:pt>
                <c:pt idx="1397">
                  <c:v>0.55</c:v>
                </c:pt>
                <c:pt idx="1398">
                  <c:v>0.554</c:v>
                </c:pt>
                <c:pt idx="1399">
                  <c:v>0.553</c:v>
                </c:pt>
                <c:pt idx="1400">
                  <c:v>0.553</c:v>
                </c:pt>
                <c:pt idx="1401">
                  <c:v>0.553</c:v>
                </c:pt>
                <c:pt idx="1402">
                  <c:v>0.556</c:v>
                </c:pt>
                <c:pt idx="1403">
                  <c:v>0.556</c:v>
                </c:pt>
                <c:pt idx="1404">
                  <c:v>0.553</c:v>
                </c:pt>
                <c:pt idx="1405">
                  <c:v>0.554</c:v>
                </c:pt>
                <c:pt idx="1406">
                  <c:v>0.555</c:v>
                </c:pt>
                <c:pt idx="1407">
                  <c:v>0.554</c:v>
                </c:pt>
                <c:pt idx="1408">
                  <c:v>0.554</c:v>
                </c:pt>
                <c:pt idx="1409">
                  <c:v>0.549</c:v>
                </c:pt>
                <c:pt idx="1410">
                  <c:v>0.556</c:v>
                </c:pt>
                <c:pt idx="1411">
                  <c:v>0.558</c:v>
                </c:pt>
                <c:pt idx="1412">
                  <c:v>0.562</c:v>
                </c:pt>
                <c:pt idx="1413">
                  <c:v>0.561</c:v>
                </c:pt>
                <c:pt idx="1414">
                  <c:v>0.562</c:v>
                </c:pt>
                <c:pt idx="1415">
                  <c:v>0.534</c:v>
                </c:pt>
                <c:pt idx="1416">
                  <c:v>0.516</c:v>
                </c:pt>
                <c:pt idx="1417">
                  <c:v>0.506</c:v>
                </c:pt>
                <c:pt idx="1418">
                  <c:v>0.499</c:v>
                </c:pt>
                <c:pt idx="1419">
                  <c:v>0.488</c:v>
                </c:pt>
                <c:pt idx="1420">
                  <c:v>0.479</c:v>
                </c:pt>
                <c:pt idx="1421">
                  <c:v>0.474</c:v>
                </c:pt>
                <c:pt idx="1422">
                  <c:v>0.476</c:v>
                </c:pt>
                <c:pt idx="1423">
                  <c:v>0.468</c:v>
                </c:pt>
                <c:pt idx="1424">
                  <c:v>0.462</c:v>
                </c:pt>
                <c:pt idx="1425">
                  <c:v>0.453</c:v>
                </c:pt>
                <c:pt idx="1426">
                  <c:v>0.445</c:v>
                </c:pt>
                <c:pt idx="1427">
                  <c:v>0.437</c:v>
                </c:pt>
                <c:pt idx="1428">
                  <c:v>0.426</c:v>
                </c:pt>
                <c:pt idx="1429">
                  <c:v>0.424</c:v>
                </c:pt>
                <c:pt idx="1430">
                  <c:v>0.42</c:v>
                </c:pt>
                <c:pt idx="1431">
                  <c:v>0.419</c:v>
                </c:pt>
                <c:pt idx="1432">
                  <c:v>0.411</c:v>
                </c:pt>
                <c:pt idx="1433">
                  <c:v>0.402</c:v>
                </c:pt>
                <c:pt idx="1434">
                  <c:v>0.4</c:v>
                </c:pt>
                <c:pt idx="1435">
                  <c:v>0.387</c:v>
                </c:pt>
                <c:pt idx="1436">
                  <c:v>0.386</c:v>
                </c:pt>
                <c:pt idx="1437">
                  <c:v>0.38</c:v>
                </c:pt>
                <c:pt idx="1438">
                  <c:v>0.375</c:v>
                </c:pt>
                <c:pt idx="1439">
                  <c:v>0.371</c:v>
                </c:pt>
                <c:pt idx="1440">
                  <c:v>0.362</c:v>
                </c:pt>
                <c:pt idx="1441">
                  <c:v>0.36</c:v>
                </c:pt>
                <c:pt idx="1442">
                  <c:v>0.355</c:v>
                </c:pt>
                <c:pt idx="1443">
                  <c:v>0.353</c:v>
                </c:pt>
                <c:pt idx="1444">
                  <c:v>0.351</c:v>
                </c:pt>
                <c:pt idx="1445">
                  <c:v>0.349</c:v>
                </c:pt>
                <c:pt idx="1446">
                  <c:v>0.339</c:v>
                </c:pt>
                <c:pt idx="1447">
                  <c:v>0.334</c:v>
                </c:pt>
                <c:pt idx="1448">
                  <c:v>0.327</c:v>
                </c:pt>
                <c:pt idx="1449">
                  <c:v>0.32</c:v>
                </c:pt>
                <c:pt idx="1450">
                  <c:v>0.312</c:v>
                </c:pt>
                <c:pt idx="1451">
                  <c:v>0.309</c:v>
                </c:pt>
                <c:pt idx="1452">
                  <c:v>0.309</c:v>
                </c:pt>
                <c:pt idx="1453">
                  <c:v>0.306</c:v>
                </c:pt>
                <c:pt idx="1454">
                  <c:v>0.303</c:v>
                </c:pt>
                <c:pt idx="1455">
                  <c:v>0.298</c:v>
                </c:pt>
                <c:pt idx="1456">
                  <c:v>0.299</c:v>
                </c:pt>
                <c:pt idx="1457">
                  <c:v>0.293</c:v>
                </c:pt>
                <c:pt idx="1458">
                  <c:v>0.288</c:v>
                </c:pt>
                <c:pt idx="1459">
                  <c:v>0.286</c:v>
                </c:pt>
                <c:pt idx="1460">
                  <c:v>0.281</c:v>
                </c:pt>
                <c:pt idx="1461">
                  <c:v>0.277</c:v>
                </c:pt>
                <c:pt idx="1462">
                  <c:v>0.272</c:v>
                </c:pt>
                <c:pt idx="1463">
                  <c:v>0.268</c:v>
                </c:pt>
                <c:pt idx="1464">
                  <c:v>0.263</c:v>
                </c:pt>
                <c:pt idx="1465">
                  <c:v>0.261</c:v>
                </c:pt>
                <c:pt idx="1466">
                  <c:v>0.261</c:v>
                </c:pt>
                <c:pt idx="1467">
                  <c:v>0.255</c:v>
                </c:pt>
                <c:pt idx="1468">
                  <c:v>0.248</c:v>
                </c:pt>
                <c:pt idx="1469">
                  <c:v>0.247</c:v>
                </c:pt>
                <c:pt idx="1470">
                  <c:v>0.24</c:v>
                </c:pt>
                <c:pt idx="1471">
                  <c:v>0.237</c:v>
                </c:pt>
                <c:pt idx="1472">
                  <c:v>0.235</c:v>
                </c:pt>
                <c:pt idx="1473">
                  <c:v>0.235</c:v>
                </c:pt>
                <c:pt idx="1474">
                  <c:v>0.232</c:v>
                </c:pt>
                <c:pt idx="1475">
                  <c:v>0.232</c:v>
                </c:pt>
                <c:pt idx="1476">
                  <c:v>0.234</c:v>
                </c:pt>
                <c:pt idx="1477">
                  <c:v>0.231</c:v>
                </c:pt>
                <c:pt idx="1478">
                  <c:v>0.227</c:v>
                </c:pt>
                <c:pt idx="1479">
                  <c:v>0.226</c:v>
                </c:pt>
                <c:pt idx="1480">
                  <c:v>0.225</c:v>
                </c:pt>
                <c:pt idx="1481">
                  <c:v>0.224</c:v>
                </c:pt>
                <c:pt idx="1482">
                  <c:v>0.224</c:v>
                </c:pt>
                <c:pt idx="1483">
                  <c:v>0.221</c:v>
                </c:pt>
                <c:pt idx="1484">
                  <c:v>0.221</c:v>
                </c:pt>
                <c:pt idx="1485">
                  <c:v>0.218</c:v>
                </c:pt>
                <c:pt idx="1486">
                  <c:v>0.217</c:v>
                </c:pt>
                <c:pt idx="1487">
                  <c:v>0.217</c:v>
                </c:pt>
                <c:pt idx="1488">
                  <c:v>0.217</c:v>
                </c:pt>
                <c:pt idx="1489">
                  <c:v>0.214</c:v>
                </c:pt>
                <c:pt idx="1490">
                  <c:v>0.208</c:v>
                </c:pt>
                <c:pt idx="1491">
                  <c:v>0.207</c:v>
                </c:pt>
                <c:pt idx="1492">
                  <c:v>0.204</c:v>
                </c:pt>
                <c:pt idx="1493">
                  <c:v>0.204</c:v>
                </c:pt>
                <c:pt idx="1494">
                  <c:v>0.2</c:v>
                </c:pt>
                <c:pt idx="1495">
                  <c:v>0.199</c:v>
                </c:pt>
                <c:pt idx="1496">
                  <c:v>0.198</c:v>
                </c:pt>
                <c:pt idx="1497">
                  <c:v>0.199</c:v>
                </c:pt>
                <c:pt idx="1498">
                  <c:v>0.197</c:v>
                </c:pt>
                <c:pt idx="1499">
                  <c:v>0.198</c:v>
                </c:pt>
                <c:pt idx="1500">
                  <c:v>0.2</c:v>
                </c:pt>
                <c:pt idx="1501">
                  <c:v>0.197</c:v>
                </c:pt>
                <c:pt idx="1502">
                  <c:v>0.198</c:v>
                </c:pt>
                <c:pt idx="1503">
                  <c:v>0.199</c:v>
                </c:pt>
                <c:pt idx="1504">
                  <c:v>0.199</c:v>
                </c:pt>
                <c:pt idx="1505">
                  <c:v>0.199</c:v>
                </c:pt>
                <c:pt idx="1506">
                  <c:v>0.2</c:v>
                </c:pt>
                <c:pt idx="1507">
                  <c:v>0.2</c:v>
                </c:pt>
                <c:pt idx="1508">
                  <c:v>0.199</c:v>
                </c:pt>
                <c:pt idx="1509">
                  <c:v>0.197</c:v>
                </c:pt>
                <c:pt idx="1510">
                  <c:v>0.196</c:v>
                </c:pt>
                <c:pt idx="1511">
                  <c:v>0.197</c:v>
                </c:pt>
                <c:pt idx="1512">
                  <c:v>0.196</c:v>
                </c:pt>
                <c:pt idx="1513">
                  <c:v>0.196</c:v>
                </c:pt>
                <c:pt idx="1514">
                  <c:v>0.197</c:v>
                </c:pt>
                <c:pt idx="1515">
                  <c:v>0.197</c:v>
                </c:pt>
                <c:pt idx="1516">
                  <c:v>0.195</c:v>
                </c:pt>
                <c:pt idx="1517">
                  <c:v>0.196</c:v>
                </c:pt>
                <c:pt idx="1518">
                  <c:v>0.197</c:v>
                </c:pt>
                <c:pt idx="1519">
                  <c:v>0.198</c:v>
                </c:pt>
                <c:pt idx="1520">
                  <c:v>0.199</c:v>
                </c:pt>
                <c:pt idx="1521">
                  <c:v>0.197</c:v>
                </c:pt>
                <c:pt idx="1522">
                  <c:v>0.201</c:v>
                </c:pt>
                <c:pt idx="1523">
                  <c:v>0.2</c:v>
                </c:pt>
                <c:pt idx="1524">
                  <c:v>0.198</c:v>
                </c:pt>
                <c:pt idx="1525">
                  <c:v>0.197</c:v>
                </c:pt>
                <c:pt idx="1526">
                  <c:v>0.195</c:v>
                </c:pt>
                <c:pt idx="1527">
                  <c:v>0.197</c:v>
                </c:pt>
                <c:pt idx="1528">
                  <c:v>0.196</c:v>
                </c:pt>
                <c:pt idx="1529">
                  <c:v>0.195</c:v>
                </c:pt>
                <c:pt idx="1530">
                  <c:v>0.193</c:v>
                </c:pt>
                <c:pt idx="1531">
                  <c:v>0.195</c:v>
                </c:pt>
                <c:pt idx="1532">
                  <c:v>0.197</c:v>
                </c:pt>
                <c:pt idx="1533">
                  <c:v>0.196</c:v>
                </c:pt>
                <c:pt idx="1534">
                  <c:v>0.196</c:v>
                </c:pt>
                <c:pt idx="1535">
                  <c:v>0.196</c:v>
                </c:pt>
                <c:pt idx="1536">
                  <c:v>0.2</c:v>
                </c:pt>
                <c:pt idx="1537">
                  <c:v>0.197</c:v>
                </c:pt>
                <c:pt idx="1538">
                  <c:v>0.199</c:v>
                </c:pt>
                <c:pt idx="1539">
                  <c:v>0.199</c:v>
                </c:pt>
                <c:pt idx="1540">
                  <c:v>0.201</c:v>
                </c:pt>
                <c:pt idx="1541">
                  <c:v>0.203</c:v>
                </c:pt>
                <c:pt idx="1542">
                  <c:v>0.207</c:v>
                </c:pt>
                <c:pt idx="1543">
                  <c:v>0.208</c:v>
                </c:pt>
                <c:pt idx="1544">
                  <c:v>0.209</c:v>
                </c:pt>
                <c:pt idx="1545">
                  <c:v>0.208</c:v>
                </c:pt>
                <c:pt idx="1546">
                  <c:v>0.207</c:v>
                </c:pt>
                <c:pt idx="1547">
                  <c:v>0.198</c:v>
                </c:pt>
                <c:pt idx="1548">
                  <c:v>0.195</c:v>
                </c:pt>
                <c:pt idx="1549">
                  <c:v>0.197</c:v>
                </c:pt>
                <c:pt idx="1550">
                  <c:v>0.194</c:v>
                </c:pt>
                <c:pt idx="1551">
                  <c:v>0.19</c:v>
                </c:pt>
                <c:pt idx="1552">
                  <c:v>0.187</c:v>
                </c:pt>
                <c:pt idx="1553">
                  <c:v>0.19</c:v>
                </c:pt>
                <c:pt idx="1554">
                  <c:v>0.188</c:v>
                </c:pt>
                <c:pt idx="1555">
                  <c:v>0.188</c:v>
                </c:pt>
                <c:pt idx="1556">
                  <c:v>0.19</c:v>
                </c:pt>
                <c:pt idx="1557">
                  <c:v>0.191</c:v>
                </c:pt>
                <c:pt idx="1558">
                  <c:v>0.193</c:v>
                </c:pt>
                <c:pt idx="1559">
                  <c:v>0.192</c:v>
                </c:pt>
                <c:pt idx="1560">
                  <c:v>0.192</c:v>
                </c:pt>
                <c:pt idx="1561">
                  <c:v>0.191</c:v>
                </c:pt>
                <c:pt idx="1562">
                  <c:v>0.19</c:v>
                </c:pt>
                <c:pt idx="1563">
                  <c:v>0.192</c:v>
                </c:pt>
                <c:pt idx="1564">
                  <c:v>0.194</c:v>
                </c:pt>
                <c:pt idx="1565">
                  <c:v>0.193</c:v>
                </c:pt>
                <c:pt idx="1566">
                  <c:v>0.192</c:v>
                </c:pt>
                <c:pt idx="1567">
                  <c:v>0.193</c:v>
                </c:pt>
                <c:pt idx="1568">
                  <c:v>0.195</c:v>
                </c:pt>
                <c:pt idx="1569">
                  <c:v>0.192</c:v>
                </c:pt>
                <c:pt idx="1570">
                  <c:v>0.193</c:v>
                </c:pt>
                <c:pt idx="1571">
                  <c:v>0.192</c:v>
                </c:pt>
                <c:pt idx="1572">
                  <c:v>0.192</c:v>
                </c:pt>
                <c:pt idx="1573">
                  <c:v>0.191</c:v>
                </c:pt>
                <c:pt idx="1574">
                  <c:v>0.189</c:v>
                </c:pt>
                <c:pt idx="1575">
                  <c:v>0.192</c:v>
                </c:pt>
                <c:pt idx="1576">
                  <c:v>0.189</c:v>
                </c:pt>
                <c:pt idx="1577">
                  <c:v>0.187</c:v>
                </c:pt>
                <c:pt idx="1578">
                  <c:v>0.184</c:v>
                </c:pt>
                <c:pt idx="1579">
                  <c:v>0.183</c:v>
                </c:pt>
                <c:pt idx="1580">
                  <c:v>0.186</c:v>
                </c:pt>
                <c:pt idx="1581">
                  <c:v>0.185</c:v>
                </c:pt>
                <c:pt idx="1582">
                  <c:v>0.191</c:v>
                </c:pt>
                <c:pt idx="1583">
                  <c:v>0.188</c:v>
                </c:pt>
                <c:pt idx="1584">
                  <c:v>0.191</c:v>
                </c:pt>
                <c:pt idx="1585">
                  <c:v>0.191</c:v>
                </c:pt>
                <c:pt idx="1586">
                  <c:v>0.189</c:v>
                </c:pt>
                <c:pt idx="1587">
                  <c:v>0.19</c:v>
                </c:pt>
                <c:pt idx="1588">
                  <c:v>0.188</c:v>
                </c:pt>
                <c:pt idx="1589">
                  <c:v>0.186</c:v>
                </c:pt>
                <c:pt idx="1590">
                  <c:v>0.185</c:v>
                </c:pt>
                <c:pt idx="1591">
                  <c:v>0.186</c:v>
                </c:pt>
                <c:pt idx="1592">
                  <c:v>0.186</c:v>
                </c:pt>
                <c:pt idx="1593">
                  <c:v>0.187</c:v>
                </c:pt>
                <c:pt idx="1594">
                  <c:v>0.188</c:v>
                </c:pt>
                <c:pt idx="1595">
                  <c:v>0.189</c:v>
                </c:pt>
                <c:pt idx="1596">
                  <c:v>0.193</c:v>
                </c:pt>
                <c:pt idx="1597">
                  <c:v>0.194</c:v>
                </c:pt>
                <c:pt idx="1598">
                  <c:v>0.196</c:v>
                </c:pt>
                <c:pt idx="1599">
                  <c:v>0.194</c:v>
                </c:pt>
                <c:pt idx="1600">
                  <c:v>0.193</c:v>
                </c:pt>
                <c:pt idx="1601">
                  <c:v>0.193</c:v>
                </c:pt>
                <c:pt idx="1602">
                  <c:v>0.192</c:v>
                </c:pt>
                <c:pt idx="1603">
                  <c:v>0.191</c:v>
                </c:pt>
                <c:pt idx="1604">
                  <c:v>0.193</c:v>
                </c:pt>
                <c:pt idx="1605">
                  <c:v>0.193</c:v>
                </c:pt>
                <c:pt idx="1606">
                  <c:v>0.191</c:v>
                </c:pt>
                <c:pt idx="1607">
                  <c:v>0.192</c:v>
                </c:pt>
                <c:pt idx="1608">
                  <c:v>0.192</c:v>
                </c:pt>
                <c:pt idx="1609">
                  <c:v>0.192</c:v>
                </c:pt>
                <c:pt idx="1610">
                  <c:v>0.192</c:v>
                </c:pt>
                <c:pt idx="1611">
                  <c:v>0.192</c:v>
                </c:pt>
                <c:pt idx="1612">
                  <c:v>0.192</c:v>
                </c:pt>
                <c:pt idx="1613">
                  <c:v>0.191</c:v>
                </c:pt>
                <c:pt idx="1614">
                  <c:v>0.191</c:v>
                </c:pt>
                <c:pt idx="1615">
                  <c:v>0.19</c:v>
                </c:pt>
                <c:pt idx="1616">
                  <c:v>0.192</c:v>
                </c:pt>
                <c:pt idx="1617">
                  <c:v>0.191</c:v>
                </c:pt>
                <c:pt idx="1618">
                  <c:v>0.191</c:v>
                </c:pt>
                <c:pt idx="1619">
                  <c:v>0.19</c:v>
                </c:pt>
                <c:pt idx="1620">
                  <c:v>0.191</c:v>
                </c:pt>
                <c:pt idx="1621">
                  <c:v>0.191</c:v>
                </c:pt>
                <c:pt idx="1622">
                  <c:v>0.194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030808"/>
        <c:axId val="437027832"/>
      </c:areaChart>
      <c:lineChart>
        <c:grouping val="standard"/>
        <c:varyColors val="0"/>
        <c:ser>
          <c:idx val="0"/>
          <c:order val="0"/>
          <c:tx>
            <c:strRef>
              <c:f>Euribor!$B$1</c:f>
              <c:strCache>
                <c:ptCount val="1"/>
                <c:pt idx="0">
                  <c:v>EURIBOR 3m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cat>
            <c:strRef>
              <c:f>Euribor!$A$2:$A$1624</c:f>
              <c:strCache>
                <c:ptCount val="1623"/>
                <c:pt idx="0">
                  <c:v>1/2/2007</c:v>
                </c:pt>
                <c:pt idx="1">
                  <c:v>1/3/2007</c:v>
                </c:pt>
                <c:pt idx="2">
                  <c:v>1/4/2007</c:v>
                </c:pt>
                <c:pt idx="3">
                  <c:v>1/5/2007</c:v>
                </c:pt>
                <c:pt idx="4">
                  <c:v>1/8/2007</c:v>
                </c:pt>
                <c:pt idx="5">
                  <c:v>1/9/2007</c:v>
                </c:pt>
                <c:pt idx="6">
                  <c:v>1/10/2007</c:v>
                </c:pt>
                <c:pt idx="7">
                  <c:v>1/11/2007</c:v>
                </c:pt>
                <c:pt idx="8">
                  <c:v>1/12/2007</c:v>
                </c:pt>
                <c:pt idx="9">
                  <c:v>1/15/2007</c:v>
                </c:pt>
                <c:pt idx="10">
                  <c:v>1/16/2007</c:v>
                </c:pt>
                <c:pt idx="11">
                  <c:v>1/17/2007</c:v>
                </c:pt>
                <c:pt idx="12">
                  <c:v>1/18/2007</c:v>
                </c:pt>
                <c:pt idx="13">
                  <c:v>1/19/2007</c:v>
                </c:pt>
                <c:pt idx="14">
                  <c:v>1/22/2007</c:v>
                </c:pt>
                <c:pt idx="15">
                  <c:v>1/23/2007</c:v>
                </c:pt>
                <c:pt idx="16">
                  <c:v>1/24/2007</c:v>
                </c:pt>
                <c:pt idx="17">
                  <c:v>1/25/2007</c:v>
                </c:pt>
                <c:pt idx="18">
                  <c:v>1/26/2007</c:v>
                </c:pt>
                <c:pt idx="19">
                  <c:v>1/29/2007</c:v>
                </c:pt>
                <c:pt idx="20">
                  <c:v>1/30/2007</c:v>
                </c:pt>
                <c:pt idx="21">
                  <c:v>1/31/2007</c:v>
                </c:pt>
                <c:pt idx="22">
                  <c:v>2/1/2007</c:v>
                </c:pt>
                <c:pt idx="23">
                  <c:v>2/2/2007</c:v>
                </c:pt>
                <c:pt idx="24">
                  <c:v>2/5/2007</c:v>
                </c:pt>
                <c:pt idx="25">
                  <c:v>2/6/2007</c:v>
                </c:pt>
                <c:pt idx="26">
                  <c:v>2/7/2007</c:v>
                </c:pt>
                <c:pt idx="27">
                  <c:v>2/8/2007</c:v>
                </c:pt>
                <c:pt idx="28">
                  <c:v>2/9/2007</c:v>
                </c:pt>
                <c:pt idx="29">
                  <c:v>2/12/2007</c:v>
                </c:pt>
                <c:pt idx="30">
                  <c:v>2/13/2007</c:v>
                </c:pt>
                <c:pt idx="31">
                  <c:v>2/14/2007</c:v>
                </c:pt>
                <c:pt idx="32">
                  <c:v>2/15/2007</c:v>
                </c:pt>
                <c:pt idx="33">
                  <c:v>2/16/2007</c:v>
                </c:pt>
                <c:pt idx="34">
                  <c:v>2/19/2007</c:v>
                </c:pt>
                <c:pt idx="35">
                  <c:v>2/20/2007</c:v>
                </c:pt>
                <c:pt idx="36">
                  <c:v>2/21/2007</c:v>
                </c:pt>
                <c:pt idx="37">
                  <c:v>2/22/2007</c:v>
                </c:pt>
                <c:pt idx="38">
                  <c:v>2/23/2007</c:v>
                </c:pt>
                <c:pt idx="39">
                  <c:v>2/26/2007</c:v>
                </c:pt>
                <c:pt idx="40">
                  <c:v>2/27/2007</c:v>
                </c:pt>
                <c:pt idx="41">
                  <c:v>2/28/2007</c:v>
                </c:pt>
                <c:pt idx="42">
                  <c:v>3/1/2007</c:v>
                </c:pt>
                <c:pt idx="43">
                  <c:v>3/2/2007</c:v>
                </c:pt>
                <c:pt idx="44">
                  <c:v>3/5/2007</c:v>
                </c:pt>
                <c:pt idx="45">
                  <c:v>3/6/2007</c:v>
                </c:pt>
                <c:pt idx="46">
                  <c:v>3/7/2007</c:v>
                </c:pt>
                <c:pt idx="47">
                  <c:v>3/8/2007</c:v>
                </c:pt>
                <c:pt idx="48">
                  <c:v>3/9/2007</c:v>
                </c:pt>
                <c:pt idx="49">
                  <c:v>3/12/2007</c:v>
                </c:pt>
                <c:pt idx="50">
                  <c:v>3/13/2007</c:v>
                </c:pt>
                <c:pt idx="51">
                  <c:v>3/14/2007</c:v>
                </c:pt>
                <c:pt idx="52">
                  <c:v>3/15/2007</c:v>
                </c:pt>
                <c:pt idx="53">
                  <c:v>3/16/2007</c:v>
                </c:pt>
                <c:pt idx="54">
                  <c:v>3/19/2007</c:v>
                </c:pt>
                <c:pt idx="55">
                  <c:v>3/20/2007</c:v>
                </c:pt>
                <c:pt idx="56">
                  <c:v>3/21/2007</c:v>
                </c:pt>
                <c:pt idx="57">
                  <c:v>3/22/2007</c:v>
                </c:pt>
                <c:pt idx="58">
                  <c:v>3/23/2007</c:v>
                </c:pt>
                <c:pt idx="59">
                  <c:v>3/26/2007</c:v>
                </c:pt>
                <c:pt idx="60">
                  <c:v>3/27/2007</c:v>
                </c:pt>
                <c:pt idx="61">
                  <c:v>3/28/2007</c:v>
                </c:pt>
                <c:pt idx="62">
                  <c:v>3/29/2007</c:v>
                </c:pt>
                <c:pt idx="63">
                  <c:v>3/30/2007</c:v>
                </c:pt>
                <c:pt idx="64">
                  <c:v>4/2/2007</c:v>
                </c:pt>
                <c:pt idx="65">
                  <c:v>4/3/2007</c:v>
                </c:pt>
                <c:pt idx="66">
                  <c:v>4/4/2007</c:v>
                </c:pt>
                <c:pt idx="67">
                  <c:v>4/5/2007</c:v>
                </c:pt>
                <c:pt idx="68">
                  <c:v>4/10/2007</c:v>
                </c:pt>
                <c:pt idx="69">
                  <c:v>4/11/2007</c:v>
                </c:pt>
                <c:pt idx="70">
                  <c:v>4/12/2007</c:v>
                </c:pt>
                <c:pt idx="71">
                  <c:v>4/13/2007</c:v>
                </c:pt>
                <c:pt idx="72">
                  <c:v>4/16/2007</c:v>
                </c:pt>
                <c:pt idx="73">
                  <c:v>4/17/2007</c:v>
                </c:pt>
                <c:pt idx="74">
                  <c:v>4/18/2007</c:v>
                </c:pt>
                <c:pt idx="75">
                  <c:v>4/19/2007</c:v>
                </c:pt>
                <c:pt idx="76">
                  <c:v>4/20/2007</c:v>
                </c:pt>
                <c:pt idx="77">
                  <c:v>4/23/2007</c:v>
                </c:pt>
                <c:pt idx="78">
                  <c:v>4/24/2007</c:v>
                </c:pt>
                <c:pt idx="79">
                  <c:v>4/25/2007</c:v>
                </c:pt>
                <c:pt idx="80">
                  <c:v>4/26/2007</c:v>
                </c:pt>
                <c:pt idx="81">
                  <c:v>4/27/2007</c:v>
                </c:pt>
                <c:pt idx="82">
                  <c:v>4/30/2007</c:v>
                </c:pt>
                <c:pt idx="83">
                  <c:v>5/2/2007</c:v>
                </c:pt>
                <c:pt idx="84">
                  <c:v>5/3/2007</c:v>
                </c:pt>
                <c:pt idx="85">
                  <c:v>5/4/2007</c:v>
                </c:pt>
                <c:pt idx="86">
                  <c:v>5/7/2007</c:v>
                </c:pt>
                <c:pt idx="87">
                  <c:v>5/8/2007</c:v>
                </c:pt>
                <c:pt idx="88">
                  <c:v>5/9/2007</c:v>
                </c:pt>
                <c:pt idx="89">
                  <c:v>5/10/2007</c:v>
                </c:pt>
                <c:pt idx="90">
                  <c:v>5/11/2007</c:v>
                </c:pt>
                <c:pt idx="91">
                  <c:v>5/14/2007</c:v>
                </c:pt>
                <c:pt idx="92">
                  <c:v>5/15/2007</c:v>
                </c:pt>
                <c:pt idx="93">
                  <c:v>5/16/2007</c:v>
                </c:pt>
                <c:pt idx="94">
                  <c:v>5/17/2007</c:v>
                </c:pt>
                <c:pt idx="95">
                  <c:v>5/18/2007</c:v>
                </c:pt>
                <c:pt idx="96">
                  <c:v>5/21/2007</c:v>
                </c:pt>
                <c:pt idx="97">
                  <c:v>5/22/2007</c:v>
                </c:pt>
                <c:pt idx="98">
                  <c:v>5/23/2007</c:v>
                </c:pt>
                <c:pt idx="99">
                  <c:v>5/24/2007</c:v>
                </c:pt>
                <c:pt idx="100">
                  <c:v>5/25/2007</c:v>
                </c:pt>
                <c:pt idx="101">
                  <c:v>5/28/2007</c:v>
                </c:pt>
                <c:pt idx="102">
                  <c:v>5/29/2007</c:v>
                </c:pt>
                <c:pt idx="103">
                  <c:v>5/30/2007</c:v>
                </c:pt>
                <c:pt idx="104">
                  <c:v>5/31/2007</c:v>
                </c:pt>
                <c:pt idx="105">
                  <c:v>6/1/2007</c:v>
                </c:pt>
                <c:pt idx="106">
                  <c:v>6/4/2007</c:v>
                </c:pt>
                <c:pt idx="107">
                  <c:v>6/5/2007</c:v>
                </c:pt>
                <c:pt idx="108">
                  <c:v>6/6/2007</c:v>
                </c:pt>
                <c:pt idx="109">
                  <c:v>6/7/2007</c:v>
                </c:pt>
                <c:pt idx="110">
                  <c:v>6/8/2007</c:v>
                </c:pt>
                <c:pt idx="111">
                  <c:v>6/11/2007</c:v>
                </c:pt>
                <c:pt idx="112">
                  <c:v>6/12/2007</c:v>
                </c:pt>
                <c:pt idx="113">
                  <c:v>6/13/2007</c:v>
                </c:pt>
                <c:pt idx="114">
                  <c:v>6/14/2007</c:v>
                </c:pt>
                <c:pt idx="115">
                  <c:v>6/15/2007</c:v>
                </c:pt>
                <c:pt idx="116">
                  <c:v>6/18/2007</c:v>
                </c:pt>
                <c:pt idx="117">
                  <c:v>6/19/2007</c:v>
                </c:pt>
                <c:pt idx="118">
                  <c:v>6/20/2007</c:v>
                </c:pt>
                <c:pt idx="119">
                  <c:v>6/21/2007</c:v>
                </c:pt>
                <c:pt idx="120">
                  <c:v>6/22/2007</c:v>
                </c:pt>
                <c:pt idx="121">
                  <c:v>6/25/2007</c:v>
                </c:pt>
                <c:pt idx="122">
                  <c:v>6/26/2007</c:v>
                </c:pt>
                <c:pt idx="123">
                  <c:v>6/27/2007</c:v>
                </c:pt>
                <c:pt idx="124">
                  <c:v>6/28/2007</c:v>
                </c:pt>
                <c:pt idx="125">
                  <c:v>6/29/2007</c:v>
                </c:pt>
                <c:pt idx="126">
                  <c:v>7/2/2007</c:v>
                </c:pt>
                <c:pt idx="127">
                  <c:v>7/3/2007</c:v>
                </c:pt>
                <c:pt idx="128">
                  <c:v>7/4/2007</c:v>
                </c:pt>
                <c:pt idx="129">
                  <c:v>7/5/2007</c:v>
                </c:pt>
                <c:pt idx="130">
                  <c:v>7/6/2007</c:v>
                </c:pt>
                <c:pt idx="131">
                  <c:v>7/9/2007</c:v>
                </c:pt>
                <c:pt idx="132">
                  <c:v>7/10/2007</c:v>
                </c:pt>
                <c:pt idx="133">
                  <c:v>7/11/2007</c:v>
                </c:pt>
                <c:pt idx="134">
                  <c:v>7/12/2007</c:v>
                </c:pt>
                <c:pt idx="135">
                  <c:v>7/13/2007</c:v>
                </c:pt>
                <c:pt idx="136">
                  <c:v>7/16/2007</c:v>
                </c:pt>
                <c:pt idx="137">
                  <c:v>7/17/2007</c:v>
                </c:pt>
                <c:pt idx="138">
                  <c:v>7/18/2007</c:v>
                </c:pt>
                <c:pt idx="139">
                  <c:v>7/19/2007</c:v>
                </c:pt>
                <c:pt idx="140">
                  <c:v>7/20/2007</c:v>
                </c:pt>
                <c:pt idx="141">
                  <c:v>7/23/2007</c:v>
                </c:pt>
                <c:pt idx="142">
                  <c:v>7/24/2007</c:v>
                </c:pt>
                <c:pt idx="143">
                  <c:v>7/25/2007</c:v>
                </c:pt>
                <c:pt idx="144">
                  <c:v>7/26/2007</c:v>
                </c:pt>
                <c:pt idx="145">
                  <c:v>7/27/2007</c:v>
                </c:pt>
                <c:pt idx="146">
                  <c:v>7/30/2007</c:v>
                </c:pt>
                <c:pt idx="147">
                  <c:v>7/31/2007</c:v>
                </c:pt>
                <c:pt idx="148">
                  <c:v>8/1/2007</c:v>
                </c:pt>
                <c:pt idx="149">
                  <c:v>8/2/2007</c:v>
                </c:pt>
                <c:pt idx="150">
                  <c:v>8/3/2007</c:v>
                </c:pt>
                <c:pt idx="151">
                  <c:v>8/6/2007</c:v>
                </c:pt>
                <c:pt idx="152">
                  <c:v>8/7/2007</c:v>
                </c:pt>
                <c:pt idx="153">
                  <c:v>8/8/2007</c:v>
                </c:pt>
                <c:pt idx="154">
                  <c:v>8/9/2007</c:v>
                </c:pt>
                <c:pt idx="155">
                  <c:v>8/10/2007</c:v>
                </c:pt>
                <c:pt idx="156">
                  <c:v>8/13/2007</c:v>
                </c:pt>
                <c:pt idx="157">
                  <c:v>8/14/2007</c:v>
                </c:pt>
                <c:pt idx="158">
                  <c:v>8/15/2007</c:v>
                </c:pt>
                <c:pt idx="159">
                  <c:v>8/16/2007</c:v>
                </c:pt>
                <c:pt idx="160">
                  <c:v>8/17/2007</c:v>
                </c:pt>
                <c:pt idx="161">
                  <c:v>8/20/2007</c:v>
                </c:pt>
                <c:pt idx="162">
                  <c:v>8/21/2007</c:v>
                </c:pt>
                <c:pt idx="163">
                  <c:v>8/22/2007</c:v>
                </c:pt>
                <c:pt idx="164">
                  <c:v>8/23/2007</c:v>
                </c:pt>
                <c:pt idx="165">
                  <c:v>8/24/2007</c:v>
                </c:pt>
                <c:pt idx="166">
                  <c:v>8/27/2007</c:v>
                </c:pt>
                <c:pt idx="167">
                  <c:v>8/28/2007</c:v>
                </c:pt>
                <c:pt idx="168">
                  <c:v>8/29/2007</c:v>
                </c:pt>
                <c:pt idx="169">
                  <c:v>8/30/2007</c:v>
                </c:pt>
                <c:pt idx="170">
                  <c:v>8/31/2007</c:v>
                </c:pt>
                <c:pt idx="171">
                  <c:v>9/3/2007</c:v>
                </c:pt>
                <c:pt idx="172">
                  <c:v>9/4/2007</c:v>
                </c:pt>
                <c:pt idx="173">
                  <c:v>9/5/2007</c:v>
                </c:pt>
                <c:pt idx="174">
                  <c:v>9/6/2007</c:v>
                </c:pt>
                <c:pt idx="175">
                  <c:v>9/7/2007</c:v>
                </c:pt>
                <c:pt idx="176">
                  <c:v>9/10/2007</c:v>
                </c:pt>
                <c:pt idx="177">
                  <c:v>9/11/2007</c:v>
                </c:pt>
                <c:pt idx="178">
                  <c:v>9/12/2007</c:v>
                </c:pt>
                <c:pt idx="179">
                  <c:v>9/13/2007</c:v>
                </c:pt>
                <c:pt idx="180">
                  <c:v>9/14/2007</c:v>
                </c:pt>
                <c:pt idx="181">
                  <c:v>9/17/2007</c:v>
                </c:pt>
                <c:pt idx="182">
                  <c:v>9/18/2007</c:v>
                </c:pt>
                <c:pt idx="183">
                  <c:v>9/19/2007</c:v>
                </c:pt>
                <c:pt idx="184">
                  <c:v>9/20/2007</c:v>
                </c:pt>
                <c:pt idx="185">
                  <c:v>9/21/2007</c:v>
                </c:pt>
                <c:pt idx="186">
                  <c:v>9/24/2007</c:v>
                </c:pt>
                <c:pt idx="187">
                  <c:v>9/25/2007</c:v>
                </c:pt>
                <c:pt idx="188">
                  <c:v>9/26/2007</c:v>
                </c:pt>
                <c:pt idx="189">
                  <c:v>9/27/2007</c:v>
                </c:pt>
                <c:pt idx="190">
                  <c:v>9/28/2007</c:v>
                </c:pt>
                <c:pt idx="191">
                  <c:v>10/1/2007</c:v>
                </c:pt>
                <c:pt idx="192">
                  <c:v>10/2/2007</c:v>
                </c:pt>
                <c:pt idx="193">
                  <c:v>10/3/2007</c:v>
                </c:pt>
                <c:pt idx="194">
                  <c:v>10/4/2007</c:v>
                </c:pt>
                <c:pt idx="195">
                  <c:v>10/5/2007</c:v>
                </c:pt>
                <c:pt idx="196">
                  <c:v>10/8/2007</c:v>
                </c:pt>
                <c:pt idx="197">
                  <c:v>10/9/2007</c:v>
                </c:pt>
                <c:pt idx="198">
                  <c:v>10/10/2007</c:v>
                </c:pt>
                <c:pt idx="199">
                  <c:v>10/11/2007</c:v>
                </c:pt>
                <c:pt idx="200">
                  <c:v>10/12/2007</c:v>
                </c:pt>
                <c:pt idx="201">
                  <c:v>10/15/2007</c:v>
                </c:pt>
                <c:pt idx="202">
                  <c:v>10/16/2007</c:v>
                </c:pt>
                <c:pt idx="203">
                  <c:v>10/17/2007</c:v>
                </c:pt>
                <c:pt idx="204">
                  <c:v>10/18/2007</c:v>
                </c:pt>
                <c:pt idx="205">
                  <c:v>10/19/2007</c:v>
                </c:pt>
                <c:pt idx="206">
                  <c:v>10/22/2007</c:v>
                </c:pt>
                <c:pt idx="207">
                  <c:v>10/23/2007</c:v>
                </c:pt>
                <c:pt idx="208">
                  <c:v>10/24/2007</c:v>
                </c:pt>
                <c:pt idx="209">
                  <c:v>10/25/2007</c:v>
                </c:pt>
                <c:pt idx="210">
                  <c:v>10/26/2007</c:v>
                </c:pt>
                <c:pt idx="211">
                  <c:v>10/29/2007</c:v>
                </c:pt>
                <c:pt idx="212">
                  <c:v>10/30/2007</c:v>
                </c:pt>
                <c:pt idx="213">
                  <c:v>10/31/2007</c:v>
                </c:pt>
                <c:pt idx="214">
                  <c:v>11/1/2007</c:v>
                </c:pt>
                <c:pt idx="215">
                  <c:v>11/2/2007</c:v>
                </c:pt>
                <c:pt idx="216">
                  <c:v>11/5/2007</c:v>
                </c:pt>
                <c:pt idx="217">
                  <c:v>11/6/2007</c:v>
                </c:pt>
                <c:pt idx="218">
                  <c:v>11/7/2007</c:v>
                </c:pt>
                <c:pt idx="219">
                  <c:v>11/8/2007</c:v>
                </c:pt>
                <c:pt idx="220">
                  <c:v>11/9/2007</c:v>
                </c:pt>
                <c:pt idx="221">
                  <c:v>11/12/2007</c:v>
                </c:pt>
                <c:pt idx="222">
                  <c:v>11/13/2007</c:v>
                </c:pt>
                <c:pt idx="223">
                  <c:v>11/14/2007</c:v>
                </c:pt>
                <c:pt idx="224">
                  <c:v>11/15/2007</c:v>
                </c:pt>
                <c:pt idx="225">
                  <c:v>11/16/2007</c:v>
                </c:pt>
                <c:pt idx="226">
                  <c:v>11/19/2007</c:v>
                </c:pt>
                <c:pt idx="227">
                  <c:v>11/20/2007</c:v>
                </c:pt>
                <c:pt idx="228">
                  <c:v>11/21/2007</c:v>
                </c:pt>
                <c:pt idx="229">
                  <c:v>11/22/2007</c:v>
                </c:pt>
                <c:pt idx="230">
                  <c:v>11/23/2007</c:v>
                </c:pt>
                <c:pt idx="231">
                  <c:v>11/26/2007</c:v>
                </c:pt>
                <c:pt idx="232">
                  <c:v>11/27/2007</c:v>
                </c:pt>
                <c:pt idx="233">
                  <c:v>11/28/2007</c:v>
                </c:pt>
                <c:pt idx="234">
                  <c:v>11/29/2007</c:v>
                </c:pt>
                <c:pt idx="235">
                  <c:v>11/30/2007</c:v>
                </c:pt>
                <c:pt idx="236">
                  <c:v>12/3/2007</c:v>
                </c:pt>
                <c:pt idx="237">
                  <c:v>12/4/2007</c:v>
                </c:pt>
                <c:pt idx="238">
                  <c:v>12/5/2007</c:v>
                </c:pt>
                <c:pt idx="239">
                  <c:v>12/6/2007</c:v>
                </c:pt>
                <c:pt idx="240">
                  <c:v>12/7/2007</c:v>
                </c:pt>
                <c:pt idx="241">
                  <c:v>12/10/2007</c:v>
                </c:pt>
                <c:pt idx="242">
                  <c:v>12/11/2007</c:v>
                </c:pt>
                <c:pt idx="243">
                  <c:v>12/12/2007</c:v>
                </c:pt>
                <c:pt idx="244">
                  <c:v>12/13/2007</c:v>
                </c:pt>
                <c:pt idx="245">
                  <c:v>12/14/2007</c:v>
                </c:pt>
                <c:pt idx="246">
                  <c:v>12/17/2007</c:v>
                </c:pt>
                <c:pt idx="247">
                  <c:v>12/18/2007</c:v>
                </c:pt>
                <c:pt idx="248">
                  <c:v>12/19/2007</c:v>
                </c:pt>
                <c:pt idx="249">
                  <c:v>12/20/2007</c:v>
                </c:pt>
                <c:pt idx="250">
                  <c:v>12/21/2007</c:v>
                </c:pt>
                <c:pt idx="251">
                  <c:v>12/24/2007</c:v>
                </c:pt>
                <c:pt idx="252">
                  <c:v>12/27/2007</c:v>
                </c:pt>
                <c:pt idx="253">
                  <c:v>12/28/2007</c:v>
                </c:pt>
                <c:pt idx="254">
                  <c:v>12/31/2007</c:v>
                </c:pt>
                <c:pt idx="255">
                  <c:v>1/2/2008</c:v>
                </c:pt>
                <c:pt idx="256">
                  <c:v>1/3/2008</c:v>
                </c:pt>
                <c:pt idx="257">
                  <c:v>1/4/2008</c:v>
                </c:pt>
                <c:pt idx="258">
                  <c:v>1/7/2008</c:v>
                </c:pt>
                <c:pt idx="259">
                  <c:v>1/8/2008</c:v>
                </c:pt>
                <c:pt idx="260">
                  <c:v>1/9/2008</c:v>
                </c:pt>
                <c:pt idx="261">
                  <c:v>1/10/2008</c:v>
                </c:pt>
                <c:pt idx="262">
                  <c:v>1/11/2008</c:v>
                </c:pt>
                <c:pt idx="263">
                  <c:v>1/14/2008</c:v>
                </c:pt>
                <c:pt idx="264">
                  <c:v>1/15/2008</c:v>
                </c:pt>
                <c:pt idx="265">
                  <c:v>1/16/2008</c:v>
                </c:pt>
                <c:pt idx="266">
                  <c:v>1/17/2008</c:v>
                </c:pt>
                <c:pt idx="267">
                  <c:v>1/18/2008</c:v>
                </c:pt>
                <c:pt idx="268">
                  <c:v>1/21/2008</c:v>
                </c:pt>
                <c:pt idx="269">
                  <c:v>1/22/2008</c:v>
                </c:pt>
                <c:pt idx="270">
                  <c:v>1/23/2008</c:v>
                </c:pt>
                <c:pt idx="271">
                  <c:v>1/24/2008</c:v>
                </c:pt>
                <c:pt idx="272">
                  <c:v>1/25/2008</c:v>
                </c:pt>
                <c:pt idx="273">
                  <c:v>1/28/2008</c:v>
                </c:pt>
                <c:pt idx="274">
                  <c:v>1/29/2008</c:v>
                </c:pt>
                <c:pt idx="275">
                  <c:v>1/30/2008</c:v>
                </c:pt>
                <c:pt idx="276">
                  <c:v>1/31/2008</c:v>
                </c:pt>
                <c:pt idx="277">
                  <c:v>2/1/2008</c:v>
                </c:pt>
                <c:pt idx="278">
                  <c:v>2/4/2008</c:v>
                </c:pt>
                <c:pt idx="279">
                  <c:v>2/5/2008</c:v>
                </c:pt>
                <c:pt idx="280">
                  <c:v>2/6/2008</c:v>
                </c:pt>
                <c:pt idx="281">
                  <c:v>2/7/2008</c:v>
                </c:pt>
                <c:pt idx="282">
                  <c:v>2/8/2008</c:v>
                </c:pt>
                <c:pt idx="283">
                  <c:v>2/11/2008</c:v>
                </c:pt>
                <c:pt idx="284">
                  <c:v>2/12/2008</c:v>
                </c:pt>
                <c:pt idx="285">
                  <c:v>2/13/2008</c:v>
                </c:pt>
                <c:pt idx="286">
                  <c:v>2/14/2008</c:v>
                </c:pt>
                <c:pt idx="287">
                  <c:v>2/15/2008</c:v>
                </c:pt>
                <c:pt idx="288">
                  <c:v>2/18/2008</c:v>
                </c:pt>
                <c:pt idx="289">
                  <c:v>2/19/2008</c:v>
                </c:pt>
                <c:pt idx="290">
                  <c:v>2/20/2008</c:v>
                </c:pt>
                <c:pt idx="291">
                  <c:v>2/21/2008</c:v>
                </c:pt>
                <c:pt idx="292">
                  <c:v>2/22/2008</c:v>
                </c:pt>
                <c:pt idx="293">
                  <c:v>2/25/2008</c:v>
                </c:pt>
                <c:pt idx="294">
                  <c:v>2/26/2008</c:v>
                </c:pt>
                <c:pt idx="295">
                  <c:v>2/27/2008</c:v>
                </c:pt>
                <c:pt idx="296">
                  <c:v>2/28/2008</c:v>
                </c:pt>
                <c:pt idx="297">
                  <c:v>2/29/2008</c:v>
                </c:pt>
                <c:pt idx="298">
                  <c:v>3/3/2008</c:v>
                </c:pt>
                <c:pt idx="299">
                  <c:v>3/4/2008</c:v>
                </c:pt>
                <c:pt idx="300">
                  <c:v>3/5/2008</c:v>
                </c:pt>
                <c:pt idx="301">
                  <c:v>3/6/2008</c:v>
                </c:pt>
                <c:pt idx="302">
                  <c:v>3/7/2008</c:v>
                </c:pt>
                <c:pt idx="303">
                  <c:v>3/10/2008</c:v>
                </c:pt>
                <c:pt idx="304">
                  <c:v>3/11/2008</c:v>
                </c:pt>
                <c:pt idx="305">
                  <c:v>3/12/2008</c:v>
                </c:pt>
                <c:pt idx="306">
                  <c:v>3/13/2008</c:v>
                </c:pt>
                <c:pt idx="307">
                  <c:v>3/14/2008</c:v>
                </c:pt>
                <c:pt idx="308">
                  <c:v>3/17/2008</c:v>
                </c:pt>
                <c:pt idx="309">
                  <c:v>3/18/2008</c:v>
                </c:pt>
                <c:pt idx="310">
                  <c:v>3/19/2008</c:v>
                </c:pt>
                <c:pt idx="311">
                  <c:v>3/20/2008</c:v>
                </c:pt>
                <c:pt idx="312">
                  <c:v>3/25/2008</c:v>
                </c:pt>
                <c:pt idx="313">
                  <c:v>3/26/2008</c:v>
                </c:pt>
                <c:pt idx="314">
                  <c:v>3/27/2008</c:v>
                </c:pt>
                <c:pt idx="315">
                  <c:v>3/28/2008</c:v>
                </c:pt>
                <c:pt idx="316">
                  <c:v>3/31/2008</c:v>
                </c:pt>
                <c:pt idx="317">
                  <c:v>4/1/2008</c:v>
                </c:pt>
                <c:pt idx="318">
                  <c:v>4/2/2008</c:v>
                </c:pt>
                <c:pt idx="319">
                  <c:v>4/3/2008</c:v>
                </c:pt>
                <c:pt idx="320">
                  <c:v>4/4/2008</c:v>
                </c:pt>
                <c:pt idx="321">
                  <c:v>4/7/2008</c:v>
                </c:pt>
                <c:pt idx="322">
                  <c:v>4/8/2008</c:v>
                </c:pt>
                <c:pt idx="323">
                  <c:v>4/9/2008</c:v>
                </c:pt>
                <c:pt idx="324">
                  <c:v>4/10/2008</c:v>
                </c:pt>
                <c:pt idx="325">
                  <c:v>4/11/2008</c:v>
                </c:pt>
                <c:pt idx="326">
                  <c:v>4/14/2008</c:v>
                </c:pt>
                <c:pt idx="327">
                  <c:v>4/15/2008</c:v>
                </c:pt>
                <c:pt idx="328">
                  <c:v>4/16/2008</c:v>
                </c:pt>
                <c:pt idx="329">
                  <c:v>4/17/2008</c:v>
                </c:pt>
                <c:pt idx="330">
                  <c:v>4/18/2008</c:v>
                </c:pt>
                <c:pt idx="331">
                  <c:v>4/21/2008</c:v>
                </c:pt>
                <c:pt idx="332">
                  <c:v>4/22/2008</c:v>
                </c:pt>
                <c:pt idx="333">
                  <c:v>4/23/2008</c:v>
                </c:pt>
                <c:pt idx="334">
                  <c:v>4/24/2008</c:v>
                </c:pt>
                <c:pt idx="335">
                  <c:v>4/25/2008</c:v>
                </c:pt>
                <c:pt idx="336">
                  <c:v>4/28/2008</c:v>
                </c:pt>
                <c:pt idx="337">
                  <c:v>4/29/2008</c:v>
                </c:pt>
                <c:pt idx="338">
                  <c:v>4/30/2008</c:v>
                </c:pt>
                <c:pt idx="339">
                  <c:v>5/2/2008</c:v>
                </c:pt>
                <c:pt idx="340">
                  <c:v>5/5/2008</c:v>
                </c:pt>
                <c:pt idx="341">
                  <c:v>5/6/2008</c:v>
                </c:pt>
                <c:pt idx="342">
                  <c:v>5/7/2008</c:v>
                </c:pt>
                <c:pt idx="343">
                  <c:v>5/8/2008</c:v>
                </c:pt>
                <c:pt idx="344">
                  <c:v>5/9/2008</c:v>
                </c:pt>
                <c:pt idx="345">
                  <c:v>5/12/2008</c:v>
                </c:pt>
                <c:pt idx="346">
                  <c:v>5/13/2008</c:v>
                </c:pt>
                <c:pt idx="347">
                  <c:v>5/14/2008</c:v>
                </c:pt>
                <c:pt idx="348">
                  <c:v>5/15/2008</c:v>
                </c:pt>
                <c:pt idx="349">
                  <c:v>5/16/2008</c:v>
                </c:pt>
                <c:pt idx="350">
                  <c:v>5/19/2008</c:v>
                </c:pt>
                <c:pt idx="351">
                  <c:v>5/20/2008</c:v>
                </c:pt>
                <c:pt idx="352">
                  <c:v>5/21/2008</c:v>
                </c:pt>
                <c:pt idx="353">
                  <c:v>5/22/2008</c:v>
                </c:pt>
                <c:pt idx="354">
                  <c:v>5/23/2008</c:v>
                </c:pt>
                <c:pt idx="355">
                  <c:v>5/26/2008</c:v>
                </c:pt>
                <c:pt idx="356">
                  <c:v>5/27/2008</c:v>
                </c:pt>
                <c:pt idx="357">
                  <c:v>5/28/2008</c:v>
                </c:pt>
                <c:pt idx="358">
                  <c:v>5/29/2008</c:v>
                </c:pt>
                <c:pt idx="359">
                  <c:v>5/30/2008</c:v>
                </c:pt>
                <c:pt idx="360">
                  <c:v>6/2/2008</c:v>
                </c:pt>
                <c:pt idx="361">
                  <c:v>6/3/2008</c:v>
                </c:pt>
                <c:pt idx="362">
                  <c:v>6/4/2008</c:v>
                </c:pt>
                <c:pt idx="363">
                  <c:v>6/5/2008</c:v>
                </c:pt>
                <c:pt idx="364">
                  <c:v>6/6/2008</c:v>
                </c:pt>
                <c:pt idx="365">
                  <c:v>6/9/2008</c:v>
                </c:pt>
                <c:pt idx="366">
                  <c:v>6/10/2008</c:v>
                </c:pt>
                <c:pt idx="367">
                  <c:v>6/11/2008</c:v>
                </c:pt>
                <c:pt idx="368">
                  <c:v>6/12/2008</c:v>
                </c:pt>
                <c:pt idx="369">
                  <c:v>6/13/2008</c:v>
                </c:pt>
                <c:pt idx="370">
                  <c:v>6/16/2008</c:v>
                </c:pt>
                <c:pt idx="371">
                  <c:v>6/17/2008</c:v>
                </c:pt>
                <c:pt idx="372">
                  <c:v>6/18/2008</c:v>
                </c:pt>
                <c:pt idx="373">
                  <c:v>6/19/2008</c:v>
                </c:pt>
                <c:pt idx="374">
                  <c:v>6/20/2008</c:v>
                </c:pt>
                <c:pt idx="375">
                  <c:v>6/23/2008</c:v>
                </c:pt>
                <c:pt idx="376">
                  <c:v>6/24/2008</c:v>
                </c:pt>
                <c:pt idx="377">
                  <c:v>6/25/2008</c:v>
                </c:pt>
                <c:pt idx="378">
                  <c:v>6/26/2008</c:v>
                </c:pt>
                <c:pt idx="379">
                  <c:v>6/27/2008</c:v>
                </c:pt>
                <c:pt idx="380">
                  <c:v>6/30/2008</c:v>
                </c:pt>
                <c:pt idx="381">
                  <c:v>7/1/2008</c:v>
                </c:pt>
                <c:pt idx="382">
                  <c:v>7/2/2008</c:v>
                </c:pt>
                <c:pt idx="383">
                  <c:v>7/3/2008</c:v>
                </c:pt>
                <c:pt idx="384">
                  <c:v>7/4/2008</c:v>
                </c:pt>
                <c:pt idx="385">
                  <c:v>7/7/2008</c:v>
                </c:pt>
                <c:pt idx="386">
                  <c:v>7/8/2008</c:v>
                </c:pt>
                <c:pt idx="387">
                  <c:v>7/9/2008</c:v>
                </c:pt>
                <c:pt idx="388">
                  <c:v>7/10/2008</c:v>
                </c:pt>
                <c:pt idx="389">
                  <c:v>7/11/2008</c:v>
                </c:pt>
                <c:pt idx="390">
                  <c:v>7/14/2008</c:v>
                </c:pt>
                <c:pt idx="391">
                  <c:v>7/15/2008</c:v>
                </c:pt>
                <c:pt idx="392">
                  <c:v>7/16/2008</c:v>
                </c:pt>
                <c:pt idx="393">
                  <c:v>7/17/2008</c:v>
                </c:pt>
                <c:pt idx="394">
                  <c:v>7/18/2008</c:v>
                </c:pt>
                <c:pt idx="395">
                  <c:v>7/21/2008</c:v>
                </c:pt>
                <c:pt idx="396">
                  <c:v>7/22/2008</c:v>
                </c:pt>
                <c:pt idx="397">
                  <c:v>7/23/2008</c:v>
                </c:pt>
                <c:pt idx="398">
                  <c:v>7/24/2008</c:v>
                </c:pt>
                <c:pt idx="399">
                  <c:v>7/25/2008</c:v>
                </c:pt>
                <c:pt idx="400">
                  <c:v>7/28/2008</c:v>
                </c:pt>
                <c:pt idx="401">
                  <c:v>7/29/2008</c:v>
                </c:pt>
                <c:pt idx="402">
                  <c:v>7/30/2008</c:v>
                </c:pt>
                <c:pt idx="403">
                  <c:v>7/31/2008</c:v>
                </c:pt>
                <c:pt idx="404">
                  <c:v>8/1/2008</c:v>
                </c:pt>
                <c:pt idx="405">
                  <c:v>8/4/2008</c:v>
                </c:pt>
                <c:pt idx="406">
                  <c:v>8/5/2008</c:v>
                </c:pt>
                <c:pt idx="407">
                  <c:v>8/6/2008</c:v>
                </c:pt>
                <c:pt idx="408">
                  <c:v>8/7/2008</c:v>
                </c:pt>
                <c:pt idx="409">
                  <c:v>8/8/2008</c:v>
                </c:pt>
                <c:pt idx="410">
                  <c:v>8/11/2008</c:v>
                </c:pt>
                <c:pt idx="411">
                  <c:v>8/12/2008</c:v>
                </c:pt>
                <c:pt idx="412">
                  <c:v>8/13/2008</c:v>
                </c:pt>
                <c:pt idx="413">
                  <c:v>8/14/2008</c:v>
                </c:pt>
                <c:pt idx="414">
                  <c:v>8/15/2008</c:v>
                </c:pt>
                <c:pt idx="415">
                  <c:v>8/18/2008</c:v>
                </c:pt>
                <c:pt idx="416">
                  <c:v>8/19/2008</c:v>
                </c:pt>
                <c:pt idx="417">
                  <c:v>8/20/2008</c:v>
                </c:pt>
                <c:pt idx="418">
                  <c:v>8/21/2008</c:v>
                </c:pt>
                <c:pt idx="419">
                  <c:v>8/22/2008</c:v>
                </c:pt>
                <c:pt idx="420">
                  <c:v>8/25/2008</c:v>
                </c:pt>
                <c:pt idx="421">
                  <c:v>8/26/2008</c:v>
                </c:pt>
                <c:pt idx="422">
                  <c:v>8/27/2008</c:v>
                </c:pt>
                <c:pt idx="423">
                  <c:v>8/28/2008</c:v>
                </c:pt>
                <c:pt idx="424">
                  <c:v>8/29/2008</c:v>
                </c:pt>
                <c:pt idx="425">
                  <c:v>9/1/2008</c:v>
                </c:pt>
                <c:pt idx="426">
                  <c:v>9/2/2008</c:v>
                </c:pt>
                <c:pt idx="427">
                  <c:v>9/3/2008</c:v>
                </c:pt>
                <c:pt idx="428">
                  <c:v>9/4/2008</c:v>
                </c:pt>
                <c:pt idx="429">
                  <c:v>9/5/2008</c:v>
                </c:pt>
                <c:pt idx="430">
                  <c:v>9/8/2008</c:v>
                </c:pt>
                <c:pt idx="431">
                  <c:v>9/9/2008</c:v>
                </c:pt>
                <c:pt idx="432">
                  <c:v>9/10/2008</c:v>
                </c:pt>
                <c:pt idx="433">
                  <c:v>9/11/2008</c:v>
                </c:pt>
                <c:pt idx="434">
                  <c:v>9/12/2008</c:v>
                </c:pt>
                <c:pt idx="435">
                  <c:v>9/15/2008</c:v>
                </c:pt>
                <c:pt idx="436">
                  <c:v>9/16/2008</c:v>
                </c:pt>
                <c:pt idx="437">
                  <c:v>9/17/2008</c:v>
                </c:pt>
                <c:pt idx="438">
                  <c:v>9/18/2008</c:v>
                </c:pt>
                <c:pt idx="439">
                  <c:v>9/19/2008</c:v>
                </c:pt>
                <c:pt idx="440">
                  <c:v>9/22/2008</c:v>
                </c:pt>
                <c:pt idx="441">
                  <c:v>9/23/2008</c:v>
                </c:pt>
                <c:pt idx="442">
                  <c:v>9/24/2008</c:v>
                </c:pt>
                <c:pt idx="443">
                  <c:v>9/25/2008</c:v>
                </c:pt>
                <c:pt idx="444">
                  <c:v>9/26/2008</c:v>
                </c:pt>
                <c:pt idx="445">
                  <c:v>9/29/2008</c:v>
                </c:pt>
                <c:pt idx="446">
                  <c:v>9/30/2008</c:v>
                </c:pt>
                <c:pt idx="447">
                  <c:v>10/1/2008</c:v>
                </c:pt>
                <c:pt idx="448">
                  <c:v>10/2/2008</c:v>
                </c:pt>
                <c:pt idx="449">
                  <c:v>10/3/2008</c:v>
                </c:pt>
                <c:pt idx="450">
                  <c:v>10/6/2008</c:v>
                </c:pt>
                <c:pt idx="451">
                  <c:v>10/7/2008</c:v>
                </c:pt>
                <c:pt idx="452">
                  <c:v>10/8/2008</c:v>
                </c:pt>
                <c:pt idx="453">
                  <c:v>10/9/2008</c:v>
                </c:pt>
                <c:pt idx="454">
                  <c:v>10/10/2008</c:v>
                </c:pt>
                <c:pt idx="455">
                  <c:v>10/13/2008</c:v>
                </c:pt>
                <c:pt idx="456">
                  <c:v>10/14/2008</c:v>
                </c:pt>
                <c:pt idx="457">
                  <c:v>10/15/2008</c:v>
                </c:pt>
                <c:pt idx="458">
                  <c:v>10/16/2008</c:v>
                </c:pt>
                <c:pt idx="459">
                  <c:v>10/17/2008</c:v>
                </c:pt>
                <c:pt idx="460">
                  <c:v>10/20/2008</c:v>
                </c:pt>
                <c:pt idx="461">
                  <c:v>10/21/2008</c:v>
                </c:pt>
                <c:pt idx="462">
                  <c:v>10/22/2008</c:v>
                </c:pt>
                <c:pt idx="463">
                  <c:v>10/23/2008</c:v>
                </c:pt>
                <c:pt idx="464">
                  <c:v>10/24/2008</c:v>
                </c:pt>
                <c:pt idx="465">
                  <c:v>10/27/2008</c:v>
                </c:pt>
                <c:pt idx="466">
                  <c:v>10/28/2008</c:v>
                </c:pt>
                <c:pt idx="467">
                  <c:v>10/29/2008</c:v>
                </c:pt>
                <c:pt idx="468">
                  <c:v>10/30/2008</c:v>
                </c:pt>
                <c:pt idx="469">
                  <c:v>10/31/2008</c:v>
                </c:pt>
                <c:pt idx="470">
                  <c:v>11/3/2008</c:v>
                </c:pt>
                <c:pt idx="471">
                  <c:v>11/4/2008</c:v>
                </c:pt>
                <c:pt idx="472">
                  <c:v>11/5/2008</c:v>
                </c:pt>
                <c:pt idx="473">
                  <c:v>11/6/2008</c:v>
                </c:pt>
                <c:pt idx="474">
                  <c:v>11/7/2008</c:v>
                </c:pt>
                <c:pt idx="475">
                  <c:v>11/10/2008</c:v>
                </c:pt>
                <c:pt idx="476">
                  <c:v>11/11/2008</c:v>
                </c:pt>
                <c:pt idx="477">
                  <c:v>11/12/2008</c:v>
                </c:pt>
                <c:pt idx="478">
                  <c:v>11/13/2008</c:v>
                </c:pt>
                <c:pt idx="479">
                  <c:v>11/14/2008</c:v>
                </c:pt>
                <c:pt idx="480">
                  <c:v>11/17/2008</c:v>
                </c:pt>
                <c:pt idx="481">
                  <c:v>11/18/2008</c:v>
                </c:pt>
                <c:pt idx="482">
                  <c:v>11/19/2008</c:v>
                </c:pt>
                <c:pt idx="483">
                  <c:v>11/20/2008</c:v>
                </c:pt>
                <c:pt idx="484">
                  <c:v>11/21/2008</c:v>
                </c:pt>
                <c:pt idx="485">
                  <c:v>11/24/2008</c:v>
                </c:pt>
                <c:pt idx="486">
                  <c:v>11/25/2008</c:v>
                </c:pt>
                <c:pt idx="487">
                  <c:v>11/26/2008</c:v>
                </c:pt>
                <c:pt idx="488">
                  <c:v>11/27/2008</c:v>
                </c:pt>
                <c:pt idx="489">
                  <c:v>11/28/2008</c:v>
                </c:pt>
                <c:pt idx="490">
                  <c:v>12/1/2008</c:v>
                </c:pt>
                <c:pt idx="491">
                  <c:v>12/2/2008</c:v>
                </c:pt>
                <c:pt idx="492">
                  <c:v>12/3/2008</c:v>
                </c:pt>
                <c:pt idx="493">
                  <c:v>12/4/2008</c:v>
                </c:pt>
                <c:pt idx="494">
                  <c:v>12/5/2008</c:v>
                </c:pt>
                <c:pt idx="495">
                  <c:v>12/8/2008</c:v>
                </c:pt>
                <c:pt idx="496">
                  <c:v>12/9/2008</c:v>
                </c:pt>
                <c:pt idx="497">
                  <c:v>12/10/2008</c:v>
                </c:pt>
                <c:pt idx="498">
                  <c:v>12/11/2008</c:v>
                </c:pt>
                <c:pt idx="499">
                  <c:v>12/12/2008</c:v>
                </c:pt>
                <c:pt idx="500">
                  <c:v>12/15/2008</c:v>
                </c:pt>
                <c:pt idx="501">
                  <c:v>12/16/2008</c:v>
                </c:pt>
                <c:pt idx="502">
                  <c:v>12/17/2008</c:v>
                </c:pt>
                <c:pt idx="503">
                  <c:v>12/18/2008</c:v>
                </c:pt>
                <c:pt idx="504">
                  <c:v>12/19/2008</c:v>
                </c:pt>
                <c:pt idx="505">
                  <c:v>12/22/2008</c:v>
                </c:pt>
                <c:pt idx="506">
                  <c:v>12/23/2008</c:v>
                </c:pt>
                <c:pt idx="507">
                  <c:v>12/24/2008</c:v>
                </c:pt>
                <c:pt idx="508">
                  <c:v>12/29/2008</c:v>
                </c:pt>
                <c:pt idx="509">
                  <c:v>12/30/2008</c:v>
                </c:pt>
                <c:pt idx="510">
                  <c:v>12/31/2008</c:v>
                </c:pt>
                <c:pt idx="511">
                  <c:v>1/2/2009</c:v>
                </c:pt>
                <c:pt idx="512">
                  <c:v>1/5/2009</c:v>
                </c:pt>
                <c:pt idx="513">
                  <c:v>1/6/2009</c:v>
                </c:pt>
                <c:pt idx="514">
                  <c:v>1/7/2009</c:v>
                </c:pt>
                <c:pt idx="515">
                  <c:v>1/8/2009</c:v>
                </c:pt>
                <c:pt idx="516">
                  <c:v>1/9/2009</c:v>
                </c:pt>
                <c:pt idx="517">
                  <c:v>1/12/2009</c:v>
                </c:pt>
                <c:pt idx="518">
                  <c:v>1/13/2009</c:v>
                </c:pt>
                <c:pt idx="519">
                  <c:v>1/14/2009</c:v>
                </c:pt>
                <c:pt idx="520">
                  <c:v>1/15/2009</c:v>
                </c:pt>
                <c:pt idx="521">
                  <c:v>1/16/2009</c:v>
                </c:pt>
                <c:pt idx="522">
                  <c:v>1/19/2009</c:v>
                </c:pt>
                <c:pt idx="523">
                  <c:v>1/20/2009</c:v>
                </c:pt>
                <c:pt idx="524">
                  <c:v>1/21/2009</c:v>
                </c:pt>
                <c:pt idx="525">
                  <c:v>1/22/2009</c:v>
                </c:pt>
                <c:pt idx="526">
                  <c:v>1/23/2009</c:v>
                </c:pt>
                <c:pt idx="527">
                  <c:v>1/26/2009</c:v>
                </c:pt>
                <c:pt idx="528">
                  <c:v>1/27/2009</c:v>
                </c:pt>
                <c:pt idx="529">
                  <c:v>1/28/2009</c:v>
                </c:pt>
                <c:pt idx="530">
                  <c:v>1/29/2009</c:v>
                </c:pt>
                <c:pt idx="531">
                  <c:v>1/30/2009</c:v>
                </c:pt>
                <c:pt idx="532">
                  <c:v>2/2/2009</c:v>
                </c:pt>
                <c:pt idx="533">
                  <c:v>2/3/2009</c:v>
                </c:pt>
                <c:pt idx="534">
                  <c:v>2/4/2009</c:v>
                </c:pt>
                <c:pt idx="535">
                  <c:v>2/5/2009</c:v>
                </c:pt>
                <c:pt idx="536">
                  <c:v>2/6/2009</c:v>
                </c:pt>
                <c:pt idx="537">
                  <c:v>2/9/2009</c:v>
                </c:pt>
                <c:pt idx="538">
                  <c:v>2/10/2009</c:v>
                </c:pt>
                <c:pt idx="539">
                  <c:v>2/11/2009</c:v>
                </c:pt>
                <c:pt idx="540">
                  <c:v>2/12/2009</c:v>
                </c:pt>
                <c:pt idx="541">
                  <c:v>2/13/2009</c:v>
                </c:pt>
                <c:pt idx="542">
                  <c:v>2/16/2009</c:v>
                </c:pt>
                <c:pt idx="543">
                  <c:v>2/17/2009</c:v>
                </c:pt>
                <c:pt idx="544">
                  <c:v>2/18/2009</c:v>
                </c:pt>
                <c:pt idx="545">
                  <c:v>2/19/2009</c:v>
                </c:pt>
                <c:pt idx="546">
                  <c:v>2/20/2009</c:v>
                </c:pt>
                <c:pt idx="547">
                  <c:v>2/23/2009</c:v>
                </c:pt>
                <c:pt idx="548">
                  <c:v>2/24/2009</c:v>
                </c:pt>
                <c:pt idx="549">
                  <c:v>2/25/2009</c:v>
                </c:pt>
                <c:pt idx="550">
                  <c:v>2/26/2009</c:v>
                </c:pt>
                <c:pt idx="551">
                  <c:v>2/27/2009</c:v>
                </c:pt>
                <c:pt idx="552">
                  <c:v>3/2/2009</c:v>
                </c:pt>
                <c:pt idx="553">
                  <c:v>3/3/2009</c:v>
                </c:pt>
                <c:pt idx="554">
                  <c:v>3/4/2009</c:v>
                </c:pt>
                <c:pt idx="555">
                  <c:v>3/5/2009</c:v>
                </c:pt>
                <c:pt idx="556">
                  <c:v>3/6/2009</c:v>
                </c:pt>
                <c:pt idx="557">
                  <c:v>3/9/2009</c:v>
                </c:pt>
                <c:pt idx="558">
                  <c:v>3/10/2009</c:v>
                </c:pt>
                <c:pt idx="559">
                  <c:v>3/11/2009</c:v>
                </c:pt>
                <c:pt idx="560">
                  <c:v>3/12/2009</c:v>
                </c:pt>
                <c:pt idx="561">
                  <c:v>3/13/2009</c:v>
                </c:pt>
                <c:pt idx="562">
                  <c:v>3/16/2009</c:v>
                </c:pt>
                <c:pt idx="563">
                  <c:v>3/17/2009</c:v>
                </c:pt>
                <c:pt idx="564">
                  <c:v>3/18/2009</c:v>
                </c:pt>
                <c:pt idx="565">
                  <c:v>3/19/2009</c:v>
                </c:pt>
                <c:pt idx="566">
                  <c:v>3/20/2009</c:v>
                </c:pt>
                <c:pt idx="567">
                  <c:v>3/23/2009</c:v>
                </c:pt>
                <c:pt idx="568">
                  <c:v>3/24/2009</c:v>
                </c:pt>
                <c:pt idx="569">
                  <c:v>3/25/2009</c:v>
                </c:pt>
                <c:pt idx="570">
                  <c:v>3/26/2009</c:v>
                </c:pt>
                <c:pt idx="571">
                  <c:v>3/27/2009</c:v>
                </c:pt>
                <c:pt idx="572">
                  <c:v>3/30/2009</c:v>
                </c:pt>
                <c:pt idx="573">
                  <c:v>3/31/2009</c:v>
                </c:pt>
                <c:pt idx="574">
                  <c:v>4/1/2009</c:v>
                </c:pt>
                <c:pt idx="575">
                  <c:v>4/2/2009</c:v>
                </c:pt>
                <c:pt idx="576">
                  <c:v>4/3/2009</c:v>
                </c:pt>
                <c:pt idx="577">
                  <c:v>4/6/2009</c:v>
                </c:pt>
                <c:pt idx="578">
                  <c:v>4/7/2009</c:v>
                </c:pt>
                <c:pt idx="579">
                  <c:v>4/8/2009</c:v>
                </c:pt>
                <c:pt idx="580">
                  <c:v>4/9/2009</c:v>
                </c:pt>
                <c:pt idx="581">
                  <c:v>4/14/2009</c:v>
                </c:pt>
                <c:pt idx="582">
                  <c:v>4/15/2009</c:v>
                </c:pt>
                <c:pt idx="583">
                  <c:v>4/16/2009</c:v>
                </c:pt>
                <c:pt idx="584">
                  <c:v>4/17/2009</c:v>
                </c:pt>
                <c:pt idx="585">
                  <c:v>4/20/2009</c:v>
                </c:pt>
                <c:pt idx="586">
                  <c:v>4/21/2009</c:v>
                </c:pt>
                <c:pt idx="587">
                  <c:v>4/22/2009</c:v>
                </c:pt>
                <c:pt idx="588">
                  <c:v>4/23/2009</c:v>
                </c:pt>
                <c:pt idx="589">
                  <c:v>4/24/2009</c:v>
                </c:pt>
                <c:pt idx="590">
                  <c:v>4/27/2009</c:v>
                </c:pt>
                <c:pt idx="591">
                  <c:v>4/28/2009</c:v>
                </c:pt>
                <c:pt idx="592">
                  <c:v>4/29/2009</c:v>
                </c:pt>
                <c:pt idx="593">
                  <c:v>4/30/2009</c:v>
                </c:pt>
                <c:pt idx="594">
                  <c:v>5/4/2009</c:v>
                </c:pt>
                <c:pt idx="595">
                  <c:v>5/5/2009</c:v>
                </c:pt>
                <c:pt idx="596">
                  <c:v>5/6/2009</c:v>
                </c:pt>
                <c:pt idx="597">
                  <c:v>5/7/2009</c:v>
                </c:pt>
                <c:pt idx="598">
                  <c:v>5/8/2009</c:v>
                </c:pt>
                <c:pt idx="599">
                  <c:v>5/11/2009</c:v>
                </c:pt>
                <c:pt idx="600">
                  <c:v>5/12/2009</c:v>
                </c:pt>
                <c:pt idx="601">
                  <c:v>5/13/2009</c:v>
                </c:pt>
                <c:pt idx="602">
                  <c:v>5/14/2009</c:v>
                </c:pt>
                <c:pt idx="603">
                  <c:v>5/15/2009</c:v>
                </c:pt>
                <c:pt idx="604">
                  <c:v>5/18/2009</c:v>
                </c:pt>
                <c:pt idx="605">
                  <c:v>5/19/2009</c:v>
                </c:pt>
                <c:pt idx="606">
                  <c:v>5/20/2009</c:v>
                </c:pt>
                <c:pt idx="607">
                  <c:v>5/21/2009</c:v>
                </c:pt>
                <c:pt idx="608">
                  <c:v>5/22/2009</c:v>
                </c:pt>
                <c:pt idx="609">
                  <c:v>5/25/2009</c:v>
                </c:pt>
                <c:pt idx="610">
                  <c:v>5/26/2009</c:v>
                </c:pt>
                <c:pt idx="611">
                  <c:v>5/27/2009</c:v>
                </c:pt>
                <c:pt idx="612">
                  <c:v>5/28/2009</c:v>
                </c:pt>
                <c:pt idx="613">
                  <c:v>5/29/2009</c:v>
                </c:pt>
                <c:pt idx="614">
                  <c:v>6/1/2009</c:v>
                </c:pt>
                <c:pt idx="615">
                  <c:v>6/2/2009</c:v>
                </c:pt>
                <c:pt idx="616">
                  <c:v>6/3/2009</c:v>
                </c:pt>
                <c:pt idx="617">
                  <c:v>6/4/2009</c:v>
                </c:pt>
                <c:pt idx="618">
                  <c:v>6/5/2009</c:v>
                </c:pt>
                <c:pt idx="619">
                  <c:v>6/8/2009</c:v>
                </c:pt>
                <c:pt idx="620">
                  <c:v>6/9/2009</c:v>
                </c:pt>
                <c:pt idx="621">
                  <c:v>6/10/2009</c:v>
                </c:pt>
                <c:pt idx="622">
                  <c:v>6/11/2009</c:v>
                </c:pt>
                <c:pt idx="623">
                  <c:v>6/12/2009</c:v>
                </c:pt>
                <c:pt idx="624">
                  <c:v>6/15/2009</c:v>
                </c:pt>
                <c:pt idx="625">
                  <c:v>6/16/2009</c:v>
                </c:pt>
                <c:pt idx="626">
                  <c:v>6/17/2009</c:v>
                </c:pt>
                <c:pt idx="627">
                  <c:v>6/18/2009</c:v>
                </c:pt>
                <c:pt idx="628">
                  <c:v>6/19/2009</c:v>
                </c:pt>
                <c:pt idx="629">
                  <c:v>6/22/2009</c:v>
                </c:pt>
                <c:pt idx="630">
                  <c:v>6/23/2009</c:v>
                </c:pt>
                <c:pt idx="631">
                  <c:v>6/24/2009</c:v>
                </c:pt>
                <c:pt idx="632">
                  <c:v>6/25/2009</c:v>
                </c:pt>
                <c:pt idx="633">
                  <c:v>6/26/2009</c:v>
                </c:pt>
                <c:pt idx="634">
                  <c:v>6/29/2009</c:v>
                </c:pt>
                <c:pt idx="635">
                  <c:v>6/30/2009</c:v>
                </c:pt>
                <c:pt idx="636">
                  <c:v>7/1/2009</c:v>
                </c:pt>
                <c:pt idx="637">
                  <c:v>7/2/2009</c:v>
                </c:pt>
                <c:pt idx="638">
                  <c:v>7/3/2009</c:v>
                </c:pt>
                <c:pt idx="639">
                  <c:v>7/6/2009</c:v>
                </c:pt>
                <c:pt idx="640">
                  <c:v>7/7/2009</c:v>
                </c:pt>
                <c:pt idx="641">
                  <c:v>7/8/2009</c:v>
                </c:pt>
                <c:pt idx="642">
                  <c:v>7/9/2009</c:v>
                </c:pt>
                <c:pt idx="643">
                  <c:v>7/10/2009</c:v>
                </c:pt>
                <c:pt idx="644">
                  <c:v>7/13/2009</c:v>
                </c:pt>
                <c:pt idx="645">
                  <c:v>7/14/2009</c:v>
                </c:pt>
                <c:pt idx="646">
                  <c:v>7/15/2009</c:v>
                </c:pt>
                <c:pt idx="647">
                  <c:v>7/16/2009</c:v>
                </c:pt>
                <c:pt idx="648">
                  <c:v>7/17/2009</c:v>
                </c:pt>
                <c:pt idx="649">
                  <c:v>7/20/2009</c:v>
                </c:pt>
                <c:pt idx="650">
                  <c:v>7/21/2009</c:v>
                </c:pt>
                <c:pt idx="651">
                  <c:v>7/22/2009</c:v>
                </c:pt>
                <c:pt idx="652">
                  <c:v>7/23/2009</c:v>
                </c:pt>
                <c:pt idx="653">
                  <c:v>7/24/2009</c:v>
                </c:pt>
                <c:pt idx="654">
                  <c:v>7/27/2009</c:v>
                </c:pt>
                <c:pt idx="655">
                  <c:v>7/28/2009</c:v>
                </c:pt>
                <c:pt idx="656">
                  <c:v>7/29/2009</c:v>
                </c:pt>
                <c:pt idx="657">
                  <c:v>7/30/2009</c:v>
                </c:pt>
                <c:pt idx="658">
                  <c:v>7/31/2009</c:v>
                </c:pt>
                <c:pt idx="659">
                  <c:v>8/3/2009</c:v>
                </c:pt>
                <c:pt idx="660">
                  <c:v>8/4/2009</c:v>
                </c:pt>
                <c:pt idx="661">
                  <c:v>8/5/2009</c:v>
                </c:pt>
                <c:pt idx="662">
                  <c:v>8/6/2009</c:v>
                </c:pt>
                <c:pt idx="663">
                  <c:v>8/7/2009</c:v>
                </c:pt>
                <c:pt idx="664">
                  <c:v>8/10/2009</c:v>
                </c:pt>
                <c:pt idx="665">
                  <c:v>8/11/2009</c:v>
                </c:pt>
                <c:pt idx="666">
                  <c:v>8/12/2009</c:v>
                </c:pt>
                <c:pt idx="667">
                  <c:v>8/13/2009</c:v>
                </c:pt>
                <c:pt idx="668">
                  <c:v>8/14/2009</c:v>
                </c:pt>
                <c:pt idx="669">
                  <c:v>8/17/2009</c:v>
                </c:pt>
                <c:pt idx="670">
                  <c:v>8/18/2009</c:v>
                </c:pt>
                <c:pt idx="671">
                  <c:v>8/19/2009</c:v>
                </c:pt>
                <c:pt idx="672">
                  <c:v>8/20/2009</c:v>
                </c:pt>
                <c:pt idx="673">
                  <c:v>8/21/2009</c:v>
                </c:pt>
                <c:pt idx="674">
                  <c:v>8/24/2009</c:v>
                </c:pt>
                <c:pt idx="675">
                  <c:v>8/25/2009</c:v>
                </c:pt>
                <c:pt idx="676">
                  <c:v>8/26/2009</c:v>
                </c:pt>
                <c:pt idx="677">
                  <c:v>8/27/2009</c:v>
                </c:pt>
                <c:pt idx="678">
                  <c:v>8/28/2009</c:v>
                </c:pt>
                <c:pt idx="679">
                  <c:v>8/31/2009</c:v>
                </c:pt>
                <c:pt idx="680">
                  <c:v>9/1/2009</c:v>
                </c:pt>
                <c:pt idx="681">
                  <c:v>9/2/2009</c:v>
                </c:pt>
                <c:pt idx="682">
                  <c:v>9/3/2009</c:v>
                </c:pt>
                <c:pt idx="683">
                  <c:v>9/4/2009</c:v>
                </c:pt>
                <c:pt idx="684">
                  <c:v>9/7/2009</c:v>
                </c:pt>
                <c:pt idx="685">
                  <c:v>9/8/2009</c:v>
                </c:pt>
                <c:pt idx="686">
                  <c:v>9/9/2009</c:v>
                </c:pt>
                <c:pt idx="687">
                  <c:v>9/10/2009</c:v>
                </c:pt>
                <c:pt idx="688">
                  <c:v>9/11/2009</c:v>
                </c:pt>
                <c:pt idx="689">
                  <c:v>9/14/2009</c:v>
                </c:pt>
                <c:pt idx="690">
                  <c:v>9/15/2009</c:v>
                </c:pt>
                <c:pt idx="691">
                  <c:v>9/16/2009</c:v>
                </c:pt>
                <c:pt idx="692">
                  <c:v>9/17/2009</c:v>
                </c:pt>
                <c:pt idx="693">
                  <c:v>9/18/2009</c:v>
                </c:pt>
                <c:pt idx="694">
                  <c:v>9/21/2009</c:v>
                </c:pt>
                <c:pt idx="695">
                  <c:v>9/22/2009</c:v>
                </c:pt>
                <c:pt idx="696">
                  <c:v>9/23/2009</c:v>
                </c:pt>
                <c:pt idx="697">
                  <c:v>9/24/2009</c:v>
                </c:pt>
                <c:pt idx="698">
                  <c:v>9/25/2009</c:v>
                </c:pt>
                <c:pt idx="699">
                  <c:v>9/28/2009</c:v>
                </c:pt>
                <c:pt idx="700">
                  <c:v>9/29/2009</c:v>
                </c:pt>
                <c:pt idx="701">
                  <c:v>9/30/2009</c:v>
                </c:pt>
                <c:pt idx="702">
                  <c:v>10/1/2009</c:v>
                </c:pt>
                <c:pt idx="703">
                  <c:v>10/2/2009</c:v>
                </c:pt>
                <c:pt idx="704">
                  <c:v>10/5/2009</c:v>
                </c:pt>
                <c:pt idx="705">
                  <c:v>10/6/2009</c:v>
                </c:pt>
                <c:pt idx="706">
                  <c:v>10/7/2009</c:v>
                </c:pt>
                <c:pt idx="707">
                  <c:v>10/8/2009</c:v>
                </c:pt>
                <c:pt idx="708">
                  <c:v>10/9/2009</c:v>
                </c:pt>
                <c:pt idx="709">
                  <c:v>10/12/2009</c:v>
                </c:pt>
                <c:pt idx="710">
                  <c:v>10/13/2009</c:v>
                </c:pt>
                <c:pt idx="711">
                  <c:v>10/14/2009</c:v>
                </c:pt>
                <c:pt idx="712">
                  <c:v>10/15/2009</c:v>
                </c:pt>
                <c:pt idx="713">
                  <c:v>10/16/2009</c:v>
                </c:pt>
                <c:pt idx="714">
                  <c:v>10/19/2009</c:v>
                </c:pt>
                <c:pt idx="715">
                  <c:v>10/20/2009</c:v>
                </c:pt>
                <c:pt idx="716">
                  <c:v>10/21/2009</c:v>
                </c:pt>
                <c:pt idx="717">
                  <c:v>10/22/2009</c:v>
                </c:pt>
                <c:pt idx="718">
                  <c:v>10/23/2009</c:v>
                </c:pt>
                <c:pt idx="719">
                  <c:v>10/26/2009</c:v>
                </c:pt>
                <c:pt idx="720">
                  <c:v>10/27/2009</c:v>
                </c:pt>
                <c:pt idx="721">
                  <c:v>10/28/2009</c:v>
                </c:pt>
                <c:pt idx="722">
                  <c:v>10/29/2009</c:v>
                </c:pt>
                <c:pt idx="723">
                  <c:v>10/30/2009</c:v>
                </c:pt>
                <c:pt idx="724">
                  <c:v>11/2/2009</c:v>
                </c:pt>
                <c:pt idx="725">
                  <c:v>11/3/2009</c:v>
                </c:pt>
                <c:pt idx="726">
                  <c:v>11/4/2009</c:v>
                </c:pt>
                <c:pt idx="727">
                  <c:v>11/5/2009</c:v>
                </c:pt>
                <c:pt idx="728">
                  <c:v>11/6/2009</c:v>
                </c:pt>
                <c:pt idx="729">
                  <c:v>11/9/2009</c:v>
                </c:pt>
                <c:pt idx="730">
                  <c:v>11/10/2009</c:v>
                </c:pt>
                <c:pt idx="731">
                  <c:v>11/11/2009</c:v>
                </c:pt>
                <c:pt idx="732">
                  <c:v>11/12/2009</c:v>
                </c:pt>
                <c:pt idx="733">
                  <c:v>11/13/2009</c:v>
                </c:pt>
                <c:pt idx="734">
                  <c:v>11/16/2009</c:v>
                </c:pt>
                <c:pt idx="735">
                  <c:v>11/17/2009</c:v>
                </c:pt>
                <c:pt idx="736">
                  <c:v>11/18/2009</c:v>
                </c:pt>
                <c:pt idx="737">
                  <c:v>11/19/2009</c:v>
                </c:pt>
                <c:pt idx="738">
                  <c:v>11/20/2009</c:v>
                </c:pt>
                <c:pt idx="739">
                  <c:v>11/23/2009</c:v>
                </c:pt>
                <c:pt idx="740">
                  <c:v>11/24/2009</c:v>
                </c:pt>
                <c:pt idx="741">
                  <c:v>11/25/2009</c:v>
                </c:pt>
                <c:pt idx="742">
                  <c:v>11/26/2009</c:v>
                </c:pt>
                <c:pt idx="743">
                  <c:v>11/27/2009</c:v>
                </c:pt>
                <c:pt idx="744">
                  <c:v>11/30/2009</c:v>
                </c:pt>
                <c:pt idx="745">
                  <c:v>12/1/2009</c:v>
                </c:pt>
                <c:pt idx="746">
                  <c:v>12/2/2009</c:v>
                </c:pt>
                <c:pt idx="747">
                  <c:v>12/3/2009</c:v>
                </c:pt>
                <c:pt idx="748">
                  <c:v>12/4/2009</c:v>
                </c:pt>
                <c:pt idx="749">
                  <c:v>12/7/2009</c:v>
                </c:pt>
                <c:pt idx="750">
                  <c:v>12/8/2009</c:v>
                </c:pt>
                <c:pt idx="751">
                  <c:v>12/9/2009</c:v>
                </c:pt>
                <c:pt idx="752">
                  <c:v>12/10/2009</c:v>
                </c:pt>
                <c:pt idx="753">
                  <c:v>12/11/2009</c:v>
                </c:pt>
                <c:pt idx="754">
                  <c:v>12/14/2009</c:v>
                </c:pt>
                <c:pt idx="755">
                  <c:v>12/15/2009</c:v>
                </c:pt>
                <c:pt idx="756">
                  <c:v>12/16/2009</c:v>
                </c:pt>
                <c:pt idx="757">
                  <c:v>12/17/2009</c:v>
                </c:pt>
                <c:pt idx="758">
                  <c:v>12/18/2009</c:v>
                </c:pt>
                <c:pt idx="759">
                  <c:v>12/21/2009</c:v>
                </c:pt>
                <c:pt idx="760">
                  <c:v>12/22/2009</c:v>
                </c:pt>
                <c:pt idx="761">
                  <c:v>12/23/2009</c:v>
                </c:pt>
                <c:pt idx="762">
                  <c:v>12/24/2009</c:v>
                </c:pt>
                <c:pt idx="763">
                  <c:v>12/28/2009</c:v>
                </c:pt>
                <c:pt idx="764">
                  <c:v>12/29/2009</c:v>
                </c:pt>
                <c:pt idx="765">
                  <c:v>12/30/2009</c:v>
                </c:pt>
                <c:pt idx="766">
                  <c:v>12/31/2009</c:v>
                </c:pt>
                <c:pt idx="767">
                  <c:v>04/01/2010</c:v>
                </c:pt>
                <c:pt idx="768">
                  <c:v>05/01/2010</c:v>
                </c:pt>
                <c:pt idx="769">
                  <c:v>06/01/2010</c:v>
                </c:pt>
                <c:pt idx="770">
                  <c:v>07/01/2010</c:v>
                </c:pt>
                <c:pt idx="771">
                  <c:v>08/01/2010</c:v>
                </c:pt>
                <c:pt idx="772">
                  <c:v>11/01/2010</c:v>
                </c:pt>
                <c:pt idx="773">
                  <c:v>12/01/2010</c:v>
                </c:pt>
                <c:pt idx="774">
                  <c:v>13/01/2010</c:v>
                </c:pt>
                <c:pt idx="775">
                  <c:v>14/01/2010</c:v>
                </c:pt>
                <c:pt idx="776">
                  <c:v>15/01/2010</c:v>
                </c:pt>
                <c:pt idx="777">
                  <c:v>18/01/2010</c:v>
                </c:pt>
                <c:pt idx="778">
                  <c:v>19/01/2010</c:v>
                </c:pt>
                <c:pt idx="779">
                  <c:v>20/01/2010</c:v>
                </c:pt>
                <c:pt idx="780">
                  <c:v>21/01/2010</c:v>
                </c:pt>
                <c:pt idx="781">
                  <c:v>22/01/2010</c:v>
                </c:pt>
                <c:pt idx="782">
                  <c:v>25/01/2010</c:v>
                </c:pt>
                <c:pt idx="783">
                  <c:v>26/01/2010</c:v>
                </c:pt>
                <c:pt idx="784">
                  <c:v>27/01/2010</c:v>
                </c:pt>
                <c:pt idx="785">
                  <c:v>28/01/2010</c:v>
                </c:pt>
                <c:pt idx="786">
                  <c:v>29/01/2010</c:v>
                </c:pt>
                <c:pt idx="787">
                  <c:v>01/02/2010</c:v>
                </c:pt>
                <c:pt idx="788">
                  <c:v>02/02/2010</c:v>
                </c:pt>
                <c:pt idx="789">
                  <c:v>03/02/2010</c:v>
                </c:pt>
                <c:pt idx="790">
                  <c:v>04/02/2010</c:v>
                </c:pt>
                <c:pt idx="791">
                  <c:v>05/02/2010</c:v>
                </c:pt>
                <c:pt idx="792">
                  <c:v>08/02/2010</c:v>
                </c:pt>
                <c:pt idx="793">
                  <c:v>09/02/2010</c:v>
                </c:pt>
                <c:pt idx="794">
                  <c:v>10/02/2010</c:v>
                </c:pt>
                <c:pt idx="795">
                  <c:v>11/02/2010</c:v>
                </c:pt>
                <c:pt idx="796">
                  <c:v>12/02/2010</c:v>
                </c:pt>
                <c:pt idx="797">
                  <c:v>15/02/2010</c:v>
                </c:pt>
                <c:pt idx="798">
                  <c:v>16/02/2010</c:v>
                </c:pt>
                <c:pt idx="799">
                  <c:v>17/02/2010</c:v>
                </c:pt>
                <c:pt idx="800">
                  <c:v>18/02/2010</c:v>
                </c:pt>
                <c:pt idx="801">
                  <c:v>19/02/2010</c:v>
                </c:pt>
                <c:pt idx="802">
                  <c:v>22/02/2010</c:v>
                </c:pt>
                <c:pt idx="803">
                  <c:v>23/02/2010</c:v>
                </c:pt>
                <c:pt idx="804">
                  <c:v>24/02/2010</c:v>
                </c:pt>
                <c:pt idx="805">
                  <c:v>25/02/2010</c:v>
                </c:pt>
                <c:pt idx="806">
                  <c:v>26/02/2010</c:v>
                </c:pt>
                <c:pt idx="807">
                  <c:v>01/03/2010</c:v>
                </c:pt>
                <c:pt idx="808">
                  <c:v>02/03/2010</c:v>
                </c:pt>
                <c:pt idx="809">
                  <c:v>03/03/2010</c:v>
                </c:pt>
                <c:pt idx="810">
                  <c:v>04/03/2010</c:v>
                </c:pt>
                <c:pt idx="811">
                  <c:v>05/03/2010</c:v>
                </c:pt>
                <c:pt idx="812">
                  <c:v>08/03/2010</c:v>
                </c:pt>
                <c:pt idx="813">
                  <c:v>09/03/2010</c:v>
                </c:pt>
                <c:pt idx="814">
                  <c:v>10/03/2010</c:v>
                </c:pt>
                <c:pt idx="815">
                  <c:v>11/03/2010</c:v>
                </c:pt>
                <c:pt idx="816">
                  <c:v>12/03/2010</c:v>
                </c:pt>
                <c:pt idx="817">
                  <c:v>15/03/2010</c:v>
                </c:pt>
                <c:pt idx="818">
                  <c:v>16/03/2010</c:v>
                </c:pt>
                <c:pt idx="819">
                  <c:v>17/03/2010</c:v>
                </c:pt>
                <c:pt idx="820">
                  <c:v>18/03/2010</c:v>
                </c:pt>
                <c:pt idx="821">
                  <c:v>19/03/2010</c:v>
                </c:pt>
                <c:pt idx="822">
                  <c:v>22/03/2010</c:v>
                </c:pt>
                <c:pt idx="823">
                  <c:v>23/03/2010</c:v>
                </c:pt>
                <c:pt idx="824">
                  <c:v>24/03/2010</c:v>
                </c:pt>
                <c:pt idx="825">
                  <c:v>25/03/2010</c:v>
                </c:pt>
                <c:pt idx="826">
                  <c:v>26/03/2010</c:v>
                </c:pt>
                <c:pt idx="827">
                  <c:v>29/03/2010</c:v>
                </c:pt>
                <c:pt idx="828">
                  <c:v>30/03/2010</c:v>
                </c:pt>
                <c:pt idx="829">
                  <c:v>31/03/2010</c:v>
                </c:pt>
                <c:pt idx="830">
                  <c:v>01/04/2010</c:v>
                </c:pt>
                <c:pt idx="831">
                  <c:v>02/04/2010</c:v>
                </c:pt>
                <c:pt idx="832">
                  <c:v>05/04/2010</c:v>
                </c:pt>
                <c:pt idx="833">
                  <c:v>06/04/2010</c:v>
                </c:pt>
                <c:pt idx="834">
                  <c:v>07/04/2010</c:v>
                </c:pt>
                <c:pt idx="835">
                  <c:v>08/04/2010</c:v>
                </c:pt>
                <c:pt idx="836">
                  <c:v>09/04/2010</c:v>
                </c:pt>
                <c:pt idx="837">
                  <c:v>12/04/2010</c:v>
                </c:pt>
                <c:pt idx="838">
                  <c:v>13/04/2010</c:v>
                </c:pt>
                <c:pt idx="839">
                  <c:v>14/04/2010</c:v>
                </c:pt>
                <c:pt idx="840">
                  <c:v>15/04/2010</c:v>
                </c:pt>
                <c:pt idx="841">
                  <c:v>16/04/2010</c:v>
                </c:pt>
                <c:pt idx="842">
                  <c:v>19/04/2010</c:v>
                </c:pt>
                <c:pt idx="843">
                  <c:v>20/04/2010</c:v>
                </c:pt>
                <c:pt idx="844">
                  <c:v>21/04/2010</c:v>
                </c:pt>
                <c:pt idx="845">
                  <c:v>22/04/2010</c:v>
                </c:pt>
                <c:pt idx="846">
                  <c:v>23/04/2010</c:v>
                </c:pt>
                <c:pt idx="847">
                  <c:v>26/04/2010</c:v>
                </c:pt>
                <c:pt idx="848">
                  <c:v>27/04/2010</c:v>
                </c:pt>
                <c:pt idx="849">
                  <c:v>28/04/2010</c:v>
                </c:pt>
                <c:pt idx="850">
                  <c:v>29/04/2010</c:v>
                </c:pt>
                <c:pt idx="851">
                  <c:v>30/04/2010</c:v>
                </c:pt>
                <c:pt idx="852">
                  <c:v>03/05/2010</c:v>
                </c:pt>
                <c:pt idx="853">
                  <c:v>04/05/2010</c:v>
                </c:pt>
                <c:pt idx="854">
                  <c:v>05/05/2010</c:v>
                </c:pt>
                <c:pt idx="855">
                  <c:v>06/05/2010</c:v>
                </c:pt>
                <c:pt idx="856">
                  <c:v>07/05/2010</c:v>
                </c:pt>
                <c:pt idx="857">
                  <c:v>10/05/2010</c:v>
                </c:pt>
                <c:pt idx="858">
                  <c:v>11/05/2010</c:v>
                </c:pt>
                <c:pt idx="859">
                  <c:v>12/05/2010</c:v>
                </c:pt>
                <c:pt idx="860">
                  <c:v>13/05/2010</c:v>
                </c:pt>
                <c:pt idx="861">
                  <c:v>14/05/2010</c:v>
                </c:pt>
                <c:pt idx="862">
                  <c:v>17/05/2010</c:v>
                </c:pt>
                <c:pt idx="863">
                  <c:v>18/05/2010</c:v>
                </c:pt>
                <c:pt idx="864">
                  <c:v>19/05/2010</c:v>
                </c:pt>
                <c:pt idx="865">
                  <c:v>20/05/2010</c:v>
                </c:pt>
                <c:pt idx="866">
                  <c:v>21/05/2010</c:v>
                </c:pt>
                <c:pt idx="867">
                  <c:v>24/05/2010</c:v>
                </c:pt>
                <c:pt idx="868">
                  <c:v>25/05/2010</c:v>
                </c:pt>
                <c:pt idx="869">
                  <c:v>26/05/2010</c:v>
                </c:pt>
                <c:pt idx="870">
                  <c:v>27/05/2010</c:v>
                </c:pt>
                <c:pt idx="871">
                  <c:v>28/05/2010</c:v>
                </c:pt>
                <c:pt idx="872">
                  <c:v>31/05/2010</c:v>
                </c:pt>
                <c:pt idx="873">
                  <c:v>01/06/2010</c:v>
                </c:pt>
                <c:pt idx="874">
                  <c:v>02/06/2010</c:v>
                </c:pt>
                <c:pt idx="875">
                  <c:v>03/06/2010</c:v>
                </c:pt>
                <c:pt idx="876">
                  <c:v>04/06/2010</c:v>
                </c:pt>
                <c:pt idx="877">
                  <c:v>07/06/2010</c:v>
                </c:pt>
                <c:pt idx="878">
                  <c:v>08/06/2010</c:v>
                </c:pt>
                <c:pt idx="879">
                  <c:v>09/06/2010</c:v>
                </c:pt>
                <c:pt idx="880">
                  <c:v>10/06/2010</c:v>
                </c:pt>
                <c:pt idx="881">
                  <c:v>11/06/2010</c:v>
                </c:pt>
                <c:pt idx="882">
                  <c:v>14/06/2010</c:v>
                </c:pt>
                <c:pt idx="883">
                  <c:v>15/06/2010</c:v>
                </c:pt>
                <c:pt idx="884">
                  <c:v>16/06/2010</c:v>
                </c:pt>
                <c:pt idx="885">
                  <c:v>17/06/2010</c:v>
                </c:pt>
                <c:pt idx="886">
                  <c:v>18/06/2010</c:v>
                </c:pt>
                <c:pt idx="887">
                  <c:v>21/06/2010</c:v>
                </c:pt>
                <c:pt idx="888">
                  <c:v>22/06/2010</c:v>
                </c:pt>
                <c:pt idx="889">
                  <c:v>23/06/2010</c:v>
                </c:pt>
                <c:pt idx="890">
                  <c:v>24/06/2010</c:v>
                </c:pt>
                <c:pt idx="891">
                  <c:v>25/06/2010</c:v>
                </c:pt>
                <c:pt idx="892">
                  <c:v>28/06/2010</c:v>
                </c:pt>
                <c:pt idx="893">
                  <c:v>29/06/2010</c:v>
                </c:pt>
                <c:pt idx="894">
                  <c:v>30/06/2010</c:v>
                </c:pt>
                <c:pt idx="895">
                  <c:v>01/07/2010</c:v>
                </c:pt>
                <c:pt idx="896">
                  <c:v>02/07/2010</c:v>
                </c:pt>
                <c:pt idx="897">
                  <c:v>05/07/2010</c:v>
                </c:pt>
                <c:pt idx="898">
                  <c:v>06/07/2010</c:v>
                </c:pt>
                <c:pt idx="899">
                  <c:v>07/07/2010</c:v>
                </c:pt>
                <c:pt idx="900">
                  <c:v>08/07/2010</c:v>
                </c:pt>
                <c:pt idx="901">
                  <c:v>09/07/2010</c:v>
                </c:pt>
                <c:pt idx="902">
                  <c:v>12/07/2010</c:v>
                </c:pt>
                <c:pt idx="903">
                  <c:v>13/07/2010</c:v>
                </c:pt>
                <c:pt idx="904">
                  <c:v>14/07/2010</c:v>
                </c:pt>
                <c:pt idx="905">
                  <c:v>15/07/2010</c:v>
                </c:pt>
                <c:pt idx="906">
                  <c:v>16/07/2010</c:v>
                </c:pt>
                <c:pt idx="907">
                  <c:v>19/07/2010</c:v>
                </c:pt>
                <c:pt idx="908">
                  <c:v>20/07/2010</c:v>
                </c:pt>
                <c:pt idx="909">
                  <c:v>21/07/2010</c:v>
                </c:pt>
                <c:pt idx="910">
                  <c:v>22/07/2010</c:v>
                </c:pt>
                <c:pt idx="911">
                  <c:v>23/07/2010</c:v>
                </c:pt>
                <c:pt idx="912">
                  <c:v>26/07/2010</c:v>
                </c:pt>
                <c:pt idx="913">
                  <c:v>27/07/2010</c:v>
                </c:pt>
                <c:pt idx="914">
                  <c:v>28/07/2010</c:v>
                </c:pt>
                <c:pt idx="915">
                  <c:v>29/07/2010</c:v>
                </c:pt>
                <c:pt idx="916">
                  <c:v>30/07/2010</c:v>
                </c:pt>
                <c:pt idx="917">
                  <c:v>02/08/2010</c:v>
                </c:pt>
                <c:pt idx="918">
                  <c:v>03/08/2010</c:v>
                </c:pt>
                <c:pt idx="919">
                  <c:v>04/08/2010</c:v>
                </c:pt>
                <c:pt idx="920">
                  <c:v>05/08/2010</c:v>
                </c:pt>
                <c:pt idx="921">
                  <c:v>06/08/2010</c:v>
                </c:pt>
                <c:pt idx="922">
                  <c:v>09/08/2010</c:v>
                </c:pt>
                <c:pt idx="923">
                  <c:v>10/08/2010</c:v>
                </c:pt>
                <c:pt idx="924">
                  <c:v>11/08/2010</c:v>
                </c:pt>
                <c:pt idx="925">
                  <c:v>12/08/2010</c:v>
                </c:pt>
                <c:pt idx="926">
                  <c:v>13/08/2010</c:v>
                </c:pt>
                <c:pt idx="927">
                  <c:v>16/08/2010</c:v>
                </c:pt>
                <c:pt idx="928">
                  <c:v>17/08/2010</c:v>
                </c:pt>
                <c:pt idx="929">
                  <c:v>18/08/2010</c:v>
                </c:pt>
                <c:pt idx="930">
                  <c:v>19/08/2010</c:v>
                </c:pt>
                <c:pt idx="931">
                  <c:v>20/08/2010</c:v>
                </c:pt>
                <c:pt idx="932">
                  <c:v>23/08/2010</c:v>
                </c:pt>
                <c:pt idx="933">
                  <c:v>24/08/2010</c:v>
                </c:pt>
                <c:pt idx="934">
                  <c:v>25/08/2010</c:v>
                </c:pt>
                <c:pt idx="935">
                  <c:v>26/08/2010</c:v>
                </c:pt>
                <c:pt idx="936">
                  <c:v>27/08/2010</c:v>
                </c:pt>
                <c:pt idx="937">
                  <c:v>30/08/2010</c:v>
                </c:pt>
                <c:pt idx="938">
                  <c:v>31/08/2010</c:v>
                </c:pt>
                <c:pt idx="939">
                  <c:v>01/09/2010</c:v>
                </c:pt>
                <c:pt idx="940">
                  <c:v>02/09/2010</c:v>
                </c:pt>
                <c:pt idx="941">
                  <c:v>03/09/2010</c:v>
                </c:pt>
                <c:pt idx="942">
                  <c:v>06/09/2010</c:v>
                </c:pt>
                <c:pt idx="943">
                  <c:v>07/09/2010</c:v>
                </c:pt>
                <c:pt idx="944">
                  <c:v>08/09/2010</c:v>
                </c:pt>
                <c:pt idx="945">
                  <c:v>09/09/2010</c:v>
                </c:pt>
                <c:pt idx="946">
                  <c:v>10/09/2010</c:v>
                </c:pt>
                <c:pt idx="947">
                  <c:v>13/09/2010</c:v>
                </c:pt>
                <c:pt idx="948">
                  <c:v>14/09/2010</c:v>
                </c:pt>
                <c:pt idx="949">
                  <c:v>15/09/2010</c:v>
                </c:pt>
                <c:pt idx="950">
                  <c:v>16/09/2010</c:v>
                </c:pt>
                <c:pt idx="951">
                  <c:v>17/09/2010</c:v>
                </c:pt>
                <c:pt idx="952">
                  <c:v>20/09/2010</c:v>
                </c:pt>
                <c:pt idx="953">
                  <c:v>21/09/2010</c:v>
                </c:pt>
                <c:pt idx="954">
                  <c:v>22/09/2010</c:v>
                </c:pt>
                <c:pt idx="955">
                  <c:v>23/09/2010</c:v>
                </c:pt>
                <c:pt idx="956">
                  <c:v>24/09/2010</c:v>
                </c:pt>
                <c:pt idx="957">
                  <c:v>27/09/2010</c:v>
                </c:pt>
                <c:pt idx="958">
                  <c:v>28/09/2010</c:v>
                </c:pt>
                <c:pt idx="959">
                  <c:v>29/09/2010</c:v>
                </c:pt>
                <c:pt idx="960">
                  <c:v>30/09/2010</c:v>
                </c:pt>
                <c:pt idx="961">
                  <c:v>01/10/2010</c:v>
                </c:pt>
                <c:pt idx="962">
                  <c:v>04/10/2010</c:v>
                </c:pt>
                <c:pt idx="963">
                  <c:v>05/10/2010</c:v>
                </c:pt>
                <c:pt idx="964">
                  <c:v>06/10/2010</c:v>
                </c:pt>
                <c:pt idx="965">
                  <c:v>07/10/2010</c:v>
                </c:pt>
                <c:pt idx="966">
                  <c:v>08/10/2010</c:v>
                </c:pt>
                <c:pt idx="967">
                  <c:v>11/10/2010</c:v>
                </c:pt>
                <c:pt idx="968">
                  <c:v>12/10/2010</c:v>
                </c:pt>
                <c:pt idx="969">
                  <c:v>13/10/2010</c:v>
                </c:pt>
                <c:pt idx="970">
                  <c:v>14/10/2010</c:v>
                </c:pt>
                <c:pt idx="971">
                  <c:v>15/10/2010</c:v>
                </c:pt>
                <c:pt idx="972">
                  <c:v>18/10/2010</c:v>
                </c:pt>
                <c:pt idx="973">
                  <c:v>19/10/2010</c:v>
                </c:pt>
                <c:pt idx="974">
                  <c:v>20/10/2010</c:v>
                </c:pt>
                <c:pt idx="975">
                  <c:v>21/10/2010</c:v>
                </c:pt>
                <c:pt idx="976">
                  <c:v>22/10/2010</c:v>
                </c:pt>
                <c:pt idx="977">
                  <c:v>25/10/2010</c:v>
                </c:pt>
                <c:pt idx="978">
                  <c:v>26/10/2010</c:v>
                </c:pt>
                <c:pt idx="979">
                  <c:v>27/10/2010</c:v>
                </c:pt>
                <c:pt idx="980">
                  <c:v>28/10/2010</c:v>
                </c:pt>
                <c:pt idx="981">
                  <c:v>29/10/2010</c:v>
                </c:pt>
                <c:pt idx="982">
                  <c:v>01/11/2010</c:v>
                </c:pt>
                <c:pt idx="983">
                  <c:v>02/11/2010</c:v>
                </c:pt>
                <c:pt idx="984">
                  <c:v>03/11/2010</c:v>
                </c:pt>
                <c:pt idx="985">
                  <c:v>04/11/2010</c:v>
                </c:pt>
                <c:pt idx="986">
                  <c:v>05/11/2010</c:v>
                </c:pt>
                <c:pt idx="987">
                  <c:v>08/11/2010</c:v>
                </c:pt>
                <c:pt idx="988">
                  <c:v>09/11/2010</c:v>
                </c:pt>
                <c:pt idx="989">
                  <c:v>10/11/2010</c:v>
                </c:pt>
                <c:pt idx="990">
                  <c:v>11/11/2010</c:v>
                </c:pt>
                <c:pt idx="991">
                  <c:v>12/11/2010</c:v>
                </c:pt>
                <c:pt idx="992">
                  <c:v>15/11/2010</c:v>
                </c:pt>
                <c:pt idx="993">
                  <c:v>16/11/2010</c:v>
                </c:pt>
                <c:pt idx="994">
                  <c:v>17/11/2010</c:v>
                </c:pt>
                <c:pt idx="995">
                  <c:v>18/11/2010</c:v>
                </c:pt>
                <c:pt idx="996">
                  <c:v>19/11/2010</c:v>
                </c:pt>
                <c:pt idx="997">
                  <c:v>22/11/2010</c:v>
                </c:pt>
                <c:pt idx="998">
                  <c:v>23/11/2010</c:v>
                </c:pt>
                <c:pt idx="999">
                  <c:v>24/11/2010</c:v>
                </c:pt>
                <c:pt idx="1000">
                  <c:v>25/11/2010</c:v>
                </c:pt>
                <c:pt idx="1001">
                  <c:v>26/11/2010</c:v>
                </c:pt>
                <c:pt idx="1002">
                  <c:v>29/11/2010</c:v>
                </c:pt>
                <c:pt idx="1003">
                  <c:v>30/11/2010</c:v>
                </c:pt>
                <c:pt idx="1004">
                  <c:v>01/12/2010</c:v>
                </c:pt>
                <c:pt idx="1005">
                  <c:v>02/12/2010</c:v>
                </c:pt>
                <c:pt idx="1006">
                  <c:v>03/12/2010</c:v>
                </c:pt>
                <c:pt idx="1007">
                  <c:v>06/12/2010</c:v>
                </c:pt>
                <c:pt idx="1008">
                  <c:v>07/12/2010</c:v>
                </c:pt>
                <c:pt idx="1009">
                  <c:v>08/12/2010</c:v>
                </c:pt>
                <c:pt idx="1010">
                  <c:v>09/12/2010</c:v>
                </c:pt>
                <c:pt idx="1011">
                  <c:v>10/12/2010</c:v>
                </c:pt>
                <c:pt idx="1012">
                  <c:v>13/12/2010</c:v>
                </c:pt>
                <c:pt idx="1013">
                  <c:v>14/12/2010</c:v>
                </c:pt>
                <c:pt idx="1014">
                  <c:v>15/12/2010</c:v>
                </c:pt>
                <c:pt idx="1015">
                  <c:v>16/12/2010</c:v>
                </c:pt>
                <c:pt idx="1016">
                  <c:v>17/12/2010</c:v>
                </c:pt>
                <c:pt idx="1017">
                  <c:v>20/12/2010</c:v>
                </c:pt>
                <c:pt idx="1018">
                  <c:v>21/12/2010</c:v>
                </c:pt>
                <c:pt idx="1019">
                  <c:v>22/12/2010</c:v>
                </c:pt>
                <c:pt idx="1020">
                  <c:v>23/12/2010</c:v>
                </c:pt>
                <c:pt idx="1021">
                  <c:v>24/12/2010</c:v>
                </c:pt>
                <c:pt idx="1022">
                  <c:v>27/12/2010</c:v>
                </c:pt>
                <c:pt idx="1023">
                  <c:v>28/12/2010</c:v>
                </c:pt>
                <c:pt idx="1024">
                  <c:v>29/12/2010</c:v>
                </c:pt>
                <c:pt idx="1025">
                  <c:v>30/12/2010</c:v>
                </c:pt>
                <c:pt idx="1026">
                  <c:v>31/12/2010</c:v>
                </c:pt>
                <c:pt idx="1027">
                  <c:v>03/01/2011</c:v>
                </c:pt>
                <c:pt idx="1028">
                  <c:v>04/01/2011</c:v>
                </c:pt>
                <c:pt idx="1029">
                  <c:v>05/01/2011</c:v>
                </c:pt>
                <c:pt idx="1030">
                  <c:v>06/01/2011</c:v>
                </c:pt>
                <c:pt idx="1031">
                  <c:v>07/01/2011</c:v>
                </c:pt>
                <c:pt idx="1032">
                  <c:v>10/01/2011</c:v>
                </c:pt>
                <c:pt idx="1033">
                  <c:v>11/01/2011</c:v>
                </c:pt>
                <c:pt idx="1034">
                  <c:v>12/01/2011</c:v>
                </c:pt>
                <c:pt idx="1035">
                  <c:v>13/01/2011</c:v>
                </c:pt>
                <c:pt idx="1036">
                  <c:v>14/01/2011</c:v>
                </c:pt>
                <c:pt idx="1037">
                  <c:v>17/01/2011</c:v>
                </c:pt>
                <c:pt idx="1038">
                  <c:v>18/01/2011</c:v>
                </c:pt>
                <c:pt idx="1039">
                  <c:v>19/01/2011</c:v>
                </c:pt>
                <c:pt idx="1040">
                  <c:v>20/01/2011</c:v>
                </c:pt>
                <c:pt idx="1041">
                  <c:v>21/01/2011</c:v>
                </c:pt>
                <c:pt idx="1042">
                  <c:v>24/01/2011</c:v>
                </c:pt>
                <c:pt idx="1043">
                  <c:v>25/01/2011</c:v>
                </c:pt>
                <c:pt idx="1044">
                  <c:v>26/01/2011</c:v>
                </c:pt>
                <c:pt idx="1045">
                  <c:v>27/01/2011</c:v>
                </c:pt>
                <c:pt idx="1046">
                  <c:v>28/01/2011</c:v>
                </c:pt>
                <c:pt idx="1047">
                  <c:v>31/01/2011</c:v>
                </c:pt>
                <c:pt idx="1048">
                  <c:v>01/02/2011</c:v>
                </c:pt>
                <c:pt idx="1049">
                  <c:v>02/02/2011</c:v>
                </c:pt>
                <c:pt idx="1050">
                  <c:v>03/02/2011</c:v>
                </c:pt>
                <c:pt idx="1051">
                  <c:v>04/02/2011</c:v>
                </c:pt>
                <c:pt idx="1052">
                  <c:v>07/02/2011</c:v>
                </c:pt>
                <c:pt idx="1053">
                  <c:v>08/02/2011</c:v>
                </c:pt>
                <c:pt idx="1054">
                  <c:v>09/02/2011</c:v>
                </c:pt>
                <c:pt idx="1055">
                  <c:v>10/02/2011</c:v>
                </c:pt>
                <c:pt idx="1056">
                  <c:v>11/02/2011</c:v>
                </c:pt>
                <c:pt idx="1057">
                  <c:v>14/02/2011</c:v>
                </c:pt>
                <c:pt idx="1058">
                  <c:v>15/02/2011</c:v>
                </c:pt>
                <c:pt idx="1059">
                  <c:v>16/02/2011</c:v>
                </c:pt>
                <c:pt idx="1060">
                  <c:v>17/02/2011</c:v>
                </c:pt>
                <c:pt idx="1061">
                  <c:v>18/02/2011</c:v>
                </c:pt>
                <c:pt idx="1062">
                  <c:v>21/02/2011</c:v>
                </c:pt>
                <c:pt idx="1063">
                  <c:v>22/02/2011</c:v>
                </c:pt>
                <c:pt idx="1064">
                  <c:v>23/02/2011</c:v>
                </c:pt>
                <c:pt idx="1065">
                  <c:v>24/02/2011</c:v>
                </c:pt>
                <c:pt idx="1066">
                  <c:v>25/02/2011</c:v>
                </c:pt>
                <c:pt idx="1067">
                  <c:v>28/02/2011</c:v>
                </c:pt>
                <c:pt idx="1068">
                  <c:v>01/03/2011</c:v>
                </c:pt>
                <c:pt idx="1069">
                  <c:v>02/03/2011</c:v>
                </c:pt>
                <c:pt idx="1070">
                  <c:v>03/03/2011</c:v>
                </c:pt>
                <c:pt idx="1071">
                  <c:v>04/03/2011</c:v>
                </c:pt>
                <c:pt idx="1072">
                  <c:v>07/03/2011</c:v>
                </c:pt>
                <c:pt idx="1073">
                  <c:v>08/03/2011</c:v>
                </c:pt>
                <c:pt idx="1074">
                  <c:v>09/03/2011</c:v>
                </c:pt>
                <c:pt idx="1075">
                  <c:v>10/03/2011</c:v>
                </c:pt>
                <c:pt idx="1076">
                  <c:v>11/03/2011</c:v>
                </c:pt>
                <c:pt idx="1077">
                  <c:v>14/03/2011</c:v>
                </c:pt>
                <c:pt idx="1078">
                  <c:v>15/03/2011</c:v>
                </c:pt>
                <c:pt idx="1079">
                  <c:v>16/03/2011</c:v>
                </c:pt>
                <c:pt idx="1080">
                  <c:v>17/03/2011</c:v>
                </c:pt>
                <c:pt idx="1081">
                  <c:v>18/03/2011</c:v>
                </c:pt>
                <c:pt idx="1082">
                  <c:v>21/03/2011</c:v>
                </c:pt>
                <c:pt idx="1083">
                  <c:v>22/03/2011</c:v>
                </c:pt>
                <c:pt idx="1084">
                  <c:v>23/03/2011</c:v>
                </c:pt>
                <c:pt idx="1085">
                  <c:v>24/03/2011</c:v>
                </c:pt>
                <c:pt idx="1086">
                  <c:v>25/03/2011</c:v>
                </c:pt>
                <c:pt idx="1087">
                  <c:v>28/03/2011</c:v>
                </c:pt>
                <c:pt idx="1088">
                  <c:v>29/03/2011</c:v>
                </c:pt>
                <c:pt idx="1089">
                  <c:v>30/03/2011</c:v>
                </c:pt>
                <c:pt idx="1090">
                  <c:v>31/03/2011</c:v>
                </c:pt>
                <c:pt idx="1091">
                  <c:v>01/04/2011</c:v>
                </c:pt>
                <c:pt idx="1092">
                  <c:v>04/04/2011</c:v>
                </c:pt>
                <c:pt idx="1093">
                  <c:v>05/04/2011</c:v>
                </c:pt>
                <c:pt idx="1094">
                  <c:v>06/04/2011</c:v>
                </c:pt>
                <c:pt idx="1095">
                  <c:v>07/04/2011</c:v>
                </c:pt>
                <c:pt idx="1096">
                  <c:v>08/04/2011</c:v>
                </c:pt>
                <c:pt idx="1097">
                  <c:v>11/04/2011</c:v>
                </c:pt>
                <c:pt idx="1098">
                  <c:v>12/04/2011</c:v>
                </c:pt>
                <c:pt idx="1099">
                  <c:v>13/04/2011</c:v>
                </c:pt>
                <c:pt idx="1100">
                  <c:v>14/04/2011</c:v>
                </c:pt>
                <c:pt idx="1101">
                  <c:v>15/04/2011</c:v>
                </c:pt>
                <c:pt idx="1102">
                  <c:v>18/04/2011</c:v>
                </c:pt>
                <c:pt idx="1103">
                  <c:v>19/04/2011</c:v>
                </c:pt>
                <c:pt idx="1104">
                  <c:v>20/04/2011</c:v>
                </c:pt>
                <c:pt idx="1105">
                  <c:v>21/04/2011</c:v>
                </c:pt>
                <c:pt idx="1106">
                  <c:v>26/04/2011</c:v>
                </c:pt>
                <c:pt idx="1107">
                  <c:v>27/04/2011</c:v>
                </c:pt>
                <c:pt idx="1108">
                  <c:v>28/04/2011</c:v>
                </c:pt>
                <c:pt idx="1109">
                  <c:v>29/04/2011</c:v>
                </c:pt>
                <c:pt idx="1110">
                  <c:v>02/05/2011</c:v>
                </c:pt>
                <c:pt idx="1111">
                  <c:v>03/05/2011</c:v>
                </c:pt>
                <c:pt idx="1112">
                  <c:v>04/05/2011</c:v>
                </c:pt>
                <c:pt idx="1113">
                  <c:v>05/05/2011</c:v>
                </c:pt>
                <c:pt idx="1114">
                  <c:v>06/05/2011</c:v>
                </c:pt>
                <c:pt idx="1115">
                  <c:v>09/05/2011</c:v>
                </c:pt>
                <c:pt idx="1116">
                  <c:v>10/05/2011</c:v>
                </c:pt>
                <c:pt idx="1117">
                  <c:v>11/05/2011</c:v>
                </c:pt>
                <c:pt idx="1118">
                  <c:v>12/05/2011</c:v>
                </c:pt>
                <c:pt idx="1119">
                  <c:v>13/05/2011</c:v>
                </c:pt>
                <c:pt idx="1120">
                  <c:v>16/05/2011</c:v>
                </c:pt>
                <c:pt idx="1121">
                  <c:v>17/05/2011</c:v>
                </c:pt>
                <c:pt idx="1122">
                  <c:v>18/05/2011</c:v>
                </c:pt>
                <c:pt idx="1123">
                  <c:v>19/05/2011</c:v>
                </c:pt>
                <c:pt idx="1124">
                  <c:v>20/05/2011</c:v>
                </c:pt>
                <c:pt idx="1125">
                  <c:v>23/05/2011</c:v>
                </c:pt>
                <c:pt idx="1126">
                  <c:v>24/05/2011</c:v>
                </c:pt>
                <c:pt idx="1127">
                  <c:v>25/05/2011</c:v>
                </c:pt>
                <c:pt idx="1128">
                  <c:v>26/05/2011</c:v>
                </c:pt>
                <c:pt idx="1129">
                  <c:v>27/05/2011</c:v>
                </c:pt>
                <c:pt idx="1130">
                  <c:v>30/05/2011</c:v>
                </c:pt>
                <c:pt idx="1131">
                  <c:v>31/05/2011</c:v>
                </c:pt>
                <c:pt idx="1132">
                  <c:v>01/06/2011</c:v>
                </c:pt>
                <c:pt idx="1133">
                  <c:v>02/06/2011</c:v>
                </c:pt>
                <c:pt idx="1134">
                  <c:v>03/06/2011</c:v>
                </c:pt>
                <c:pt idx="1135">
                  <c:v>06/06/2011</c:v>
                </c:pt>
                <c:pt idx="1136">
                  <c:v>07/06/2011</c:v>
                </c:pt>
                <c:pt idx="1137">
                  <c:v>08/06/2011</c:v>
                </c:pt>
                <c:pt idx="1138">
                  <c:v>09/06/2011</c:v>
                </c:pt>
                <c:pt idx="1139">
                  <c:v>10/06/2011</c:v>
                </c:pt>
                <c:pt idx="1140">
                  <c:v>13/06/2011</c:v>
                </c:pt>
                <c:pt idx="1141">
                  <c:v>14/06/2011</c:v>
                </c:pt>
                <c:pt idx="1142">
                  <c:v>15/06/2011</c:v>
                </c:pt>
                <c:pt idx="1143">
                  <c:v>16/06/2011</c:v>
                </c:pt>
                <c:pt idx="1144">
                  <c:v>17/06/2011</c:v>
                </c:pt>
                <c:pt idx="1145">
                  <c:v>20/06/2011</c:v>
                </c:pt>
                <c:pt idx="1146">
                  <c:v>21/06/2011</c:v>
                </c:pt>
                <c:pt idx="1147">
                  <c:v>22/06/2011</c:v>
                </c:pt>
                <c:pt idx="1148">
                  <c:v>23/06/2011</c:v>
                </c:pt>
                <c:pt idx="1149">
                  <c:v>24/06/2011</c:v>
                </c:pt>
                <c:pt idx="1150">
                  <c:v>27/06/2011</c:v>
                </c:pt>
                <c:pt idx="1151">
                  <c:v>28/06/2011</c:v>
                </c:pt>
                <c:pt idx="1152">
                  <c:v>29/06/2011</c:v>
                </c:pt>
                <c:pt idx="1153">
                  <c:v>30/06/2011</c:v>
                </c:pt>
                <c:pt idx="1154">
                  <c:v>01/07/2011</c:v>
                </c:pt>
                <c:pt idx="1155">
                  <c:v>04/07/2011</c:v>
                </c:pt>
                <c:pt idx="1156">
                  <c:v>05/07/2011</c:v>
                </c:pt>
                <c:pt idx="1157">
                  <c:v>06/07/2011</c:v>
                </c:pt>
                <c:pt idx="1158">
                  <c:v>07/07/2011</c:v>
                </c:pt>
                <c:pt idx="1159">
                  <c:v>08/07/2011</c:v>
                </c:pt>
                <c:pt idx="1160">
                  <c:v>11/07/2011</c:v>
                </c:pt>
                <c:pt idx="1161">
                  <c:v>12/07/2011</c:v>
                </c:pt>
                <c:pt idx="1162">
                  <c:v>13/07/2011</c:v>
                </c:pt>
                <c:pt idx="1163">
                  <c:v>14/07/2011</c:v>
                </c:pt>
                <c:pt idx="1164">
                  <c:v>15/07/2011</c:v>
                </c:pt>
                <c:pt idx="1165">
                  <c:v>18/07/2011</c:v>
                </c:pt>
                <c:pt idx="1166">
                  <c:v>19/07/2011</c:v>
                </c:pt>
                <c:pt idx="1167">
                  <c:v>20/07/2011</c:v>
                </c:pt>
                <c:pt idx="1168">
                  <c:v>21/07/2011</c:v>
                </c:pt>
                <c:pt idx="1169">
                  <c:v>22/07/2011</c:v>
                </c:pt>
                <c:pt idx="1170">
                  <c:v>25/07/2011</c:v>
                </c:pt>
                <c:pt idx="1171">
                  <c:v>26/07/2011</c:v>
                </c:pt>
                <c:pt idx="1172">
                  <c:v>27/07/2011</c:v>
                </c:pt>
                <c:pt idx="1173">
                  <c:v>28/07/2011</c:v>
                </c:pt>
                <c:pt idx="1174">
                  <c:v>29/07/2011</c:v>
                </c:pt>
                <c:pt idx="1175">
                  <c:v>01/08/2011</c:v>
                </c:pt>
                <c:pt idx="1176">
                  <c:v>02/08/2011</c:v>
                </c:pt>
                <c:pt idx="1177">
                  <c:v>03/08/2011</c:v>
                </c:pt>
                <c:pt idx="1178">
                  <c:v>04/08/2011</c:v>
                </c:pt>
                <c:pt idx="1179">
                  <c:v>05/08/2011</c:v>
                </c:pt>
                <c:pt idx="1180">
                  <c:v>08/08/2011</c:v>
                </c:pt>
                <c:pt idx="1181">
                  <c:v>09/08/2011</c:v>
                </c:pt>
                <c:pt idx="1182">
                  <c:v>10/08/2011</c:v>
                </c:pt>
                <c:pt idx="1183">
                  <c:v>11/08/2011</c:v>
                </c:pt>
                <c:pt idx="1184">
                  <c:v>12/08/2011</c:v>
                </c:pt>
                <c:pt idx="1185">
                  <c:v>15/08/2011</c:v>
                </c:pt>
                <c:pt idx="1186">
                  <c:v>16/08/2011</c:v>
                </c:pt>
                <c:pt idx="1187">
                  <c:v>17/08/2011</c:v>
                </c:pt>
                <c:pt idx="1188">
                  <c:v>18/08/2011</c:v>
                </c:pt>
                <c:pt idx="1189">
                  <c:v>19/08/2011</c:v>
                </c:pt>
                <c:pt idx="1190">
                  <c:v>22/08/2011</c:v>
                </c:pt>
                <c:pt idx="1191">
                  <c:v>23/08/2011</c:v>
                </c:pt>
                <c:pt idx="1192">
                  <c:v>24/08/2011</c:v>
                </c:pt>
                <c:pt idx="1193">
                  <c:v>25/08/2011</c:v>
                </c:pt>
                <c:pt idx="1194">
                  <c:v>26/08/2011</c:v>
                </c:pt>
                <c:pt idx="1195">
                  <c:v>29/08/2011</c:v>
                </c:pt>
                <c:pt idx="1196">
                  <c:v>30/08/2011</c:v>
                </c:pt>
                <c:pt idx="1197">
                  <c:v>31/08/2011</c:v>
                </c:pt>
                <c:pt idx="1198">
                  <c:v>01/09/2011</c:v>
                </c:pt>
                <c:pt idx="1199">
                  <c:v>02/09/2011</c:v>
                </c:pt>
                <c:pt idx="1200">
                  <c:v>05/09/2011</c:v>
                </c:pt>
                <c:pt idx="1201">
                  <c:v>06/09/2011</c:v>
                </c:pt>
                <c:pt idx="1202">
                  <c:v>07/09/2011</c:v>
                </c:pt>
                <c:pt idx="1203">
                  <c:v>08/09/2011</c:v>
                </c:pt>
                <c:pt idx="1204">
                  <c:v>09/09/2011</c:v>
                </c:pt>
                <c:pt idx="1205">
                  <c:v>12/09/2011</c:v>
                </c:pt>
                <c:pt idx="1206">
                  <c:v>13/09/2011</c:v>
                </c:pt>
                <c:pt idx="1207">
                  <c:v>14/09/2011</c:v>
                </c:pt>
                <c:pt idx="1208">
                  <c:v>15/09/2011</c:v>
                </c:pt>
                <c:pt idx="1209">
                  <c:v>16/09/2011</c:v>
                </c:pt>
                <c:pt idx="1210">
                  <c:v>19/09/2011</c:v>
                </c:pt>
                <c:pt idx="1211">
                  <c:v>20/09/2011</c:v>
                </c:pt>
                <c:pt idx="1212">
                  <c:v>21/09/2011</c:v>
                </c:pt>
                <c:pt idx="1213">
                  <c:v>22/09/2011</c:v>
                </c:pt>
                <c:pt idx="1214">
                  <c:v>23/09/2011</c:v>
                </c:pt>
                <c:pt idx="1215">
                  <c:v>26/09/2011</c:v>
                </c:pt>
                <c:pt idx="1216">
                  <c:v>27/09/2011</c:v>
                </c:pt>
                <c:pt idx="1217">
                  <c:v>28/09/2011</c:v>
                </c:pt>
                <c:pt idx="1218">
                  <c:v>29/09/2011</c:v>
                </c:pt>
                <c:pt idx="1219">
                  <c:v>30/09/2011</c:v>
                </c:pt>
                <c:pt idx="1220">
                  <c:v>03/10/2011</c:v>
                </c:pt>
                <c:pt idx="1221">
                  <c:v>04/10/2011</c:v>
                </c:pt>
                <c:pt idx="1222">
                  <c:v>05/10/2011</c:v>
                </c:pt>
                <c:pt idx="1223">
                  <c:v>06/10/2011</c:v>
                </c:pt>
                <c:pt idx="1224">
                  <c:v>07/10/2011</c:v>
                </c:pt>
                <c:pt idx="1225">
                  <c:v>10/10/2011</c:v>
                </c:pt>
                <c:pt idx="1226">
                  <c:v>11/10/2011</c:v>
                </c:pt>
                <c:pt idx="1227">
                  <c:v>12/10/2011</c:v>
                </c:pt>
                <c:pt idx="1228">
                  <c:v>13/10/2011</c:v>
                </c:pt>
                <c:pt idx="1229">
                  <c:v>14/10/2011</c:v>
                </c:pt>
                <c:pt idx="1230">
                  <c:v>17/10/2011</c:v>
                </c:pt>
                <c:pt idx="1231">
                  <c:v>18/10/2011</c:v>
                </c:pt>
                <c:pt idx="1232">
                  <c:v>19/10/2011</c:v>
                </c:pt>
                <c:pt idx="1233">
                  <c:v>20/10/2011</c:v>
                </c:pt>
                <c:pt idx="1234">
                  <c:v>21/10/2011</c:v>
                </c:pt>
                <c:pt idx="1235">
                  <c:v>24/10/2011</c:v>
                </c:pt>
                <c:pt idx="1236">
                  <c:v>25/10/2011</c:v>
                </c:pt>
                <c:pt idx="1237">
                  <c:v>26/10/2011</c:v>
                </c:pt>
                <c:pt idx="1238">
                  <c:v>27/10/2011</c:v>
                </c:pt>
                <c:pt idx="1239">
                  <c:v>28/10/2011</c:v>
                </c:pt>
                <c:pt idx="1240">
                  <c:v>31/10/2011</c:v>
                </c:pt>
                <c:pt idx="1241">
                  <c:v>01/11/2011</c:v>
                </c:pt>
                <c:pt idx="1242">
                  <c:v>02/11/2011</c:v>
                </c:pt>
                <c:pt idx="1243">
                  <c:v>03/11/2011</c:v>
                </c:pt>
                <c:pt idx="1244">
                  <c:v>04/11/2011</c:v>
                </c:pt>
                <c:pt idx="1245">
                  <c:v>07/11/2011</c:v>
                </c:pt>
                <c:pt idx="1246">
                  <c:v>08/11/2011</c:v>
                </c:pt>
                <c:pt idx="1247">
                  <c:v>09/11/2011</c:v>
                </c:pt>
                <c:pt idx="1248">
                  <c:v>10/11/2011</c:v>
                </c:pt>
                <c:pt idx="1249">
                  <c:v>11/11/2011</c:v>
                </c:pt>
                <c:pt idx="1250">
                  <c:v>14/11/2011</c:v>
                </c:pt>
                <c:pt idx="1251">
                  <c:v>15/11/2011</c:v>
                </c:pt>
                <c:pt idx="1252">
                  <c:v>16/11/2011</c:v>
                </c:pt>
                <c:pt idx="1253">
                  <c:v>17/11/2011</c:v>
                </c:pt>
                <c:pt idx="1254">
                  <c:v>18/11/2011</c:v>
                </c:pt>
                <c:pt idx="1255">
                  <c:v>21/11/2011</c:v>
                </c:pt>
                <c:pt idx="1256">
                  <c:v>22/11/2011</c:v>
                </c:pt>
                <c:pt idx="1257">
                  <c:v>23/11/2011</c:v>
                </c:pt>
                <c:pt idx="1258">
                  <c:v>24/11/2011</c:v>
                </c:pt>
                <c:pt idx="1259">
                  <c:v>25/11/2011</c:v>
                </c:pt>
                <c:pt idx="1260">
                  <c:v>28/11/2011</c:v>
                </c:pt>
                <c:pt idx="1261">
                  <c:v>29/11/2011</c:v>
                </c:pt>
                <c:pt idx="1262">
                  <c:v>30/11/2011</c:v>
                </c:pt>
                <c:pt idx="1263">
                  <c:v>01/12/2011</c:v>
                </c:pt>
                <c:pt idx="1264">
                  <c:v>02/12/2011</c:v>
                </c:pt>
                <c:pt idx="1265">
                  <c:v>05/12/2011</c:v>
                </c:pt>
                <c:pt idx="1266">
                  <c:v>06/12/2011</c:v>
                </c:pt>
                <c:pt idx="1267">
                  <c:v>07/12/2011</c:v>
                </c:pt>
                <c:pt idx="1268">
                  <c:v>08/12/2011</c:v>
                </c:pt>
                <c:pt idx="1269">
                  <c:v>09/12/2011</c:v>
                </c:pt>
                <c:pt idx="1270">
                  <c:v>12/12/2011</c:v>
                </c:pt>
                <c:pt idx="1271">
                  <c:v>13/12/2011</c:v>
                </c:pt>
                <c:pt idx="1272">
                  <c:v>14/12/2011</c:v>
                </c:pt>
                <c:pt idx="1273">
                  <c:v>15/12/2011</c:v>
                </c:pt>
                <c:pt idx="1274">
                  <c:v>16/12/2011</c:v>
                </c:pt>
                <c:pt idx="1275">
                  <c:v>19/12/2011</c:v>
                </c:pt>
                <c:pt idx="1276">
                  <c:v>20/12/2011</c:v>
                </c:pt>
                <c:pt idx="1277">
                  <c:v>21/12/2011</c:v>
                </c:pt>
                <c:pt idx="1278">
                  <c:v>22/12/2011</c:v>
                </c:pt>
                <c:pt idx="1279">
                  <c:v>23/12/2011</c:v>
                </c:pt>
                <c:pt idx="1280">
                  <c:v>27/12/2011</c:v>
                </c:pt>
                <c:pt idx="1281">
                  <c:v>28/12/2011</c:v>
                </c:pt>
                <c:pt idx="1282">
                  <c:v>29/12/2011</c:v>
                </c:pt>
                <c:pt idx="1283">
                  <c:v>30/12/2011</c:v>
                </c:pt>
                <c:pt idx="1284">
                  <c:v>02/01/2012</c:v>
                </c:pt>
                <c:pt idx="1285">
                  <c:v>03/01/2012</c:v>
                </c:pt>
                <c:pt idx="1286">
                  <c:v>04/01/2012</c:v>
                </c:pt>
                <c:pt idx="1287">
                  <c:v>05/01/2012</c:v>
                </c:pt>
                <c:pt idx="1288">
                  <c:v>06/01/2012</c:v>
                </c:pt>
                <c:pt idx="1289">
                  <c:v>09/01/2012</c:v>
                </c:pt>
                <c:pt idx="1290">
                  <c:v>10/01/2012</c:v>
                </c:pt>
                <c:pt idx="1291">
                  <c:v>11/01/2012</c:v>
                </c:pt>
                <c:pt idx="1292">
                  <c:v>12/01/2012</c:v>
                </c:pt>
                <c:pt idx="1293">
                  <c:v>13/01/2012</c:v>
                </c:pt>
                <c:pt idx="1294">
                  <c:v>16/01/2012</c:v>
                </c:pt>
                <c:pt idx="1295">
                  <c:v>17/01/2012</c:v>
                </c:pt>
                <c:pt idx="1296">
                  <c:v>18/01/2012</c:v>
                </c:pt>
                <c:pt idx="1297">
                  <c:v>19/01/2012</c:v>
                </c:pt>
                <c:pt idx="1298">
                  <c:v>20/01/2012</c:v>
                </c:pt>
                <c:pt idx="1299">
                  <c:v>23/01/2012</c:v>
                </c:pt>
                <c:pt idx="1300">
                  <c:v>24/01/2012</c:v>
                </c:pt>
                <c:pt idx="1301">
                  <c:v>25/01/2012</c:v>
                </c:pt>
                <c:pt idx="1302">
                  <c:v>26/01/2012</c:v>
                </c:pt>
                <c:pt idx="1303">
                  <c:v>27/01/2012</c:v>
                </c:pt>
                <c:pt idx="1304">
                  <c:v>30/01/2012</c:v>
                </c:pt>
                <c:pt idx="1305">
                  <c:v>31/01/2012</c:v>
                </c:pt>
                <c:pt idx="1306">
                  <c:v>01/02/2012</c:v>
                </c:pt>
                <c:pt idx="1307">
                  <c:v>02/02/2012</c:v>
                </c:pt>
                <c:pt idx="1308">
                  <c:v>03/02/2012</c:v>
                </c:pt>
                <c:pt idx="1309">
                  <c:v>06/02/2012</c:v>
                </c:pt>
                <c:pt idx="1310">
                  <c:v>07/02/2012</c:v>
                </c:pt>
                <c:pt idx="1311">
                  <c:v>08/02/2012</c:v>
                </c:pt>
                <c:pt idx="1312">
                  <c:v>09/02/2012</c:v>
                </c:pt>
                <c:pt idx="1313">
                  <c:v>10/02/2012</c:v>
                </c:pt>
                <c:pt idx="1314">
                  <c:v>13/02/2012</c:v>
                </c:pt>
                <c:pt idx="1315">
                  <c:v>14/02/2012</c:v>
                </c:pt>
                <c:pt idx="1316">
                  <c:v>15/02/2012</c:v>
                </c:pt>
                <c:pt idx="1317">
                  <c:v>16/02/2012</c:v>
                </c:pt>
                <c:pt idx="1318">
                  <c:v>17/02/2012</c:v>
                </c:pt>
                <c:pt idx="1319">
                  <c:v>20/02/2012</c:v>
                </c:pt>
                <c:pt idx="1320">
                  <c:v>21/02/2012</c:v>
                </c:pt>
                <c:pt idx="1321">
                  <c:v>22/02/2012</c:v>
                </c:pt>
                <c:pt idx="1322">
                  <c:v>23/02/2012</c:v>
                </c:pt>
                <c:pt idx="1323">
                  <c:v>24/02/2012</c:v>
                </c:pt>
                <c:pt idx="1324">
                  <c:v>27/02/2012</c:v>
                </c:pt>
                <c:pt idx="1325">
                  <c:v>28/02/2012</c:v>
                </c:pt>
                <c:pt idx="1326">
                  <c:v>29/02/2012</c:v>
                </c:pt>
                <c:pt idx="1327">
                  <c:v>01/03/2012</c:v>
                </c:pt>
                <c:pt idx="1328">
                  <c:v>02/03/2012</c:v>
                </c:pt>
                <c:pt idx="1329">
                  <c:v>05/03/2012</c:v>
                </c:pt>
                <c:pt idx="1330">
                  <c:v>06/03/2012</c:v>
                </c:pt>
                <c:pt idx="1331">
                  <c:v>07/03/2012</c:v>
                </c:pt>
                <c:pt idx="1332">
                  <c:v>08/03/2012</c:v>
                </c:pt>
                <c:pt idx="1333">
                  <c:v>09/03/2012</c:v>
                </c:pt>
                <c:pt idx="1334">
                  <c:v>12/03/2012</c:v>
                </c:pt>
                <c:pt idx="1335">
                  <c:v>13/03/2012</c:v>
                </c:pt>
                <c:pt idx="1336">
                  <c:v>14/03/2012</c:v>
                </c:pt>
                <c:pt idx="1337">
                  <c:v>15/03/2012</c:v>
                </c:pt>
                <c:pt idx="1338">
                  <c:v>16/03/2012</c:v>
                </c:pt>
                <c:pt idx="1339">
                  <c:v>19/03/2012</c:v>
                </c:pt>
                <c:pt idx="1340">
                  <c:v>20/03/2012</c:v>
                </c:pt>
                <c:pt idx="1341">
                  <c:v>21/03/2012</c:v>
                </c:pt>
                <c:pt idx="1342">
                  <c:v>22/03/2012</c:v>
                </c:pt>
                <c:pt idx="1343">
                  <c:v>23/03/2012</c:v>
                </c:pt>
                <c:pt idx="1344">
                  <c:v>26/03/2012</c:v>
                </c:pt>
                <c:pt idx="1345">
                  <c:v>27/03/2012</c:v>
                </c:pt>
                <c:pt idx="1346">
                  <c:v>28/03/2012</c:v>
                </c:pt>
                <c:pt idx="1347">
                  <c:v>29/03/2012</c:v>
                </c:pt>
                <c:pt idx="1348">
                  <c:v>30/03/2012</c:v>
                </c:pt>
                <c:pt idx="1349">
                  <c:v>02/04/2012</c:v>
                </c:pt>
                <c:pt idx="1350">
                  <c:v>03/04/2012</c:v>
                </c:pt>
                <c:pt idx="1351">
                  <c:v>04/04/2012</c:v>
                </c:pt>
                <c:pt idx="1352">
                  <c:v>05/04/2012</c:v>
                </c:pt>
                <c:pt idx="1353">
                  <c:v>10/04/2012</c:v>
                </c:pt>
                <c:pt idx="1354">
                  <c:v>11/04/2012</c:v>
                </c:pt>
                <c:pt idx="1355">
                  <c:v>12/04/2012</c:v>
                </c:pt>
                <c:pt idx="1356">
                  <c:v>13/04/2012</c:v>
                </c:pt>
                <c:pt idx="1357">
                  <c:v>16/04/2012</c:v>
                </c:pt>
                <c:pt idx="1358">
                  <c:v>17/04/2012</c:v>
                </c:pt>
                <c:pt idx="1359">
                  <c:v>18/04/2012</c:v>
                </c:pt>
                <c:pt idx="1360">
                  <c:v>19/04/2012</c:v>
                </c:pt>
                <c:pt idx="1361">
                  <c:v>20/04/2012</c:v>
                </c:pt>
                <c:pt idx="1362">
                  <c:v>23/04/2012</c:v>
                </c:pt>
                <c:pt idx="1363">
                  <c:v>24/04/2012</c:v>
                </c:pt>
                <c:pt idx="1364">
                  <c:v>25/04/2012</c:v>
                </c:pt>
                <c:pt idx="1365">
                  <c:v>26/04/2012</c:v>
                </c:pt>
                <c:pt idx="1366">
                  <c:v>27/04/2012</c:v>
                </c:pt>
                <c:pt idx="1367">
                  <c:v>30/04/2012</c:v>
                </c:pt>
                <c:pt idx="1368">
                  <c:v>02/05/2012</c:v>
                </c:pt>
                <c:pt idx="1369">
                  <c:v>03/05/2012</c:v>
                </c:pt>
                <c:pt idx="1370">
                  <c:v>04/05/2012</c:v>
                </c:pt>
                <c:pt idx="1371">
                  <c:v>07/05/2012</c:v>
                </c:pt>
                <c:pt idx="1372">
                  <c:v>08/05/2012</c:v>
                </c:pt>
                <c:pt idx="1373">
                  <c:v>09/05/2012</c:v>
                </c:pt>
                <c:pt idx="1374">
                  <c:v>10/05/2012</c:v>
                </c:pt>
                <c:pt idx="1375">
                  <c:v>11/05/2012</c:v>
                </c:pt>
                <c:pt idx="1376">
                  <c:v>14/05/2012</c:v>
                </c:pt>
                <c:pt idx="1377">
                  <c:v>15/05/2012</c:v>
                </c:pt>
                <c:pt idx="1378">
                  <c:v>16/05/2012</c:v>
                </c:pt>
                <c:pt idx="1379">
                  <c:v>17/05/2012</c:v>
                </c:pt>
                <c:pt idx="1380">
                  <c:v>18/05/2012</c:v>
                </c:pt>
                <c:pt idx="1381">
                  <c:v>21/05/2012</c:v>
                </c:pt>
                <c:pt idx="1382">
                  <c:v>22/05/2012</c:v>
                </c:pt>
                <c:pt idx="1383">
                  <c:v>23/05/2012</c:v>
                </c:pt>
                <c:pt idx="1384">
                  <c:v>24/05/2012</c:v>
                </c:pt>
                <c:pt idx="1385">
                  <c:v>25/05/2012</c:v>
                </c:pt>
                <c:pt idx="1386">
                  <c:v>28/05/2012</c:v>
                </c:pt>
                <c:pt idx="1387">
                  <c:v>29/05/2012</c:v>
                </c:pt>
                <c:pt idx="1388">
                  <c:v>30/05/2012</c:v>
                </c:pt>
                <c:pt idx="1389">
                  <c:v>31/05/2012</c:v>
                </c:pt>
                <c:pt idx="1390">
                  <c:v>01/06/2012</c:v>
                </c:pt>
                <c:pt idx="1391">
                  <c:v>04/06/2012</c:v>
                </c:pt>
                <c:pt idx="1392">
                  <c:v>05/06/2012</c:v>
                </c:pt>
                <c:pt idx="1393">
                  <c:v>06/06/2012</c:v>
                </c:pt>
                <c:pt idx="1394">
                  <c:v>07/06/2012</c:v>
                </c:pt>
                <c:pt idx="1395">
                  <c:v>08/06/2012</c:v>
                </c:pt>
                <c:pt idx="1396">
                  <c:v>11/06/2012</c:v>
                </c:pt>
                <c:pt idx="1397">
                  <c:v>12/06/2012</c:v>
                </c:pt>
                <c:pt idx="1398">
                  <c:v>13/06/2012</c:v>
                </c:pt>
                <c:pt idx="1399">
                  <c:v>14/06/2012</c:v>
                </c:pt>
                <c:pt idx="1400">
                  <c:v>15/06/2012</c:v>
                </c:pt>
                <c:pt idx="1401">
                  <c:v>18/06/2012</c:v>
                </c:pt>
                <c:pt idx="1402">
                  <c:v>19/06/2012</c:v>
                </c:pt>
                <c:pt idx="1403">
                  <c:v>20/06/2012</c:v>
                </c:pt>
                <c:pt idx="1404">
                  <c:v>21/06/2012</c:v>
                </c:pt>
                <c:pt idx="1405">
                  <c:v>22/06/2012</c:v>
                </c:pt>
                <c:pt idx="1406">
                  <c:v>25/06/2012</c:v>
                </c:pt>
                <c:pt idx="1407">
                  <c:v>26/06/2012</c:v>
                </c:pt>
                <c:pt idx="1408">
                  <c:v>27/06/2012</c:v>
                </c:pt>
                <c:pt idx="1409">
                  <c:v>28/06/2012</c:v>
                </c:pt>
                <c:pt idx="1410">
                  <c:v>29/06/2012</c:v>
                </c:pt>
                <c:pt idx="1411">
                  <c:v>02/07/2012</c:v>
                </c:pt>
                <c:pt idx="1412">
                  <c:v>03/07/2012</c:v>
                </c:pt>
                <c:pt idx="1413">
                  <c:v>04/07/2012</c:v>
                </c:pt>
                <c:pt idx="1414">
                  <c:v>05/07/2012</c:v>
                </c:pt>
                <c:pt idx="1415">
                  <c:v>06/07/2012</c:v>
                </c:pt>
                <c:pt idx="1416">
                  <c:v>09/07/2012</c:v>
                </c:pt>
                <c:pt idx="1417">
                  <c:v>10/07/2012</c:v>
                </c:pt>
                <c:pt idx="1418">
                  <c:v>11/07/2012</c:v>
                </c:pt>
                <c:pt idx="1419">
                  <c:v>12/07/2012</c:v>
                </c:pt>
                <c:pt idx="1420">
                  <c:v>13/07/2012</c:v>
                </c:pt>
                <c:pt idx="1421">
                  <c:v>16/07/2012</c:v>
                </c:pt>
                <c:pt idx="1422">
                  <c:v>17/07/2012</c:v>
                </c:pt>
                <c:pt idx="1423">
                  <c:v>18/07/2012</c:v>
                </c:pt>
                <c:pt idx="1424">
                  <c:v>19/07/2012</c:v>
                </c:pt>
                <c:pt idx="1425">
                  <c:v>20/07/2012</c:v>
                </c:pt>
                <c:pt idx="1426">
                  <c:v>23/07/2012</c:v>
                </c:pt>
                <c:pt idx="1427">
                  <c:v>24/07/2012</c:v>
                </c:pt>
                <c:pt idx="1428">
                  <c:v>25/07/2012</c:v>
                </c:pt>
                <c:pt idx="1429">
                  <c:v>26/07/2012</c:v>
                </c:pt>
                <c:pt idx="1430">
                  <c:v>27/07/2012</c:v>
                </c:pt>
                <c:pt idx="1431">
                  <c:v>30/07/2012</c:v>
                </c:pt>
                <c:pt idx="1432">
                  <c:v>31/07/2012</c:v>
                </c:pt>
                <c:pt idx="1433">
                  <c:v>01/08/2012</c:v>
                </c:pt>
                <c:pt idx="1434">
                  <c:v>02/08/2012</c:v>
                </c:pt>
                <c:pt idx="1435">
                  <c:v>03/08/2012</c:v>
                </c:pt>
                <c:pt idx="1436">
                  <c:v>06/08/2012</c:v>
                </c:pt>
                <c:pt idx="1437">
                  <c:v>07/08/2012</c:v>
                </c:pt>
                <c:pt idx="1438">
                  <c:v>08/08/2012</c:v>
                </c:pt>
                <c:pt idx="1439">
                  <c:v>09/08/2012</c:v>
                </c:pt>
                <c:pt idx="1440">
                  <c:v>10/08/2012</c:v>
                </c:pt>
                <c:pt idx="1441">
                  <c:v>13/08/2012</c:v>
                </c:pt>
                <c:pt idx="1442">
                  <c:v>14/08/2012</c:v>
                </c:pt>
                <c:pt idx="1443">
                  <c:v>15/08/2012</c:v>
                </c:pt>
                <c:pt idx="1444">
                  <c:v>16/08/2012</c:v>
                </c:pt>
                <c:pt idx="1445">
                  <c:v>17/08/2012</c:v>
                </c:pt>
                <c:pt idx="1446">
                  <c:v>20/08/2012</c:v>
                </c:pt>
                <c:pt idx="1447">
                  <c:v>21/08/2012</c:v>
                </c:pt>
                <c:pt idx="1448">
                  <c:v>22/08/2012</c:v>
                </c:pt>
                <c:pt idx="1449">
                  <c:v>23/08/2012</c:v>
                </c:pt>
                <c:pt idx="1450">
                  <c:v>24/08/2012</c:v>
                </c:pt>
                <c:pt idx="1451">
                  <c:v>27/08/2012</c:v>
                </c:pt>
                <c:pt idx="1452">
                  <c:v>28/08/2012</c:v>
                </c:pt>
                <c:pt idx="1453">
                  <c:v>29/08/2012</c:v>
                </c:pt>
                <c:pt idx="1454">
                  <c:v>30/08/2012</c:v>
                </c:pt>
                <c:pt idx="1455">
                  <c:v>31/08/2012</c:v>
                </c:pt>
                <c:pt idx="1456">
                  <c:v>03/09/2012</c:v>
                </c:pt>
                <c:pt idx="1457">
                  <c:v>04/09/2012</c:v>
                </c:pt>
                <c:pt idx="1458">
                  <c:v>05/09/2012</c:v>
                </c:pt>
                <c:pt idx="1459">
                  <c:v>06/09/2012</c:v>
                </c:pt>
                <c:pt idx="1460">
                  <c:v>07/09/2012</c:v>
                </c:pt>
                <c:pt idx="1461">
                  <c:v>10/09/2012</c:v>
                </c:pt>
                <c:pt idx="1462">
                  <c:v>11/09/2012</c:v>
                </c:pt>
                <c:pt idx="1463">
                  <c:v>12/09/2012</c:v>
                </c:pt>
                <c:pt idx="1464">
                  <c:v>13/09/2012</c:v>
                </c:pt>
                <c:pt idx="1465">
                  <c:v>14/09/2012</c:v>
                </c:pt>
                <c:pt idx="1466">
                  <c:v>17/09/2012</c:v>
                </c:pt>
                <c:pt idx="1467">
                  <c:v>18/09/2012</c:v>
                </c:pt>
                <c:pt idx="1468">
                  <c:v>19/09/2012</c:v>
                </c:pt>
                <c:pt idx="1469">
                  <c:v>20/09/2012</c:v>
                </c:pt>
                <c:pt idx="1470">
                  <c:v>21/09/2012</c:v>
                </c:pt>
                <c:pt idx="1471">
                  <c:v>24/09/2012</c:v>
                </c:pt>
                <c:pt idx="1472">
                  <c:v>25/09/2012</c:v>
                </c:pt>
                <c:pt idx="1473">
                  <c:v>26/09/2012</c:v>
                </c:pt>
                <c:pt idx="1474">
                  <c:v>27/09/2012</c:v>
                </c:pt>
                <c:pt idx="1475">
                  <c:v>28/09/2012</c:v>
                </c:pt>
                <c:pt idx="1476">
                  <c:v>01/10/2012</c:v>
                </c:pt>
                <c:pt idx="1477">
                  <c:v>02/10/2012</c:v>
                </c:pt>
                <c:pt idx="1478">
                  <c:v>03/10/2012</c:v>
                </c:pt>
                <c:pt idx="1479">
                  <c:v>04/10/2012</c:v>
                </c:pt>
                <c:pt idx="1480">
                  <c:v>05/10/2012</c:v>
                </c:pt>
                <c:pt idx="1481">
                  <c:v>08/10/2012</c:v>
                </c:pt>
                <c:pt idx="1482">
                  <c:v>09/10/2012</c:v>
                </c:pt>
                <c:pt idx="1483">
                  <c:v>10/10/2012</c:v>
                </c:pt>
                <c:pt idx="1484">
                  <c:v>11/10/2012</c:v>
                </c:pt>
                <c:pt idx="1485">
                  <c:v>12/10/2012</c:v>
                </c:pt>
                <c:pt idx="1486">
                  <c:v>15/10/2012</c:v>
                </c:pt>
                <c:pt idx="1487">
                  <c:v>16/10/2012</c:v>
                </c:pt>
                <c:pt idx="1488">
                  <c:v>17/10/2012</c:v>
                </c:pt>
                <c:pt idx="1489">
                  <c:v>18/10/2012</c:v>
                </c:pt>
                <c:pt idx="1490">
                  <c:v>19/10/2012</c:v>
                </c:pt>
                <c:pt idx="1491">
                  <c:v>22/10/2012</c:v>
                </c:pt>
                <c:pt idx="1492">
                  <c:v>23/10/2012</c:v>
                </c:pt>
                <c:pt idx="1493">
                  <c:v>24/10/2012</c:v>
                </c:pt>
                <c:pt idx="1494">
                  <c:v>25/10/2012</c:v>
                </c:pt>
                <c:pt idx="1495">
                  <c:v>26/10/2012</c:v>
                </c:pt>
                <c:pt idx="1496">
                  <c:v>29/10/2012</c:v>
                </c:pt>
                <c:pt idx="1497">
                  <c:v>30/10/2012</c:v>
                </c:pt>
                <c:pt idx="1498">
                  <c:v>31/10/2012</c:v>
                </c:pt>
                <c:pt idx="1499">
                  <c:v>01/11/2012</c:v>
                </c:pt>
                <c:pt idx="1500">
                  <c:v>02/11/2012</c:v>
                </c:pt>
                <c:pt idx="1501">
                  <c:v>05/11/2012</c:v>
                </c:pt>
                <c:pt idx="1502">
                  <c:v>06/11/2012</c:v>
                </c:pt>
                <c:pt idx="1503">
                  <c:v>07/11/2012</c:v>
                </c:pt>
                <c:pt idx="1504">
                  <c:v>08/11/2012</c:v>
                </c:pt>
                <c:pt idx="1505">
                  <c:v>09/11/2012</c:v>
                </c:pt>
                <c:pt idx="1506">
                  <c:v>12/11/2012</c:v>
                </c:pt>
                <c:pt idx="1507">
                  <c:v>13/11/2012</c:v>
                </c:pt>
                <c:pt idx="1508">
                  <c:v>14/11/2012</c:v>
                </c:pt>
                <c:pt idx="1509">
                  <c:v>15/11/2012</c:v>
                </c:pt>
                <c:pt idx="1510">
                  <c:v>16/11/2012</c:v>
                </c:pt>
                <c:pt idx="1511">
                  <c:v>19/11/2012</c:v>
                </c:pt>
                <c:pt idx="1512">
                  <c:v>20/11/2012</c:v>
                </c:pt>
                <c:pt idx="1513">
                  <c:v>21/11/2012</c:v>
                </c:pt>
                <c:pt idx="1514">
                  <c:v>22/11/2012</c:v>
                </c:pt>
                <c:pt idx="1515">
                  <c:v>23/11/2012</c:v>
                </c:pt>
                <c:pt idx="1516">
                  <c:v>26/11/2012</c:v>
                </c:pt>
                <c:pt idx="1517">
                  <c:v>27/11/2012</c:v>
                </c:pt>
                <c:pt idx="1518">
                  <c:v>28/11/2012</c:v>
                </c:pt>
                <c:pt idx="1519">
                  <c:v>29/11/2012</c:v>
                </c:pt>
                <c:pt idx="1520">
                  <c:v>30/11/2012</c:v>
                </c:pt>
                <c:pt idx="1521">
                  <c:v>03/12/2012</c:v>
                </c:pt>
                <c:pt idx="1522">
                  <c:v>04/12/2012</c:v>
                </c:pt>
                <c:pt idx="1523">
                  <c:v>05/12/2012</c:v>
                </c:pt>
                <c:pt idx="1524">
                  <c:v>06/12/2012</c:v>
                </c:pt>
                <c:pt idx="1525">
                  <c:v>07/12/2012</c:v>
                </c:pt>
                <c:pt idx="1526">
                  <c:v>10/12/2012</c:v>
                </c:pt>
                <c:pt idx="1527">
                  <c:v>11/12/2012</c:v>
                </c:pt>
                <c:pt idx="1528">
                  <c:v>12/12/2012</c:v>
                </c:pt>
                <c:pt idx="1529">
                  <c:v>13/12/2012</c:v>
                </c:pt>
                <c:pt idx="1530">
                  <c:v>14/12/2012</c:v>
                </c:pt>
                <c:pt idx="1531">
                  <c:v>17/12/2012</c:v>
                </c:pt>
                <c:pt idx="1532">
                  <c:v>18/12/2012</c:v>
                </c:pt>
                <c:pt idx="1533">
                  <c:v>19/12/2012</c:v>
                </c:pt>
                <c:pt idx="1534">
                  <c:v>20/12/2012</c:v>
                </c:pt>
                <c:pt idx="1535">
                  <c:v>21/12/2012</c:v>
                </c:pt>
                <c:pt idx="1536">
                  <c:v>24/12/2012</c:v>
                </c:pt>
                <c:pt idx="1537">
                  <c:v>27/12/2012</c:v>
                </c:pt>
                <c:pt idx="1538">
                  <c:v>28/12/2012</c:v>
                </c:pt>
                <c:pt idx="1539">
                  <c:v>31/12/2012</c:v>
                </c:pt>
                <c:pt idx="1540">
                  <c:v>02/01/2013</c:v>
                </c:pt>
                <c:pt idx="1541">
                  <c:v>03/01/2013</c:v>
                </c:pt>
                <c:pt idx="1542">
                  <c:v>04/01/2013</c:v>
                </c:pt>
                <c:pt idx="1543">
                  <c:v>07/01/2013</c:v>
                </c:pt>
                <c:pt idx="1544">
                  <c:v>08/01/2013</c:v>
                </c:pt>
                <c:pt idx="1545">
                  <c:v>09/01/2013</c:v>
                </c:pt>
                <c:pt idx="1546">
                  <c:v>10/01/2013</c:v>
                </c:pt>
                <c:pt idx="1547">
                  <c:v>11/01/2013</c:v>
                </c:pt>
                <c:pt idx="1548">
                  <c:v>14/01/2013</c:v>
                </c:pt>
                <c:pt idx="1549">
                  <c:v>15/01/2013</c:v>
                </c:pt>
                <c:pt idx="1550">
                  <c:v>16/01/2013</c:v>
                </c:pt>
                <c:pt idx="1551">
                  <c:v>17/01/2013</c:v>
                </c:pt>
                <c:pt idx="1552">
                  <c:v>18/01/2013</c:v>
                </c:pt>
                <c:pt idx="1553">
                  <c:v>21/01/2013</c:v>
                </c:pt>
                <c:pt idx="1554">
                  <c:v>22/01/2013</c:v>
                </c:pt>
                <c:pt idx="1555">
                  <c:v>23/01/2013</c:v>
                </c:pt>
                <c:pt idx="1556">
                  <c:v>24/01/2013</c:v>
                </c:pt>
                <c:pt idx="1557">
                  <c:v>25/01/2013</c:v>
                </c:pt>
                <c:pt idx="1558">
                  <c:v>28/01/2013</c:v>
                </c:pt>
                <c:pt idx="1559">
                  <c:v>29/01/2013</c:v>
                </c:pt>
                <c:pt idx="1560">
                  <c:v>30/01/2013</c:v>
                </c:pt>
                <c:pt idx="1561">
                  <c:v>31/01/2013</c:v>
                </c:pt>
                <c:pt idx="1562">
                  <c:v>01/02/2013</c:v>
                </c:pt>
                <c:pt idx="1563">
                  <c:v>04/02/2013</c:v>
                </c:pt>
                <c:pt idx="1564">
                  <c:v>05/02/2013</c:v>
                </c:pt>
                <c:pt idx="1565">
                  <c:v>06/02/2013</c:v>
                </c:pt>
                <c:pt idx="1566">
                  <c:v>07/02/2013</c:v>
                </c:pt>
                <c:pt idx="1567">
                  <c:v>08/02/2013</c:v>
                </c:pt>
                <c:pt idx="1568">
                  <c:v>11/02/2013</c:v>
                </c:pt>
                <c:pt idx="1569">
                  <c:v>12/02/2013</c:v>
                </c:pt>
                <c:pt idx="1570">
                  <c:v>13/02/2013</c:v>
                </c:pt>
                <c:pt idx="1571">
                  <c:v>14/02/2013</c:v>
                </c:pt>
                <c:pt idx="1572">
                  <c:v>15/02/2013</c:v>
                </c:pt>
                <c:pt idx="1573">
                  <c:v>18/02/2013</c:v>
                </c:pt>
                <c:pt idx="1574">
                  <c:v>19/02/2013</c:v>
                </c:pt>
                <c:pt idx="1575">
                  <c:v>20/02/2013</c:v>
                </c:pt>
                <c:pt idx="1576">
                  <c:v>21/02/2013</c:v>
                </c:pt>
                <c:pt idx="1577">
                  <c:v>22/02/2013</c:v>
                </c:pt>
                <c:pt idx="1578">
                  <c:v>25/02/2013</c:v>
                </c:pt>
                <c:pt idx="1579">
                  <c:v>26/02/2013</c:v>
                </c:pt>
                <c:pt idx="1580">
                  <c:v>27/02/2013</c:v>
                </c:pt>
                <c:pt idx="1581">
                  <c:v>28/02/2013</c:v>
                </c:pt>
                <c:pt idx="1582">
                  <c:v>01/03/2013</c:v>
                </c:pt>
                <c:pt idx="1583">
                  <c:v>04/03/2013</c:v>
                </c:pt>
                <c:pt idx="1584">
                  <c:v>05/03/2013</c:v>
                </c:pt>
                <c:pt idx="1585">
                  <c:v>06/03/2013</c:v>
                </c:pt>
                <c:pt idx="1586">
                  <c:v>07/03/2013</c:v>
                </c:pt>
                <c:pt idx="1587">
                  <c:v>08/03/2013</c:v>
                </c:pt>
                <c:pt idx="1588">
                  <c:v>11/03/2013</c:v>
                </c:pt>
                <c:pt idx="1589">
                  <c:v>12/03/2013</c:v>
                </c:pt>
                <c:pt idx="1590">
                  <c:v>13/03/2013</c:v>
                </c:pt>
                <c:pt idx="1591">
                  <c:v>14/03/2013</c:v>
                </c:pt>
                <c:pt idx="1592">
                  <c:v>15/03/2013</c:v>
                </c:pt>
                <c:pt idx="1593">
                  <c:v>18/03/2013</c:v>
                </c:pt>
                <c:pt idx="1594">
                  <c:v>19/03/2013</c:v>
                </c:pt>
                <c:pt idx="1595">
                  <c:v>20/03/2013</c:v>
                </c:pt>
                <c:pt idx="1596">
                  <c:v>21/03/2013</c:v>
                </c:pt>
                <c:pt idx="1597">
                  <c:v>22/03/2013</c:v>
                </c:pt>
                <c:pt idx="1598">
                  <c:v>25/03/2013</c:v>
                </c:pt>
                <c:pt idx="1599">
                  <c:v>26/03/2013</c:v>
                </c:pt>
                <c:pt idx="1600">
                  <c:v>27/03/2013</c:v>
                </c:pt>
                <c:pt idx="1601">
                  <c:v>28/03/2013</c:v>
                </c:pt>
                <c:pt idx="1602">
                  <c:v>02/04/2013</c:v>
                </c:pt>
                <c:pt idx="1603">
                  <c:v>03/04/2013</c:v>
                </c:pt>
                <c:pt idx="1604">
                  <c:v>04/04/2013</c:v>
                </c:pt>
                <c:pt idx="1605">
                  <c:v>05/04/2013</c:v>
                </c:pt>
                <c:pt idx="1606">
                  <c:v>08/04/2013</c:v>
                </c:pt>
                <c:pt idx="1607">
                  <c:v>09/04/2013</c:v>
                </c:pt>
                <c:pt idx="1608">
                  <c:v>10/04/2013</c:v>
                </c:pt>
                <c:pt idx="1609">
                  <c:v>11/04/2013</c:v>
                </c:pt>
                <c:pt idx="1610">
                  <c:v>12/04/2013</c:v>
                </c:pt>
                <c:pt idx="1611">
                  <c:v>15/04/2013</c:v>
                </c:pt>
                <c:pt idx="1612">
                  <c:v>16/04/2013</c:v>
                </c:pt>
                <c:pt idx="1613">
                  <c:v>17/04/2013</c:v>
                </c:pt>
                <c:pt idx="1614">
                  <c:v>18/04/2013</c:v>
                </c:pt>
                <c:pt idx="1615">
                  <c:v>19/04/2013</c:v>
                </c:pt>
                <c:pt idx="1616">
                  <c:v>22/04/2013</c:v>
                </c:pt>
                <c:pt idx="1617">
                  <c:v>23/04/2013</c:v>
                </c:pt>
                <c:pt idx="1618">
                  <c:v>24/04/2013</c:v>
                </c:pt>
                <c:pt idx="1619">
                  <c:v>25/04/2013</c:v>
                </c:pt>
                <c:pt idx="1620">
                  <c:v>26/04/2013</c:v>
                </c:pt>
                <c:pt idx="1621">
                  <c:v>29/04/2013</c:v>
                </c:pt>
                <c:pt idx="1622">
                  <c:v>30/04/2013</c:v>
                </c:pt>
              </c:strCache>
            </c:strRef>
          </c:cat>
          <c:val>
            <c:numRef>
              <c:f>Euribor!$B$2:$B$1624</c:f>
              <c:numCache>
                <c:formatCode>0.000</c:formatCode>
                <c:ptCount val="1623"/>
                <c:pt idx="0">
                  <c:v>3.725</c:v>
                </c:pt>
                <c:pt idx="1">
                  <c:v>3.726</c:v>
                </c:pt>
                <c:pt idx="2">
                  <c:v>3.734</c:v>
                </c:pt>
                <c:pt idx="3">
                  <c:v>3.735</c:v>
                </c:pt>
                <c:pt idx="4">
                  <c:v>3.738</c:v>
                </c:pt>
                <c:pt idx="5">
                  <c:v>3.742</c:v>
                </c:pt>
                <c:pt idx="6">
                  <c:v>3.745</c:v>
                </c:pt>
                <c:pt idx="7">
                  <c:v>3.757</c:v>
                </c:pt>
                <c:pt idx="8">
                  <c:v>3.745</c:v>
                </c:pt>
                <c:pt idx="9">
                  <c:v>3.746</c:v>
                </c:pt>
                <c:pt idx="10">
                  <c:v>3.746</c:v>
                </c:pt>
                <c:pt idx="11">
                  <c:v>3.747</c:v>
                </c:pt>
                <c:pt idx="12">
                  <c:v>3.754</c:v>
                </c:pt>
                <c:pt idx="13">
                  <c:v>3.754</c:v>
                </c:pt>
                <c:pt idx="14">
                  <c:v>3.755</c:v>
                </c:pt>
                <c:pt idx="15">
                  <c:v>3.757</c:v>
                </c:pt>
                <c:pt idx="16">
                  <c:v>3.756</c:v>
                </c:pt>
                <c:pt idx="17">
                  <c:v>3.769</c:v>
                </c:pt>
                <c:pt idx="18">
                  <c:v>3.772</c:v>
                </c:pt>
                <c:pt idx="19">
                  <c:v>3.775</c:v>
                </c:pt>
                <c:pt idx="20">
                  <c:v>3.781</c:v>
                </c:pt>
                <c:pt idx="21">
                  <c:v>3.782</c:v>
                </c:pt>
                <c:pt idx="22">
                  <c:v>3.785</c:v>
                </c:pt>
                <c:pt idx="23">
                  <c:v>3.788000000000001</c:v>
                </c:pt>
                <c:pt idx="24">
                  <c:v>3.78</c:v>
                </c:pt>
                <c:pt idx="25">
                  <c:v>3.784000000000001</c:v>
                </c:pt>
                <c:pt idx="26">
                  <c:v>3.786</c:v>
                </c:pt>
                <c:pt idx="27">
                  <c:v>3.802999999999998</c:v>
                </c:pt>
                <c:pt idx="28">
                  <c:v>3.805999999999999</c:v>
                </c:pt>
                <c:pt idx="29">
                  <c:v>3.809</c:v>
                </c:pt>
                <c:pt idx="30">
                  <c:v>3.813999999999999</c:v>
                </c:pt>
                <c:pt idx="31">
                  <c:v>3.814999999999998</c:v>
                </c:pt>
                <c:pt idx="32">
                  <c:v>3.825</c:v>
                </c:pt>
                <c:pt idx="33">
                  <c:v>3.825999999999999</c:v>
                </c:pt>
                <c:pt idx="34">
                  <c:v>3.830999999999998</c:v>
                </c:pt>
                <c:pt idx="35">
                  <c:v>3.832999999999997</c:v>
                </c:pt>
                <c:pt idx="36">
                  <c:v>3.834999999999998</c:v>
                </c:pt>
                <c:pt idx="37">
                  <c:v>3.843</c:v>
                </c:pt>
                <c:pt idx="38">
                  <c:v>3.845999999999999</c:v>
                </c:pt>
                <c:pt idx="39">
                  <c:v>3.852999999999997</c:v>
                </c:pt>
                <c:pt idx="40">
                  <c:v>3.853999999999999</c:v>
                </c:pt>
                <c:pt idx="41">
                  <c:v>3.848</c:v>
                </c:pt>
                <c:pt idx="42">
                  <c:v>3.855999999999998</c:v>
                </c:pt>
                <c:pt idx="43">
                  <c:v>3.858999999999999</c:v>
                </c:pt>
                <c:pt idx="44">
                  <c:v>3.86</c:v>
                </c:pt>
                <c:pt idx="45">
                  <c:v>3.866</c:v>
                </c:pt>
                <c:pt idx="46">
                  <c:v>3.868</c:v>
                </c:pt>
                <c:pt idx="47">
                  <c:v>3.878</c:v>
                </c:pt>
                <c:pt idx="48">
                  <c:v>3.885</c:v>
                </c:pt>
                <c:pt idx="49" formatCode="General">
                  <c:v>3.889</c:v>
                </c:pt>
                <c:pt idx="50">
                  <c:v>3.889</c:v>
                </c:pt>
                <c:pt idx="51">
                  <c:v>3.892999999999997</c:v>
                </c:pt>
                <c:pt idx="52">
                  <c:v>3.895999999999998</c:v>
                </c:pt>
                <c:pt idx="53">
                  <c:v>3.895999999999998</c:v>
                </c:pt>
                <c:pt idx="54">
                  <c:v>3.891999999999998</c:v>
                </c:pt>
                <c:pt idx="55">
                  <c:v>3.894999999999999</c:v>
                </c:pt>
                <c:pt idx="56">
                  <c:v>3.896999999999997</c:v>
                </c:pt>
                <c:pt idx="57">
                  <c:v>3.902</c:v>
                </c:pt>
                <c:pt idx="58">
                  <c:v>3.904</c:v>
                </c:pt>
                <c:pt idx="59">
                  <c:v>3.906</c:v>
                </c:pt>
                <c:pt idx="60">
                  <c:v>3.909</c:v>
                </c:pt>
                <c:pt idx="61">
                  <c:v>3.914</c:v>
                </c:pt>
                <c:pt idx="62">
                  <c:v>3.922</c:v>
                </c:pt>
                <c:pt idx="63">
                  <c:v>3.924</c:v>
                </c:pt>
                <c:pt idx="64">
                  <c:v>3.927</c:v>
                </c:pt>
                <c:pt idx="65">
                  <c:v>3.935999999999998</c:v>
                </c:pt>
                <c:pt idx="66">
                  <c:v>3.944</c:v>
                </c:pt>
                <c:pt idx="67">
                  <c:v>3.946</c:v>
                </c:pt>
                <c:pt idx="68">
                  <c:v>3.954999999999999</c:v>
                </c:pt>
                <c:pt idx="69">
                  <c:v>3.958</c:v>
                </c:pt>
                <c:pt idx="70">
                  <c:v>3.968</c:v>
                </c:pt>
                <c:pt idx="71">
                  <c:v>3.97</c:v>
                </c:pt>
                <c:pt idx="72">
                  <c:v>3.974999999999999</c:v>
                </c:pt>
                <c:pt idx="73">
                  <c:v>3.978</c:v>
                </c:pt>
                <c:pt idx="74">
                  <c:v>3.978999999999999</c:v>
                </c:pt>
                <c:pt idx="75">
                  <c:v>3.985</c:v>
                </c:pt>
                <c:pt idx="76">
                  <c:v>3.988</c:v>
                </c:pt>
                <c:pt idx="77">
                  <c:v>3.991999999999999</c:v>
                </c:pt>
                <c:pt idx="78">
                  <c:v>3.995</c:v>
                </c:pt>
                <c:pt idx="79">
                  <c:v>3.999</c:v>
                </c:pt>
                <c:pt idx="80">
                  <c:v>4.004999999999995</c:v>
                </c:pt>
                <c:pt idx="81">
                  <c:v>4.012999999999995</c:v>
                </c:pt>
                <c:pt idx="82">
                  <c:v>4.016999999999999</c:v>
                </c:pt>
                <c:pt idx="83">
                  <c:v>4.022999999999993</c:v>
                </c:pt>
                <c:pt idx="84">
                  <c:v>4.034</c:v>
                </c:pt>
                <c:pt idx="85">
                  <c:v>4.036</c:v>
                </c:pt>
                <c:pt idx="86">
                  <c:v>4.038</c:v>
                </c:pt>
                <c:pt idx="87">
                  <c:v>4.043</c:v>
                </c:pt>
                <c:pt idx="88">
                  <c:v>4.046</c:v>
                </c:pt>
                <c:pt idx="89">
                  <c:v>4.054999999999993</c:v>
                </c:pt>
                <c:pt idx="90">
                  <c:v>4.060999999999995</c:v>
                </c:pt>
                <c:pt idx="91">
                  <c:v>4.062999999999993</c:v>
                </c:pt>
                <c:pt idx="92">
                  <c:v>4.065999999999994</c:v>
                </c:pt>
                <c:pt idx="93">
                  <c:v>4.066999999999997</c:v>
                </c:pt>
                <c:pt idx="94">
                  <c:v>4.073</c:v>
                </c:pt>
                <c:pt idx="95">
                  <c:v>4.077</c:v>
                </c:pt>
                <c:pt idx="96">
                  <c:v>4.078</c:v>
                </c:pt>
                <c:pt idx="97">
                  <c:v>4.08</c:v>
                </c:pt>
                <c:pt idx="98">
                  <c:v>4.086</c:v>
                </c:pt>
                <c:pt idx="99">
                  <c:v>4.094999999999994</c:v>
                </c:pt>
                <c:pt idx="100">
                  <c:v>4.097999999999995</c:v>
                </c:pt>
                <c:pt idx="101">
                  <c:v>4.106999999999998</c:v>
                </c:pt>
                <c:pt idx="102">
                  <c:v>4.109</c:v>
                </c:pt>
                <c:pt idx="103">
                  <c:v>4.112999999999994</c:v>
                </c:pt>
                <c:pt idx="104">
                  <c:v>4.121999999999995</c:v>
                </c:pt>
                <c:pt idx="105">
                  <c:v>4.123999999999993</c:v>
                </c:pt>
                <c:pt idx="106">
                  <c:v>4.12499999999999</c:v>
                </c:pt>
                <c:pt idx="107">
                  <c:v>4.125999999999993</c:v>
                </c:pt>
                <c:pt idx="108">
                  <c:v>4.125999999999993</c:v>
                </c:pt>
                <c:pt idx="109">
                  <c:v>4.134999999999994</c:v>
                </c:pt>
                <c:pt idx="110">
                  <c:v>4.137999999999995</c:v>
                </c:pt>
                <c:pt idx="111">
                  <c:v>4.14</c:v>
                </c:pt>
                <c:pt idx="112">
                  <c:v>4.141999999999999</c:v>
                </c:pt>
                <c:pt idx="113">
                  <c:v>4.144999999999993</c:v>
                </c:pt>
                <c:pt idx="114">
                  <c:v>4.146999999999998</c:v>
                </c:pt>
                <c:pt idx="115">
                  <c:v>4.147999999999993</c:v>
                </c:pt>
                <c:pt idx="116">
                  <c:v>4.147999999999993</c:v>
                </c:pt>
                <c:pt idx="117">
                  <c:v>4.152999999999993</c:v>
                </c:pt>
                <c:pt idx="118">
                  <c:v>4.154999999999993</c:v>
                </c:pt>
                <c:pt idx="119">
                  <c:v>4.158999999999994</c:v>
                </c:pt>
                <c:pt idx="120">
                  <c:v>4.159999999999997</c:v>
                </c:pt>
                <c:pt idx="121">
                  <c:v>4.158999999999994</c:v>
                </c:pt>
                <c:pt idx="122">
                  <c:v>4.161999999999995</c:v>
                </c:pt>
                <c:pt idx="123">
                  <c:v>4.163999999999993</c:v>
                </c:pt>
                <c:pt idx="124">
                  <c:v>4.172</c:v>
                </c:pt>
                <c:pt idx="125">
                  <c:v>4.174999999999994</c:v>
                </c:pt>
                <c:pt idx="126">
                  <c:v>4.176</c:v>
                </c:pt>
                <c:pt idx="127">
                  <c:v>4.181999999999999</c:v>
                </c:pt>
                <c:pt idx="128">
                  <c:v>4.182999999999994</c:v>
                </c:pt>
                <c:pt idx="129">
                  <c:v>4.189999999999999</c:v>
                </c:pt>
                <c:pt idx="130">
                  <c:v>4.195999999999993</c:v>
                </c:pt>
                <c:pt idx="131">
                  <c:v>4.196999999999996</c:v>
                </c:pt>
                <c:pt idx="132">
                  <c:v>4.196999999999996</c:v>
                </c:pt>
                <c:pt idx="133">
                  <c:v>4.201</c:v>
                </c:pt>
                <c:pt idx="134">
                  <c:v>4.209</c:v>
                </c:pt>
                <c:pt idx="135">
                  <c:v>4.214</c:v>
                </c:pt>
                <c:pt idx="136">
                  <c:v>4.214999999999995</c:v>
                </c:pt>
                <c:pt idx="137">
                  <c:v>4.214999999999995</c:v>
                </c:pt>
                <c:pt idx="138">
                  <c:v>4.221</c:v>
                </c:pt>
                <c:pt idx="139">
                  <c:v>4.226</c:v>
                </c:pt>
                <c:pt idx="140">
                  <c:v>4.227999999999994</c:v>
                </c:pt>
                <c:pt idx="141">
                  <c:v>4.229</c:v>
                </c:pt>
                <c:pt idx="142">
                  <c:v>4.235</c:v>
                </c:pt>
                <c:pt idx="143">
                  <c:v>4.239</c:v>
                </c:pt>
                <c:pt idx="144">
                  <c:v>4.245</c:v>
                </c:pt>
                <c:pt idx="145">
                  <c:v>4.246</c:v>
                </c:pt>
                <c:pt idx="146">
                  <c:v>4.252</c:v>
                </c:pt>
                <c:pt idx="147">
                  <c:v>4.26</c:v>
                </c:pt>
                <c:pt idx="148">
                  <c:v>4.263999999999998</c:v>
                </c:pt>
                <c:pt idx="149">
                  <c:v>4.281</c:v>
                </c:pt>
                <c:pt idx="150">
                  <c:v>4.296</c:v>
                </c:pt>
                <c:pt idx="151">
                  <c:v>4.309</c:v>
                </c:pt>
                <c:pt idx="152">
                  <c:v>4.327999999999993</c:v>
                </c:pt>
                <c:pt idx="153">
                  <c:v>4.351999999999998</c:v>
                </c:pt>
                <c:pt idx="154">
                  <c:v>4.399</c:v>
                </c:pt>
                <c:pt idx="155">
                  <c:v>4.451</c:v>
                </c:pt>
                <c:pt idx="156">
                  <c:v>4.506</c:v>
                </c:pt>
                <c:pt idx="157">
                  <c:v>4.519</c:v>
                </c:pt>
                <c:pt idx="158">
                  <c:v>4.524999999999994</c:v>
                </c:pt>
                <c:pt idx="159">
                  <c:v>4.574</c:v>
                </c:pt>
                <c:pt idx="160">
                  <c:v>4.644999999999993</c:v>
                </c:pt>
                <c:pt idx="161">
                  <c:v>4.655999999999993</c:v>
                </c:pt>
                <c:pt idx="162">
                  <c:v>4.663999999999993</c:v>
                </c:pt>
                <c:pt idx="163">
                  <c:v>4.676</c:v>
                </c:pt>
                <c:pt idx="164">
                  <c:v>4.711</c:v>
                </c:pt>
                <c:pt idx="165">
                  <c:v>4.721</c:v>
                </c:pt>
                <c:pt idx="166">
                  <c:v>4.727999999999993</c:v>
                </c:pt>
                <c:pt idx="167">
                  <c:v>4.717</c:v>
                </c:pt>
                <c:pt idx="168">
                  <c:v>4.721999999999999</c:v>
                </c:pt>
                <c:pt idx="169">
                  <c:v>4.723999999999997</c:v>
                </c:pt>
                <c:pt idx="170">
                  <c:v>4.735</c:v>
                </c:pt>
                <c:pt idx="171">
                  <c:v>4.741</c:v>
                </c:pt>
                <c:pt idx="172">
                  <c:v>4.745</c:v>
                </c:pt>
                <c:pt idx="173">
                  <c:v>4.754999999999995</c:v>
                </c:pt>
                <c:pt idx="174">
                  <c:v>4.754999999999995</c:v>
                </c:pt>
                <c:pt idx="175">
                  <c:v>4.752</c:v>
                </c:pt>
                <c:pt idx="176">
                  <c:v>4.748</c:v>
                </c:pt>
                <c:pt idx="177">
                  <c:v>4.75</c:v>
                </c:pt>
                <c:pt idx="178">
                  <c:v>4.75</c:v>
                </c:pt>
                <c:pt idx="179">
                  <c:v>4.73</c:v>
                </c:pt>
                <c:pt idx="180">
                  <c:v>4.723999999999997</c:v>
                </c:pt>
                <c:pt idx="181">
                  <c:v>4.729</c:v>
                </c:pt>
                <c:pt idx="182">
                  <c:v>4.731</c:v>
                </c:pt>
                <c:pt idx="183">
                  <c:v>4.722999999999994</c:v>
                </c:pt>
                <c:pt idx="184">
                  <c:v>4.726</c:v>
                </c:pt>
                <c:pt idx="185">
                  <c:v>4.722999999999994</c:v>
                </c:pt>
                <c:pt idx="186">
                  <c:v>4.722999999999994</c:v>
                </c:pt>
                <c:pt idx="187">
                  <c:v>4.724999999999993</c:v>
                </c:pt>
                <c:pt idx="188">
                  <c:v>4.726</c:v>
                </c:pt>
                <c:pt idx="189">
                  <c:v>4.786</c:v>
                </c:pt>
                <c:pt idx="190">
                  <c:v>4.792</c:v>
                </c:pt>
                <c:pt idx="191">
                  <c:v>4.791</c:v>
                </c:pt>
                <c:pt idx="192">
                  <c:v>4.794999999999995</c:v>
                </c:pt>
                <c:pt idx="193">
                  <c:v>4.79</c:v>
                </c:pt>
                <c:pt idx="194">
                  <c:v>4.785</c:v>
                </c:pt>
                <c:pt idx="195">
                  <c:v>4.775</c:v>
                </c:pt>
                <c:pt idx="196">
                  <c:v>4.766999999999998</c:v>
                </c:pt>
                <c:pt idx="197">
                  <c:v>4.753999999999999</c:v>
                </c:pt>
                <c:pt idx="198">
                  <c:v>4.749</c:v>
                </c:pt>
                <c:pt idx="199">
                  <c:v>4.732</c:v>
                </c:pt>
                <c:pt idx="200">
                  <c:v>4.690999999999994</c:v>
                </c:pt>
                <c:pt idx="201">
                  <c:v>4.658999999999994</c:v>
                </c:pt>
                <c:pt idx="202">
                  <c:v>4.654999999999993</c:v>
                </c:pt>
                <c:pt idx="203">
                  <c:v>4.654999999999993</c:v>
                </c:pt>
                <c:pt idx="204">
                  <c:v>4.652999999999993</c:v>
                </c:pt>
                <c:pt idx="205">
                  <c:v>4.636999999999999</c:v>
                </c:pt>
                <c:pt idx="206">
                  <c:v>4.632</c:v>
                </c:pt>
                <c:pt idx="207">
                  <c:v>4.63</c:v>
                </c:pt>
                <c:pt idx="208">
                  <c:v>4.625999999999993</c:v>
                </c:pt>
                <c:pt idx="209">
                  <c:v>4.612999999999994</c:v>
                </c:pt>
                <c:pt idx="210">
                  <c:v>4.604999999999994</c:v>
                </c:pt>
                <c:pt idx="211">
                  <c:v>4.605999999999994</c:v>
                </c:pt>
                <c:pt idx="212">
                  <c:v>4.606999999999997</c:v>
                </c:pt>
                <c:pt idx="213">
                  <c:v>4.602999999999993</c:v>
                </c:pt>
                <c:pt idx="214">
                  <c:v>4.597999999999995</c:v>
                </c:pt>
                <c:pt idx="215">
                  <c:v>4.591</c:v>
                </c:pt>
                <c:pt idx="216">
                  <c:v>4.59</c:v>
                </c:pt>
                <c:pt idx="217">
                  <c:v>4.589</c:v>
                </c:pt>
                <c:pt idx="218">
                  <c:v>4.589</c:v>
                </c:pt>
                <c:pt idx="219">
                  <c:v>4.579</c:v>
                </c:pt>
                <c:pt idx="220">
                  <c:v>4.579</c:v>
                </c:pt>
                <c:pt idx="221">
                  <c:v>4.574</c:v>
                </c:pt>
                <c:pt idx="222">
                  <c:v>4.575</c:v>
                </c:pt>
                <c:pt idx="223">
                  <c:v>4.576</c:v>
                </c:pt>
                <c:pt idx="224">
                  <c:v>4.58</c:v>
                </c:pt>
                <c:pt idx="225">
                  <c:v>4.584</c:v>
                </c:pt>
                <c:pt idx="226">
                  <c:v>4.618999999999993</c:v>
                </c:pt>
                <c:pt idx="227">
                  <c:v>4.636</c:v>
                </c:pt>
                <c:pt idx="228">
                  <c:v>4.653999999999995</c:v>
                </c:pt>
                <c:pt idx="229">
                  <c:v>4.677</c:v>
                </c:pt>
                <c:pt idx="230">
                  <c:v>4.696999999999996</c:v>
                </c:pt>
                <c:pt idx="231">
                  <c:v>4.713</c:v>
                </c:pt>
                <c:pt idx="232">
                  <c:v>4.719</c:v>
                </c:pt>
                <c:pt idx="233">
                  <c:v>4.743</c:v>
                </c:pt>
                <c:pt idx="234">
                  <c:v>4.776</c:v>
                </c:pt>
                <c:pt idx="235">
                  <c:v>4.81</c:v>
                </c:pt>
                <c:pt idx="236">
                  <c:v>4.839</c:v>
                </c:pt>
                <c:pt idx="237">
                  <c:v>4.857999999999993</c:v>
                </c:pt>
                <c:pt idx="238">
                  <c:v>4.871</c:v>
                </c:pt>
                <c:pt idx="239">
                  <c:v>4.883999999999999</c:v>
                </c:pt>
                <c:pt idx="240">
                  <c:v>4.891</c:v>
                </c:pt>
                <c:pt idx="241">
                  <c:v>4.902</c:v>
                </c:pt>
                <c:pt idx="242">
                  <c:v>4.927</c:v>
                </c:pt>
                <c:pt idx="243">
                  <c:v>4.953</c:v>
                </c:pt>
                <c:pt idx="244">
                  <c:v>4.948</c:v>
                </c:pt>
                <c:pt idx="245">
                  <c:v>4.941</c:v>
                </c:pt>
                <c:pt idx="246">
                  <c:v>4.949</c:v>
                </c:pt>
                <c:pt idx="247">
                  <c:v>4.876</c:v>
                </c:pt>
                <c:pt idx="248">
                  <c:v>4.811999999999998</c:v>
                </c:pt>
                <c:pt idx="249">
                  <c:v>4.79</c:v>
                </c:pt>
                <c:pt idx="250">
                  <c:v>4.774</c:v>
                </c:pt>
                <c:pt idx="251">
                  <c:v>4.764999999999993</c:v>
                </c:pt>
                <c:pt idx="252">
                  <c:v>4.764999999999993</c:v>
                </c:pt>
                <c:pt idx="253">
                  <c:v>4.689999999999999</c:v>
                </c:pt>
                <c:pt idx="254">
                  <c:v>4.683999999999997</c:v>
                </c:pt>
                <c:pt idx="255">
                  <c:v>4.66499999999999</c:v>
                </c:pt>
                <c:pt idx="256">
                  <c:v>4.643999999999996</c:v>
                </c:pt>
                <c:pt idx="257">
                  <c:v>4.63</c:v>
                </c:pt>
                <c:pt idx="258">
                  <c:v>4.615999999999993</c:v>
                </c:pt>
                <c:pt idx="259">
                  <c:v>4.597999999999995</c:v>
                </c:pt>
                <c:pt idx="260">
                  <c:v>4.597</c:v>
                </c:pt>
                <c:pt idx="261">
                  <c:v>4.591</c:v>
                </c:pt>
                <c:pt idx="262">
                  <c:v>4.576</c:v>
                </c:pt>
                <c:pt idx="263">
                  <c:v>4.557999999999994</c:v>
                </c:pt>
                <c:pt idx="264">
                  <c:v>4.541</c:v>
                </c:pt>
                <c:pt idx="265">
                  <c:v>4.509</c:v>
                </c:pt>
                <c:pt idx="266">
                  <c:v>4.446</c:v>
                </c:pt>
                <c:pt idx="267">
                  <c:v>4.411</c:v>
                </c:pt>
                <c:pt idx="268">
                  <c:v>4.392999999999994</c:v>
                </c:pt>
                <c:pt idx="269">
                  <c:v>4.33</c:v>
                </c:pt>
                <c:pt idx="270">
                  <c:v>4.288</c:v>
                </c:pt>
                <c:pt idx="271">
                  <c:v>4.302</c:v>
                </c:pt>
                <c:pt idx="272">
                  <c:v>4.383</c:v>
                </c:pt>
                <c:pt idx="273">
                  <c:v>4.378</c:v>
                </c:pt>
                <c:pt idx="274">
                  <c:v>4.383</c:v>
                </c:pt>
                <c:pt idx="275">
                  <c:v>4.381</c:v>
                </c:pt>
                <c:pt idx="276">
                  <c:v>4.374</c:v>
                </c:pt>
                <c:pt idx="277">
                  <c:v>4.366999999999995</c:v>
                </c:pt>
                <c:pt idx="278">
                  <c:v>4.367999999999993</c:v>
                </c:pt>
                <c:pt idx="279">
                  <c:v>4.372</c:v>
                </c:pt>
                <c:pt idx="280">
                  <c:v>4.359</c:v>
                </c:pt>
                <c:pt idx="281">
                  <c:v>4.352999999999993</c:v>
                </c:pt>
                <c:pt idx="282">
                  <c:v>4.331</c:v>
                </c:pt>
                <c:pt idx="283">
                  <c:v>4.334</c:v>
                </c:pt>
                <c:pt idx="284">
                  <c:v>4.334</c:v>
                </c:pt>
                <c:pt idx="285">
                  <c:v>4.34</c:v>
                </c:pt>
                <c:pt idx="286">
                  <c:v>4.342</c:v>
                </c:pt>
                <c:pt idx="287">
                  <c:v>4.354999999999994</c:v>
                </c:pt>
                <c:pt idx="288">
                  <c:v>4.357999999999993</c:v>
                </c:pt>
                <c:pt idx="289">
                  <c:v>4.359999999999998</c:v>
                </c:pt>
                <c:pt idx="290">
                  <c:v>4.365999999999993</c:v>
                </c:pt>
                <c:pt idx="291">
                  <c:v>4.373</c:v>
                </c:pt>
                <c:pt idx="292">
                  <c:v>4.374</c:v>
                </c:pt>
                <c:pt idx="293">
                  <c:v>4.379</c:v>
                </c:pt>
                <c:pt idx="294">
                  <c:v>4.382</c:v>
                </c:pt>
                <c:pt idx="295">
                  <c:v>4.386</c:v>
                </c:pt>
                <c:pt idx="296">
                  <c:v>4.387</c:v>
                </c:pt>
                <c:pt idx="297">
                  <c:v>4.383999999999999</c:v>
                </c:pt>
                <c:pt idx="298">
                  <c:v>4.383</c:v>
                </c:pt>
                <c:pt idx="299">
                  <c:v>4.391</c:v>
                </c:pt>
                <c:pt idx="300">
                  <c:v>4.401</c:v>
                </c:pt>
                <c:pt idx="301">
                  <c:v>4.429</c:v>
                </c:pt>
                <c:pt idx="302">
                  <c:v>4.497</c:v>
                </c:pt>
                <c:pt idx="303">
                  <c:v>4.557999999999994</c:v>
                </c:pt>
                <c:pt idx="304">
                  <c:v>4.597</c:v>
                </c:pt>
                <c:pt idx="305">
                  <c:v>4.604999999999994</c:v>
                </c:pt>
                <c:pt idx="306">
                  <c:v>4.605999999999994</c:v>
                </c:pt>
                <c:pt idx="307">
                  <c:v>4.616999999999995</c:v>
                </c:pt>
                <c:pt idx="308">
                  <c:v>4.651999999999996</c:v>
                </c:pt>
                <c:pt idx="309">
                  <c:v>4.653999999999995</c:v>
                </c:pt>
                <c:pt idx="310">
                  <c:v>4.663999999999993</c:v>
                </c:pt>
                <c:pt idx="311">
                  <c:v>4.673999999999999</c:v>
                </c:pt>
                <c:pt idx="312">
                  <c:v>4.698999999999994</c:v>
                </c:pt>
                <c:pt idx="313">
                  <c:v>4.718</c:v>
                </c:pt>
                <c:pt idx="314">
                  <c:v>4.727999999999993</c:v>
                </c:pt>
                <c:pt idx="315">
                  <c:v>4.731</c:v>
                </c:pt>
                <c:pt idx="316">
                  <c:v>4.726999999999998</c:v>
                </c:pt>
                <c:pt idx="317">
                  <c:v>4.731</c:v>
                </c:pt>
                <c:pt idx="318">
                  <c:v>4.736</c:v>
                </c:pt>
                <c:pt idx="319">
                  <c:v>4.741</c:v>
                </c:pt>
                <c:pt idx="320">
                  <c:v>4.741</c:v>
                </c:pt>
                <c:pt idx="321">
                  <c:v>4.742</c:v>
                </c:pt>
                <c:pt idx="322">
                  <c:v>4.742</c:v>
                </c:pt>
                <c:pt idx="323">
                  <c:v>4.744</c:v>
                </c:pt>
                <c:pt idx="324">
                  <c:v>4.744</c:v>
                </c:pt>
                <c:pt idx="325">
                  <c:v>4.747</c:v>
                </c:pt>
                <c:pt idx="326">
                  <c:v>4.753</c:v>
                </c:pt>
                <c:pt idx="327">
                  <c:v>4.763999999999997</c:v>
                </c:pt>
                <c:pt idx="328">
                  <c:v>4.774</c:v>
                </c:pt>
                <c:pt idx="329">
                  <c:v>4.784</c:v>
                </c:pt>
                <c:pt idx="330">
                  <c:v>4.794</c:v>
                </c:pt>
                <c:pt idx="331">
                  <c:v>4.804999999999993</c:v>
                </c:pt>
                <c:pt idx="332">
                  <c:v>4.819999999999998</c:v>
                </c:pt>
                <c:pt idx="333">
                  <c:v>4.828999999999993</c:v>
                </c:pt>
                <c:pt idx="334">
                  <c:v>4.837</c:v>
                </c:pt>
                <c:pt idx="335">
                  <c:v>4.846999999999999</c:v>
                </c:pt>
                <c:pt idx="336">
                  <c:v>4.847999999999994</c:v>
                </c:pt>
                <c:pt idx="337">
                  <c:v>4.856999999999997</c:v>
                </c:pt>
                <c:pt idx="338">
                  <c:v>4.856999999999997</c:v>
                </c:pt>
                <c:pt idx="339">
                  <c:v>4.854999999999994</c:v>
                </c:pt>
                <c:pt idx="340">
                  <c:v>4.856999999999997</c:v>
                </c:pt>
                <c:pt idx="341">
                  <c:v>4.856999999999997</c:v>
                </c:pt>
                <c:pt idx="342">
                  <c:v>4.855999999999994</c:v>
                </c:pt>
                <c:pt idx="343">
                  <c:v>4.854999999999994</c:v>
                </c:pt>
                <c:pt idx="344">
                  <c:v>4.854999999999994</c:v>
                </c:pt>
                <c:pt idx="345">
                  <c:v>4.856999999999997</c:v>
                </c:pt>
                <c:pt idx="346">
                  <c:v>4.855999999999994</c:v>
                </c:pt>
                <c:pt idx="347">
                  <c:v>4.859</c:v>
                </c:pt>
                <c:pt idx="348">
                  <c:v>4.859999999999998</c:v>
                </c:pt>
                <c:pt idx="349">
                  <c:v>4.859</c:v>
                </c:pt>
                <c:pt idx="350">
                  <c:v>4.857999999999993</c:v>
                </c:pt>
                <c:pt idx="351">
                  <c:v>4.855999999999994</c:v>
                </c:pt>
                <c:pt idx="352">
                  <c:v>4.857999999999993</c:v>
                </c:pt>
                <c:pt idx="353">
                  <c:v>4.854999999999994</c:v>
                </c:pt>
                <c:pt idx="354">
                  <c:v>4.856999999999997</c:v>
                </c:pt>
                <c:pt idx="355">
                  <c:v>4.856999999999997</c:v>
                </c:pt>
                <c:pt idx="356">
                  <c:v>4.856999999999997</c:v>
                </c:pt>
                <c:pt idx="357">
                  <c:v>4.856999999999997</c:v>
                </c:pt>
                <c:pt idx="358">
                  <c:v>4.859999999999998</c:v>
                </c:pt>
                <c:pt idx="359">
                  <c:v>4.863999999999994</c:v>
                </c:pt>
                <c:pt idx="360">
                  <c:v>4.864999999999993</c:v>
                </c:pt>
                <c:pt idx="361">
                  <c:v>4.863999999999994</c:v>
                </c:pt>
                <c:pt idx="362">
                  <c:v>4.863999999999994</c:v>
                </c:pt>
                <c:pt idx="363">
                  <c:v>4.865999999999993</c:v>
                </c:pt>
                <c:pt idx="364">
                  <c:v>4.967</c:v>
                </c:pt>
                <c:pt idx="365">
                  <c:v>4.961</c:v>
                </c:pt>
                <c:pt idx="366">
                  <c:v>4.96</c:v>
                </c:pt>
                <c:pt idx="367">
                  <c:v>4.959</c:v>
                </c:pt>
                <c:pt idx="368">
                  <c:v>4.958</c:v>
                </c:pt>
                <c:pt idx="369">
                  <c:v>4.961</c:v>
                </c:pt>
                <c:pt idx="370">
                  <c:v>4.96</c:v>
                </c:pt>
                <c:pt idx="371">
                  <c:v>4.961</c:v>
                </c:pt>
                <c:pt idx="372">
                  <c:v>4.962</c:v>
                </c:pt>
                <c:pt idx="373">
                  <c:v>4.961</c:v>
                </c:pt>
                <c:pt idx="374">
                  <c:v>4.959</c:v>
                </c:pt>
                <c:pt idx="375">
                  <c:v>4.958</c:v>
                </c:pt>
                <c:pt idx="376">
                  <c:v>4.958</c:v>
                </c:pt>
                <c:pt idx="377">
                  <c:v>4.958</c:v>
                </c:pt>
                <c:pt idx="378">
                  <c:v>4.955</c:v>
                </c:pt>
                <c:pt idx="379">
                  <c:v>4.947</c:v>
                </c:pt>
                <c:pt idx="380">
                  <c:v>4.947</c:v>
                </c:pt>
                <c:pt idx="381">
                  <c:v>4.955</c:v>
                </c:pt>
                <c:pt idx="382">
                  <c:v>4.956</c:v>
                </c:pt>
                <c:pt idx="383">
                  <c:v>4.966</c:v>
                </c:pt>
                <c:pt idx="384">
                  <c:v>4.959</c:v>
                </c:pt>
                <c:pt idx="385">
                  <c:v>4.96</c:v>
                </c:pt>
                <c:pt idx="386">
                  <c:v>4.962</c:v>
                </c:pt>
                <c:pt idx="387">
                  <c:v>4.962</c:v>
                </c:pt>
                <c:pt idx="388">
                  <c:v>4.963</c:v>
                </c:pt>
                <c:pt idx="389">
                  <c:v>4.963</c:v>
                </c:pt>
                <c:pt idx="390">
                  <c:v>4.962</c:v>
                </c:pt>
                <c:pt idx="391">
                  <c:v>4.961</c:v>
                </c:pt>
                <c:pt idx="392">
                  <c:v>4.957</c:v>
                </c:pt>
                <c:pt idx="393">
                  <c:v>4.958</c:v>
                </c:pt>
                <c:pt idx="394">
                  <c:v>4.957</c:v>
                </c:pt>
                <c:pt idx="395">
                  <c:v>4.96</c:v>
                </c:pt>
                <c:pt idx="396">
                  <c:v>4.961</c:v>
                </c:pt>
                <c:pt idx="397">
                  <c:v>4.963</c:v>
                </c:pt>
                <c:pt idx="398">
                  <c:v>4.962</c:v>
                </c:pt>
                <c:pt idx="399">
                  <c:v>4.962</c:v>
                </c:pt>
                <c:pt idx="400">
                  <c:v>4.962</c:v>
                </c:pt>
                <c:pt idx="401">
                  <c:v>4.961</c:v>
                </c:pt>
                <c:pt idx="402">
                  <c:v>4.963</c:v>
                </c:pt>
                <c:pt idx="403">
                  <c:v>4.968</c:v>
                </c:pt>
                <c:pt idx="404">
                  <c:v>4.968</c:v>
                </c:pt>
                <c:pt idx="405">
                  <c:v>4.970000000000002</c:v>
                </c:pt>
                <c:pt idx="406">
                  <c:v>4.968</c:v>
                </c:pt>
                <c:pt idx="407">
                  <c:v>4.967</c:v>
                </c:pt>
                <c:pt idx="408">
                  <c:v>4.968</c:v>
                </c:pt>
                <c:pt idx="409">
                  <c:v>4.966</c:v>
                </c:pt>
                <c:pt idx="410">
                  <c:v>4.964999999999994</c:v>
                </c:pt>
                <c:pt idx="411">
                  <c:v>4.966</c:v>
                </c:pt>
                <c:pt idx="412">
                  <c:v>4.964999999999994</c:v>
                </c:pt>
                <c:pt idx="413">
                  <c:v>4.963999999999999</c:v>
                </c:pt>
                <c:pt idx="414">
                  <c:v>4.966</c:v>
                </c:pt>
                <c:pt idx="415">
                  <c:v>4.963</c:v>
                </c:pt>
                <c:pt idx="416">
                  <c:v>4.963</c:v>
                </c:pt>
                <c:pt idx="417">
                  <c:v>4.963999999999999</c:v>
                </c:pt>
                <c:pt idx="418">
                  <c:v>4.963</c:v>
                </c:pt>
                <c:pt idx="419">
                  <c:v>4.963999999999999</c:v>
                </c:pt>
                <c:pt idx="420">
                  <c:v>4.964999999999994</c:v>
                </c:pt>
                <c:pt idx="421">
                  <c:v>4.964999999999994</c:v>
                </c:pt>
                <c:pt idx="422">
                  <c:v>4.963999999999999</c:v>
                </c:pt>
                <c:pt idx="423">
                  <c:v>4.962</c:v>
                </c:pt>
                <c:pt idx="424">
                  <c:v>4.963</c:v>
                </c:pt>
                <c:pt idx="425">
                  <c:v>4.961</c:v>
                </c:pt>
                <c:pt idx="426">
                  <c:v>4.961</c:v>
                </c:pt>
                <c:pt idx="427">
                  <c:v>4.96</c:v>
                </c:pt>
                <c:pt idx="428">
                  <c:v>4.961</c:v>
                </c:pt>
                <c:pt idx="429">
                  <c:v>4.96</c:v>
                </c:pt>
                <c:pt idx="430">
                  <c:v>4.959</c:v>
                </c:pt>
                <c:pt idx="431">
                  <c:v>4.958</c:v>
                </c:pt>
                <c:pt idx="432">
                  <c:v>4.959</c:v>
                </c:pt>
                <c:pt idx="433">
                  <c:v>4.958</c:v>
                </c:pt>
                <c:pt idx="434">
                  <c:v>4.958</c:v>
                </c:pt>
                <c:pt idx="435">
                  <c:v>4.963999999999999</c:v>
                </c:pt>
                <c:pt idx="436">
                  <c:v>4.969</c:v>
                </c:pt>
                <c:pt idx="437">
                  <c:v>4.973</c:v>
                </c:pt>
                <c:pt idx="438">
                  <c:v>4.991</c:v>
                </c:pt>
                <c:pt idx="439">
                  <c:v>5.004999999999995</c:v>
                </c:pt>
                <c:pt idx="440">
                  <c:v>5.028999999999995</c:v>
                </c:pt>
                <c:pt idx="441">
                  <c:v>5.054999999999993</c:v>
                </c:pt>
                <c:pt idx="442">
                  <c:v>5.065999999999994</c:v>
                </c:pt>
                <c:pt idx="443">
                  <c:v>5.118999999999994</c:v>
                </c:pt>
                <c:pt idx="444">
                  <c:v>5.141999999999999</c:v>
                </c:pt>
                <c:pt idx="445">
                  <c:v>5.237</c:v>
                </c:pt>
                <c:pt idx="446">
                  <c:v>5.277</c:v>
                </c:pt>
                <c:pt idx="447">
                  <c:v>5.291</c:v>
                </c:pt>
                <c:pt idx="448">
                  <c:v>5.33</c:v>
                </c:pt>
                <c:pt idx="449">
                  <c:v>5.339</c:v>
                </c:pt>
                <c:pt idx="450">
                  <c:v>5.344999999999993</c:v>
                </c:pt>
                <c:pt idx="451">
                  <c:v>5.377</c:v>
                </c:pt>
                <c:pt idx="452">
                  <c:v>5.392999999999994</c:v>
                </c:pt>
                <c:pt idx="453">
                  <c:v>5.392999999999994</c:v>
                </c:pt>
                <c:pt idx="454">
                  <c:v>5.381</c:v>
                </c:pt>
                <c:pt idx="455">
                  <c:v>5.317999999999993</c:v>
                </c:pt>
                <c:pt idx="456">
                  <c:v>5.235</c:v>
                </c:pt>
                <c:pt idx="457">
                  <c:v>5.167999999999992</c:v>
                </c:pt>
                <c:pt idx="458">
                  <c:v>5.09</c:v>
                </c:pt>
                <c:pt idx="459">
                  <c:v>5.044999999999995</c:v>
                </c:pt>
                <c:pt idx="460">
                  <c:v>5.0</c:v>
                </c:pt>
                <c:pt idx="461">
                  <c:v>4.968</c:v>
                </c:pt>
                <c:pt idx="462">
                  <c:v>4.936</c:v>
                </c:pt>
                <c:pt idx="463">
                  <c:v>4.921</c:v>
                </c:pt>
                <c:pt idx="464">
                  <c:v>4.918</c:v>
                </c:pt>
                <c:pt idx="465">
                  <c:v>4.912</c:v>
                </c:pt>
                <c:pt idx="466">
                  <c:v>4.859999999999998</c:v>
                </c:pt>
                <c:pt idx="467">
                  <c:v>4.826999999999995</c:v>
                </c:pt>
                <c:pt idx="468">
                  <c:v>4.794</c:v>
                </c:pt>
                <c:pt idx="469">
                  <c:v>4.76</c:v>
                </c:pt>
                <c:pt idx="470">
                  <c:v>4.733</c:v>
                </c:pt>
                <c:pt idx="471">
                  <c:v>4.7</c:v>
                </c:pt>
                <c:pt idx="472">
                  <c:v>4.662999999999993</c:v>
                </c:pt>
                <c:pt idx="473">
                  <c:v>4.592</c:v>
                </c:pt>
                <c:pt idx="474">
                  <c:v>4.474</c:v>
                </c:pt>
                <c:pt idx="475">
                  <c:v>4.406</c:v>
                </c:pt>
                <c:pt idx="476">
                  <c:v>4.343</c:v>
                </c:pt>
                <c:pt idx="477">
                  <c:v>4.286</c:v>
                </c:pt>
                <c:pt idx="478">
                  <c:v>4.245</c:v>
                </c:pt>
                <c:pt idx="479">
                  <c:v>4.222999999999995</c:v>
                </c:pt>
                <c:pt idx="480">
                  <c:v>4.190999999999994</c:v>
                </c:pt>
                <c:pt idx="481">
                  <c:v>4.152999999999993</c:v>
                </c:pt>
                <c:pt idx="482">
                  <c:v>4.119999999999997</c:v>
                </c:pt>
                <c:pt idx="483">
                  <c:v>4.076</c:v>
                </c:pt>
                <c:pt idx="484">
                  <c:v>4.020999999999995</c:v>
                </c:pt>
                <c:pt idx="485">
                  <c:v>3.97</c:v>
                </c:pt>
                <c:pt idx="486">
                  <c:v>3.936999999999997</c:v>
                </c:pt>
                <c:pt idx="487">
                  <c:v>3.901</c:v>
                </c:pt>
                <c:pt idx="488">
                  <c:v>3.878999999999999</c:v>
                </c:pt>
                <c:pt idx="489">
                  <c:v>3.852999999999997</c:v>
                </c:pt>
                <c:pt idx="490">
                  <c:v>3.815999999999997</c:v>
                </c:pt>
                <c:pt idx="491">
                  <c:v>3.786</c:v>
                </c:pt>
                <c:pt idx="492">
                  <c:v>3.743</c:v>
                </c:pt>
                <c:pt idx="493">
                  <c:v>3.669</c:v>
                </c:pt>
                <c:pt idx="494">
                  <c:v>3.563</c:v>
                </c:pt>
                <c:pt idx="495">
                  <c:v>3.488</c:v>
                </c:pt>
                <c:pt idx="496">
                  <c:v>3.428</c:v>
                </c:pt>
                <c:pt idx="497">
                  <c:v>3.375999999999998</c:v>
                </c:pt>
                <c:pt idx="498">
                  <c:v>3.329</c:v>
                </c:pt>
                <c:pt idx="499">
                  <c:v>3.282</c:v>
                </c:pt>
                <c:pt idx="500">
                  <c:v>3.243</c:v>
                </c:pt>
                <c:pt idx="501">
                  <c:v>3.204</c:v>
                </c:pt>
                <c:pt idx="502">
                  <c:v>3.155</c:v>
                </c:pt>
                <c:pt idx="503">
                  <c:v>3.125</c:v>
                </c:pt>
                <c:pt idx="504">
                  <c:v>3.082</c:v>
                </c:pt>
                <c:pt idx="505">
                  <c:v>3.052999999999998</c:v>
                </c:pt>
                <c:pt idx="506">
                  <c:v>3.019</c:v>
                </c:pt>
                <c:pt idx="507">
                  <c:v>2.991</c:v>
                </c:pt>
                <c:pt idx="508">
                  <c:v>2.972999999999997</c:v>
                </c:pt>
                <c:pt idx="509">
                  <c:v>2.928</c:v>
                </c:pt>
                <c:pt idx="510">
                  <c:v>2.891999999999998</c:v>
                </c:pt>
                <c:pt idx="511">
                  <c:v>2.858999999999999</c:v>
                </c:pt>
                <c:pt idx="512">
                  <c:v>2.821999999999999</c:v>
                </c:pt>
                <c:pt idx="513">
                  <c:v>2.797</c:v>
                </c:pt>
                <c:pt idx="514">
                  <c:v>2.762</c:v>
                </c:pt>
                <c:pt idx="515">
                  <c:v>2.729</c:v>
                </c:pt>
                <c:pt idx="516">
                  <c:v>2.692</c:v>
                </c:pt>
                <c:pt idx="517">
                  <c:v>2.653</c:v>
                </c:pt>
                <c:pt idx="518">
                  <c:v>2.612</c:v>
                </c:pt>
                <c:pt idx="519">
                  <c:v>2.571999999999999</c:v>
                </c:pt>
                <c:pt idx="520">
                  <c:v>2.51</c:v>
                </c:pt>
                <c:pt idx="521">
                  <c:v>2.452999999999997</c:v>
                </c:pt>
                <c:pt idx="522">
                  <c:v>2.41</c:v>
                </c:pt>
                <c:pt idx="523">
                  <c:v>2.37</c:v>
                </c:pt>
                <c:pt idx="524">
                  <c:v>2.311999999999997</c:v>
                </c:pt>
                <c:pt idx="525">
                  <c:v>2.254</c:v>
                </c:pt>
                <c:pt idx="526">
                  <c:v>2.199</c:v>
                </c:pt>
                <c:pt idx="527">
                  <c:v>2.149</c:v>
                </c:pt>
                <c:pt idx="528">
                  <c:v>2.13</c:v>
                </c:pt>
                <c:pt idx="529">
                  <c:v>2.115</c:v>
                </c:pt>
                <c:pt idx="530">
                  <c:v>2.101</c:v>
                </c:pt>
                <c:pt idx="531">
                  <c:v>2.086</c:v>
                </c:pt>
                <c:pt idx="532">
                  <c:v>2.077</c:v>
                </c:pt>
                <c:pt idx="533">
                  <c:v>2.064</c:v>
                </c:pt>
                <c:pt idx="534">
                  <c:v>2.052999999999998</c:v>
                </c:pt>
                <c:pt idx="535">
                  <c:v>2.039</c:v>
                </c:pt>
                <c:pt idx="536">
                  <c:v>2.022</c:v>
                </c:pt>
                <c:pt idx="537">
                  <c:v>2.005</c:v>
                </c:pt>
                <c:pt idx="538">
                  <c:v>1.989</c:v>
                </c:pt>
                <c:pt idx="539">
                  <c:v>1.975</c:v>
                </c:pt>
                <c:pt idx="540">
                  <c:v>1.959</c:v>
                </c:pt>
                <c:pt idx="541" formatCode="General">
                  <c:v>1.943</c:v>
                </c:pt>
                <c:pt idx="542" formatCode="General">
                  <c:v>1.927</c:v>
                </c:pt>
                <c:pt idx="543" formatCode="General">
                  <c:v>1.911999999999998</c:v>
                </c:pt>
                <c:pt idx="544" formatCode="General">
                  <c:v>1.9</c:v>
                </c:pt>
                <c:pt idx="545" formatCode="General">
                  <c:v>1.887999999999998</c:v>
                </c:pt>
                <c:pt idx="546" formatCode="General">
                  <c:v>1.875</c:v>
                </c:pt>
                <c:pt idx="547" formatCode="General">
                  <c:v>1.867</c:v>
                </c:pt>
                <c:pt idx="548" formatCode="General">
                  <c:v>1.858</c:v>
                </c:pt>
                <c:pt idx="549" formatCode="General">
                  <c:v>1.848</c:v>
                </c:pt>
                <c:pt idx="550" formatCode="General">
                  <c:v>1.835</c:v>
                </c:pt>
                <c:pt idx="551" formatCode="General">
                  <c:v>1.825</c:v>
                </c:pt>
                <c:pt idx="552" formatCode="General">
                  <c:v>1.810999999999998</c:v>
                </c:pt>
                <c:pt idx="553" formatCode="General">
                  <c:v>1.798999999999999</c:v>
                </c:pt>
                <c:pt idx="554" formatCode="General">
                  <c:v>1.778</c:v>
                </c:pt>
                <c:pt idx="555" formatCode="General">
                  <c:v>1.756999999999998</c:v>
                </c:pt>
                <c:pt idx="556" formatCode="General">
                  <c:v>1.726</c:v>
                </c:pt>
                <c:pt idx="557" formatCode="General">
                  <c:v>1.702999999999998</c:v>
                </c:pt>
                <c:pt idx="558" formatCode="General">
                  <c:v>1.687</c:v>
                </c:pt>
                <c:pt idx="559" formatCode="General">
                  <c:v>1.663</c:v>
                </c:pt>
                <c:pt idx="560" formatCode="General">
                  <c:v>1.65</c:v>
                </c:pt>
                <c:pt idx="561" formatCode="General">
                  <c:v>1.64</c:v>
                </c:pt>
                <c:pt idx="562" formatCode="General">
                  <c:v>1.629</c:v>
                </c:pt>
                <c:pt idx="563" formatCode="General">
                  <c:v>1.614</c:v>
                </c:pt>
                <c:pt idx="564" formatCode="General">
                  <c:v>1.602</c:v>
                </c:pt>
                <c:pt idx="565" formatCode="General">
                  <c:v>1.584</c:v>
                </c:pt>
                <c:pt idx="566" formatCode="General">
                  <c:v>1.574</c:v>
                </c:pt>
                <c:pt idx="567" formatCode="General">
                  <c:v>1.56</c:v>
                </c:pt>
                <c:pt idx="568" formatCode="General">
                  <c:v>1.556</c:v>
                </c:pt>
                <c:pt idx="569" formatCode="General">
                  <c:v>1.548</c:v>
                </c:pt>
                <c:pt idx="570" formatCode="General">
                  <c:v>1.538</c:v>
                </c:pt>
                <c:pt idx="571" formatCode="General">
                  <c:v>1.530999999999998</c:v>
                </c:pt>
                <c:pt idx="572" formatCode="General">
                  <c:v>1.52</c:v>
                </c:pt>
                <c:pt idx="573" formatCode="General">
                  <c:v>1.51</c:v>
                </c:pt>
                <c:pt idx="574" formatCode="General">
                  <c:v>1.498</c:v>
                </c:pt>
                <c:pt idx="575" formatCode="General">
                  <c:v>1.482999999999998</c:v>
                </c:pt>
                <c:pt idx="576" formatCode="General">
                  <c:v>1.478999999999998</c:v>
                </c:pt>
                <c:pt idx="577" formatCode="General">
                  <c:v>1.466</c:v>
                </c:pt>
                <c:pt idx="578" formatCode="General">
                  <c:v>1.452999999999998</c:v>
                </c:pt>
                <c:pt idx="579" formatCode="General">
                  <c:v>1.444999999999998</c:v>
                </c:pt>
                <c:pt idx="580" formatCode="General">
                  <c:v>1.434999999999998</c:v>
                </c:pt>
                <c:pt idx="581" formatCode="General">
                  <c:v>1.422999999999998</c:v>
                </c:pt>
                <c:pt idx="582" formatCode="General">
                  <c:v>1.414999999999998</c:v>
                </c:pt>
                <c:pt idx="583" formatCode="General">
                  <c:v>1.41</c:v>
                </c:pt>
                <c:pt idx="584" formatCode="General">
                  <c:v>1.404999999999998</c:v>
                </c:pt>
                <c:pt idx="585" formatCode="General">
                  <c:v>1.404999999999998</c:v>
                </c:pt>
                <c:pt idx="586" formatCode="General">
                  <c:v>1.404999999999998</c:v>
                </c:pt>
                <c:pt idx="587" formatCode="General">
                  <c:v>1.404999999999998</c:v>
                </c:pt>
                <c:pt idx="588" formatCode="General">
                  <c:v>1.405999999999997</c:v>
                </c:pt>
                <c:pt idx="589" formatCode="General">
                  <c:v>1.4</c:v>
                </c:pt>
                <c:pt idx="590" formatCode="General">
                  <c:v>1.391999999999998</c:v>
                </c:pt>
                <c:pt idx="591" formatCode="General">
                  <c:v>1.383999999999998</c:v>
                </c:pt>
                <c:pt idx="592" formatCode="General">
                  <c:v>1.372</c:v>
                </c:pt>
                <c:pt idx="593" formatCode="General">
                  <c:v>1.365</c:v>
                </c:pt>
                <c:pt idx="594" formatCode="General">
                  <c:v>1.354</c:v>
                </c:pt>
                <c:pt idx="595" formatCode="General">
                  <c:v>1.344</c:v>
                </c:pt>
                <c:pt idx="596" formatCode="General">
                  <c:v>1.334</c:v>
                </c:pt>
                <c:pt idx="597" formatCode="General">
                  <c:v>1.327</c:v>
                </c:pt>
                <c:pt idx="598" formatCode="General">
                  <c:v>1.312999999999998</c:v>
                </c:pt>
                <c:pt idx="599" formatCode="General">
                  <c:v>1.298999999999998</c:v>
                </c:pt>
                <c:pt idx="600" formatCode="General">
                  <c:v>1.290999999999998</c:v>
                </c:pt>
                <c:pt idx="601" formatCode="General">
                  <c:v>1.280999999999998</c:v>
                </c:pt>
                <c:pt idx="602" formatCode="General">
                  <c:v>1.266</c:v>
                </c:pt>
                <c:pt idx="603" formatCode="General">
                  <c:v>1.25</c:v>
                </c:pt>
                <c:pt idx="604" formatCode="General">
                  <c:v>1.244</c:v>
                </c:pt>
                <c:pt idx="605" formatCode="General">
                  <c:v>1.236999999999998</c:v>
                </c:pt>
                <c:pt idx="606" formatCode="General">
                  <c:v>1.244</c:v>
                </c:pt>
                <c:pt idx="607" formatCode="General">
                  <c:v>1.252</c:v>
                </c:pt>
                <c:pt idx="608" formatCode="General">
                  <c:v>1.258999999999998</c:v>
                </c:pt>
                <c:pt idx="609" formatCode="General">
                  <c:v>1.264</c:v>
                </c:pt>
                <c:pt idx="610" formatCode="General">
                  <c:v>1.266</c:v>
                </c:pt>
                <c:pt idx="611">
                  <c:v>1.27</c:v>
                </c:pt>
                <c:pt idx="612" formatCode="General">
                  <c:v>1.27</c:v>
                </c:pt>
                <c:pt idx="613" formatCode="General">
                  <c:v>1.268999999999998</c:v>
                </c:pt>
                <c:pt idx="614" formatCode="General">
                  <c:v>1.266</c:v>
                </c:pt>
                <c:pt idx="615" formatCode="General">
                  <c:v>1.262</c:v>
                </c:pt>
                <c:pt idx="616" formatCode="General">
                  <c:v>1.26</c:v>
                </c:pt>
                <c:pt idx="617" formatCode="General">
                  <c:v>1.26</c:v>
                </c:pt>
                <c:pt idx="618" formatCode="General">
                  <c:v>1.268</c:v>
                </c:pt>
                <c:pt idx="619" formatCode="General">
                  <c:v>1.280999999999998</c:v>
                </c:pt>
                <c:pt idx="620" formatCode="General">
                  <c:v>1.286</c:v>
                </c:pt>
                <c:pt idx="621" formatCode="General">
                  <c:v>1.282999999999998</c:v>
                </c:pt>
                <c:pt idx="622" formatCode="General">
                  <c:v>1.276999999999998</c:v>
                </c:pt>
                <c:pt idx="623" formatCode="General">
                  <c:v>1.268</c:v>
                </c:pt>
                <c:pt idx="624" formatCode="General">
                  <c:v>1.26</c:v>
                </c:pt>
                <c:pt idx="625" formatCode="General">
                  <c:v>1.252</c:v>
                </c:pt>
                <c:pt idx="626" formatCode="General">
                  <c:v>1.244</c:v>
                </c:pt>
                <c:pt idx="627" formatCode="General">
                  <c:v>1.234999999999998</c:v>
                </c:pt>
                <c:pt idx="628" formatCode="General">
                  <c:v>1.224</c:v>
                </c:pt>
                <c:pt idx="629" formatCode="General">
                  <c:v>1.214999999999998</c:v>
                </c:pt>
                <c:pt idx="630" formatCode="General">
                  <c:v>1.206</c:v>
                </c:pt>
                <c:pt idx="631" formatCode="General">
                  <c:v>1.195</c:v>
                </c:pt>
                <c:pt idx="632" formatCode="General">
                  <c:v>1.145</c:v>
                </c:pt>
                <c:pt idx="633" formatCode="General">
                  <c:v>1.12</c:v>
                </c:pt>
                <c:pt idx="634" formatCode="General">
                  <c:v>1.108</c:v>
                </c:pt>
                <c:pt idx="635" formatCode="General">
                  <c:v>1.099</c:v>
                </c:pt>
                <c:pt idx="636" formatCode="General">
                  <c:v>1.085</c:v>
                </c:pt>
                <c:pt idx="637" formatCode="General">
                  <c:v>1.072</c:v>
                </c:pt>
                <c:pt idx="638" formatCode="General">
                  <c:v>1.058999999999998</c:v>
                </c:pt>
                <c:pt idx="639" formatCode="General">
                  <c:v>1.048</c:v>
                </c:pt>
                <c:pt idx="640" formatCode="General">
                  <c:v>1.044</c:v>
                </c:pt>
                <c:pt idx="641">
                  <c:v>1.028999999999998</c:v>
                </c:pt>
                <c:pt idx="642">
                  <c:v>1.018</c:v>
                </c:pt>
                <c:pt idx="643">
                  <c:v>1.006999999999998</c:v>
                </c:pt>
                <c:pt idx="644">
                  <c:v>0.996</c:v>
                </c:pt>
                <c:pt idx="645">
                  <c:v>0.985</c:v>
                </c:pt>
                <c:pt idx="646">
                  <c:v>0.979</c:v>
                </c:pt>
                <c:pt idx="647">
                  <c:v>0.969</c:v>
                </c:pt>
                <c:pt idx="648">
                  <c:v>0.954</c:v>
                </c:pt>
                <c:pt idx="649" formatCode="0.00">
                  <c:v>0.944</c:v>
                </c:pt>
                <c:pt idx="650" formatCode="0.00">
                  <c:v>0.937</c:v>
                </c:pt>
                <c:pt idx="651">
                  <c:v>0.933</c:v>
                </c:pt>
                <c:pt idx="652">
                  <c:v>0.927</c:v>
                </c:pt>
                <c:pt idx="653">
                  <c:v>0.921</c:v>
                </c:pt>
                <c:pt idx="654">
                  <c:v>0.914</c:v>
                </c:pt>
                <c:pt idx="655">
                  <c:v>0.908</c:v>
                </c:pt>
                <c:pt idx="656">
                  <c:v>0.903</c:v>
                </c:pt>
                <c:pt idx="657">
                  <c:v>0.899</c:v>
                </c:pt>
                <c:pt idx="658">
                  <c:v>0.893</c:v>
                </c:pt>
                <c:pt idx="659">
                  <c:v>0.886</c:v>
                </c:pt>
                <c:pt idx="660">
                  <c:v>0.884</c:v>
                </c:pt>
                <c:pt idx="661">
                  <c:v>0.884</c:v>
                </c:pt>
                <c:pt idx="662">
                  <c:v>0.883</c:v>
                </c:pt>
                <c:pt idx="663">
                  <c:v>0.881</c:v>
                </c:pt>
                <c:pt idx="664">
                  <c:v>0.884</c:v>
                </c:pt>
                <c:pt idx="665">
                  <c:v>0.883</c:v>
                </c:pt>
                <c:pt idx="666">
                  <c:v>0.879</c:v>
                </c:pt>
                <c:pt idx="667">
                  <c:v>0.873</c:v>
                </c:pt>
                <c:pt idx="668">
                  <c:v>0.869</c:v>
                </c:pt>
                <c:pt idx="669">
                  <c:v>0.861</c:v>
                </c:pt>
                <c:pt idx="670">
                  <c:v>0.859</c:v>
                </c:pt>
                <c:pt idx="671">
                  <c:v>0.854</c:v>
                </c:pt>
                <c:pt idx="672">
                  <c:v>0.851</c:v>
                </c:pt>
                <c:pt idx="673">
                  <c:v>0.849</c:v>
                </c:pt>
                <c:pt idx="674">
                  <c:v>0.843</c:v>
                </c:pt>
                <c:pt idx="675">
                  <c:v>0.838</c:v>
                </c:pt>
                <c:pt idx="676">
                  <c:v>0.834</c:v>
                </c:pt>
                <c:pt idx="677">
                  <c:v>0.829</c:v>
                </c:pt>
                <c:pt idx="678">
                  <c:v>0.825</c:v>
                </c:pt>
                <c:pt idx="679">
                  <c:v>0.821</c:v>
                </c:pt>
                <c:pt idx="680">
                  <c:v>0.819</c:v>
                </c:pt>
                <c:pt idx="681">
                  <c:v>0.813</c:v>
                </c:pt>
                <c:pt idx="682">
                  <c:v>0.809</c:v>
                </c:pt>
                <c:pt idx="683">
                  <c:v>0.803</c:v>
                </c:pt>
                <c:pt idx="684">
                  <c:v>0.797</c:v>
                </c:pt>
                <c:pt idx="685">
                  <c:v>0.788</c:v>
                </c:pt>
                <c:pt idx="686">
                  <c:v>0.781</c:v>
                </c:pt>
                <c:pt idx="687">
                  <c:v>0.778</c:v>
                </c:pt>
                <c:pt idx="688">
                  <c:v>0.773</c:v>
                </c:pt>
                <c:pt idx="689">
                  <c:v>0.771</c:v>
                </c:pt>
                <c:pt idx="690">
                  <c:v>0.77</c:v>
                </c:pt>
                <c:pt idx="691">
                  <c:v>0.768</c:v>
                </c:pt>
                <c:pt idx="692">
                  <c:v>0.766</c:v>
                </c:pt>
                <c:pt idx="693">
                  <c:v>0.762</c:v>
                </c:pt>
                <c:pt idx="694">
                  <c:v>0.758</c:v>
                </c:pt>
                <c:pt idx="695">
                  <c:v>0.755</c:v>
                </c:pt>
                <c:pt idx="696">
                  <c:v>0.749</c:v>
                </c:pt>
                <c:pt idx="697">
                  <c:v>0.743</c:v>
                </c:pt>
                <c:pt idx="698">
                  <c:v>0.741</c:v>
                </c:pt>
                <c:pt idx="699">
                  <c:v>0.739</c:v>
                </c:pt>
                <c:pt idx="700">
                  <c:v>0.75</c:v>
                </c:pt>
                <c:pt idx="701">
                  <c:v>0.753</c:v>
                </c:pt>
                <c:pt idx="702">
                  <c:v>0.754</c:v>
                </c:pt>
                <c:pt idx="703">
                  <c:v>0.752</c:v>
                </c:pt>
                <c:pt idx="704">
                  <c:v>0.746</c:v>
                </c:pt>
                <c:pt idx="705">
                  <c:v>0.744</c:v>
                </c:pt>
                <c:pt idx="706">
                  <c:v>0.74</c:v>
                </c:pt>
                <c:pt idx="707">
                  <c:v>0.741</c:v>
                </c:pt>
                <c:pt idx="708">
                  <c:v>0.743</c:v>
                </c:pt>
                <c:pt idx="709">
                  <c:v>0.743</c:v>
                </c:pt>
                <c:pt idx="710">
                  <c:v>0.742</c:v>
                </c:pt>
                <c:pt idx="711">
                  <c:v>0.742</c:v>
                </c:pt>
                <c:pt idx="712">
                  <c:v>0.74</c:v>
                </c:pt>
                <c:pt idx="713">
                  <c:v>0.739</c:v>
                </c:pt>
                <c:pt idx="714">
                  <c:v>0.739</c:v>
                </c:pt>
                <c:pt idx="715">
                  <c:v>0.737</c:v>
                </c:pt>
                <c:pt idx="716">
                  <c:v>0.735</c:v>
                </c:pt>
                <c:pt idx="717">
                  <c:v>0.733</c:v>
                </c:pt>
                <c:pt idx="718">
                  <c:v>0.73</c:v>
                </c:pt>
                <c:pt idx="719">
                  <c:v>0.731</c:v>
                </c:pt>
                <c:pt idx="720">
                  <c:v>0.728</c:v>
                </c:pt>
                <c:pt idx="721">
                  <c:v>0.724</c:v>
                </c:pt>
                <c:pt idx="722">
                  <c:v>0.722</c:v>
                </c:pt>
                <c:pt idx="723">
                  <c:v>0.72</c:v>
                </c:pt>
                <c:pt idx="724">
                  <c:v>0.722</c:v>
                </c:pt>
                <c:pt idx="725">
                  <c:v>0.72</c:v>
                </c:pt>
                <c:pt idx="726">
                  <c:v>0.719</c:v>
                </c:pt>
                <c:pt idx="727">
                  <c:v>0.716</c:v>
                </c:pt>
                <c:pt idx="728">
                  <c:v>0.716</c:v>
                </c:pt>
                <c:pt idx="729">
                  <c:v>0.715</c:v>
                </c:pt>
                <c:pt idx="730">
                  <c:v>0.715</c:v>
                </c:pt>
                <c:pt idx="731">
                  <c:v>0.715</c:v>
                </c:pt>
                <c:pt idx="732">
                  <c:v>0.714</c:v>
                </c:pt>
                <c:pt idx="733">
                  <c:v>0.714</c:v>
                </c:pt>
                <c:pt idx="734">
                  <c:v>0.714</c:v>
                </c:pt>
                <c:pt idx="735">
                  <c:v>0.715</c:v>
                </c:pt>
                <c:pt idx="736">
                  <c:v>0.715</c:v>
                </c:pt>
                <c:pt idx="737">
                  <c:v>0.715</c:v>
                </c:pt>
                <c:pt idx="738">
                  <c:v>0.714</c:v>
                </c:pt>
                <c:pt idx="739">
                  <c:v>0.715</c:v>
                </c:pt>
                <c:pt idx="740">
                  <c:v>0.716</c:v>
                </c:pt>
                <c:pt idx="741">
                  <c:v>0.716</c:v>
                </c:pt>
                <c:pt idx="742">
                  <c:v>0.717</c:v>
                </c:pt>
                <c:pt idx="743">
                  <c:v>0.718</c:v>
                </c:pt>
                <c:pt idx="744">
                  <c:v>0.719</c:v>
                </c:pt>
                <c:pt idx="745">
                  <c:v>0.72</c:v>
                </c:pt>
                <c:pt idx="746">
                  <c:v>0.721</c:v>
                </c:pt>
                <c:pt idx="747">
                  <c:v>0.72</c:v>
                </c:pt>
                <c:pt idx="748">
                  <c:v>0.718</c:v>
                </c:pt>
                <c:pt idx="749">
                  <c:v>0.717</c:v>
                </c:pt>
                <c:pt idx="750">
                  <c:v>0.716</c:v>
                </c:pt>
                <c:pt idx="751">
                  <c:v>0.715</c:v>
                </c:pt>
                <c:pt idx="752">
                  <c:v>0.714</c:v>
                </c:pt>
                <c:pt idx="753">
                  <c:v>0.714</c:v>
                </c:pt>
                <c:pt idx="754">
                  <c:v>0.715</c:v>
                </c:pt>
                <c:pt idx="755">
                  <c:v>0.715</c:v>
                </c:pt>
                <c:pt idx="756">
                  <c:v>0.715</c:v>
                </c:pt>
                <c:pt idx="757">
                  <c:v>0.712</c:v>
                </c:pt>
                <c:pt idx="758">
                  <c:v>0.71</c:v>
                </c:pt>
                <c:pt idx="759">
                  <c:v>0.709</c:v>
                </c:pt>
                <c:pt idx="760">
                  <c:v>0.708</c:v>
                </c:pt>
                <c:pt idx="761">
                  <c:v>0.706</c:v>
                </c:pt>
                <c:pt idx="762">
                  <c:v>0.707</c:v>
                </c:pt>
                <c:pt idx="763">
                  <c:v>0.706</c:v>
                </c:pt>
                <c:pt idx="764">
                  <c:v>0.707</c:v>
                </c:pt>
                <c:pt idx="765">
                  <c:v>0.7</c:v>
                </c:pt>
                <c:pt idx="766">
                  <c:v>0.7</c:v>
                </c:pt>
                <c:pt idx="767">
                  <c:v>0.7</c:v>
                </c:pt>
                <c:pt idx="768">
                  <c:v>0.699000000000001</c:v>
                </c:pt>
                <c:pt idx="769">
                  <c:v>0.694000000000001</c:v>
                </c:pt>
                <c:pt idx="770">
                  <c:v>0.692</c:v>
                </c:pt>
                <c:pt idx="771">
                  <c:v>0.691</c:v>
                </c:pt>
                <c:pt idx="772">
                  <c:v>0.689</c:v>
                </c:pt>
                <c:pt idx="773">
                  <c:v>0.685</c:v>
                </c:pt>
                <c:pt idx="774">
                  <c:v>0.684</c:v>
                </c:pt>
                <c:pt idx="775">
                  <c:v>0.682</c:v>
                </c:pt>
                <c:pt idx="776">
                  <c:v>0.68</c:v>
                </c:pt>
                <c:pt idx="777">
                  <c:v>0.677000000000002</c:v>
                </c:pt>
                <c:pt idx="778">
                  <c:v>0.675000000000001</c:v>
                </c:pt>
                <c:pt idx="779">
                  <c:v>0.674000000000001</c:v>
                </c:pt>
                <c:pt idx="780">
                  <c:v>0.672000000000001</c:v>
                </c:pt>
                <c:pt idx="781">
                  <c:v>0.670000000000001</c:v>
                </c:pt>
                <c:pt idx="782">
                  <c:v>0.669000000000001</c:v>
                </c:pt>
                <c:pt idx="783">
                  <c:v>0.667000000000001</c:v>
                </c:pt>
                <c:pt idx="784">
                  <c:v>0.665000000000001</c:v>
                </c:pt>
                <c:pt idx="785">
                  <c:v>0.665000000000001</c:v>
                </c:pt>
                <c:pt idx="786">
                  <c:v>0.665000000000001</c:v>
                </c:pt>
                <c:pt idx="787">
                  <c:v>0.665000000000001</c:v>
                </c:pt>
                <c:pt idx="788">
                  <c:v>0.665000000000001</c:v>
                </c:pt>
                <c:pt idx="789">
                  <c:v>0.665000000000001</c:v>
                </c:pt>
                <c:pt idx="790">
                  <c:v>0.665000000000001</c:v>
                </c:pt>
                <c:pt idx="791">
                  <c:v>0.663000000000001</c:v>
                </c:pt>
                <c:pt idx="792">
                  <c:v>0.661</c:v>
                </c:pt>
                <c:pt idx="793">
                  <c:v>0.661</c:v>
                </c:pt>
                <c:pt idx="794">
                  <c:v>0.662</c:v>
                </c:pt>
                <c:pt idx="795">
                  <c:v>0.662</c:v>
                </c:pt>
                <c:pt idx="796" formatCode="General">
                  <c:v>0.663000000000001</c:v>
                </c:pt>
                <c:pt idx="797" formatCode="General">
                  <c:v>0.661</c:v>
                </c:pt>
                <c:pt idx="798" formatCode="General">
                  <c:v>0.663000000000001</c:v>
                </c:pt>
                <c:pt idx="799" formatCode="General">
                  <c:v>0.662</c:v>
                </c:pt>
                <c:pt idx="800" formatCode="General">
                  <c:v>0.66</c:v>
                </c:pt>
                <c:pt idx="801" formatCode="General">
                  <c:v>0.661</c:v>
                </c:pt>
                <c:pt idx="802" formatCode="General">
                  <c:v>0.661</c:v>
                </c:pt>
                <c:pt idx="803" formatCode="General">
                  <c:v>0.661</c:v>
                </c:pt>
                <c:pt idx="804" formatCode="General">
                  <c:v>0.659</c:v>
                </c:pt>
                <c:pt idx="805" formatCode="General">
                  <c:v>0.658</c:v>
                </c:pt>
                <c:pt idx="806" formatCode="General">
                  <c:v>0.656</c:v>
                </c:pt>
                <c:pt idx="807" formatCode="General">
                  <c:v>0.655</c:v>
                </c:pt>
                <c:pt idx="808" formatCode="General">
                  <c:v>0.655</c:v>
                </c:pt>
                <c:pt idx="809" formatCode="General">
                  <c:v>0.655</c:v>
                </c:pt>
                <c:pt idx="810" formatCode="General">
                  <c:v>0.654</c:v>
                </c:pt>
                <c:pt idx="811" formatCode="General">
                  <c:v>0.653</c:v>
                </c:pt>
                <c:pt idx="812" formatCode="General">
                  <c:v>0.652</c:v>
                </c:pt>
                <c:pt idx="813" formatCode="General">
                  <c:v>0.652</c:v>
                </c:pt>
                <c:pt idx="814" formatCode="General">
                  <c:v>0.651</c:v>
                </c:pt>
                <c:pt idx="815" formatCode="General">
                  <c:v>0.65</c:v>
                </c:pt>
                <c:pt idx="816" formatCode="General">
                  <c:v>0.649</c:v>
                </c:pt>
                <c:pt idx="817" formatCode="General">
                  <c:v>0.646</c:v>
                </c:pt>
                <c:pt idx="818" formatCode="General">
                  <c:v>0.646</c:v>
                </c:pt>
                <c:pt idx="819" formatCode="General">
                  <c:v>0.644</c:v>
                </c:pt>
                <c:pt idx="820" formatCode="General">
                  <c:v>0.643</c:v>
                </c:pt>
                <c:pt idx="821" formatCode="General">
                  <c:v>0.642</c:v>
                </c:pt>
                <c:pt idx="822" formatCode="General">
                  <c:v>0.639</c:v>
                </c:pt>
                <c:pt idx="823" formatCode="General">
                  <c:v>0.637</c:v>
                </c:pt>
                <c:pt idx="824" formatCode="General">
                  <c:v>0.636</c:v>
                </c:pt>
                <c:pt idx="825" formatCode="General">
                  <c:v>0.635</c:v>
                </c:pt>
                <c:pt idx="826" formatCode="General">
                  <c:v>0.636</c:v>
                </c:pt>
                <c:pt idx="827" formatCode="General">
                  <c:v>0.635</c:v>
                </c:pt>
                <c:pt idx="828" formatCode="General">
                  <c:v>0.635</c:v>
                </c:pt>
                <c:pt idx="829" formatCode="General">
                  <c:v>0.634</c:v>
                </c:pt>
                <c:pt idx="830" formatCode="General">
                  <c:v>0.635</c:v>
                </c:pt>
                <c:pt idx="831" formatCode="General">
                  <c:v>0.635</c:v>
                </c:pt>
                <c:pt idx="832" formatCode="General">
                  <c:v>0.635</c:v>
                </c:pt>
                <c:pt idx="833" formatCode="General">
                  <c:v>0.638</c:v>
                </c:pt>
                <c:pt idx="834" formatCode="General">
                  <c:v>0.639</c:v>
                </c:pt>
                <c:pt idx="835" formatCode="General">
                  <c:v>0.64</c:v>
                </c:pt>
                <c:pt idx="836" formatCode="General">
                  <c:v>0.641</c:v>
                </c:pt>
                <c:pt idx="837" formatCode="General">
                  <c:v>0.642</c:v>
                </c:pt>
                <c:pt idx="838" formatCode="General">
                  <c:v>0.644</c:v>
                </c:pt>
                <c:pt idx="839" formatCode="General">
                  <c:v>0.644</c:v>
                </c:pt>
                <c:pt idx="840" formatCode="General">
                  <c:v>0.644</c:v>
                </c:pt>
                <c:pt idx="841" formatCode="General">
                  <c:v>0.644</c:v>
                </c:pt>
                <c:pt idx="842" formatCode="General">
                  <c:v>0.643</c:v>
                </c:pt>
                <c:pt idx="843" formatCode="General">
                  <c:v>0.642</c:v>
                </c:pt>
                <c:pt idx="844" formatCode="General">
                  <c:v>0.642</c:v>
                </c:pt>
                <c:pt idx="845" formatCode="General">
                  <c:v>0.644</c:v>
                </c:pt>
                <c:pt idx="846" formatCode="General">
                  <c:v>0.645</c:v>
                </c:pt>
                <c:pt idx="847" formatCode="General">
                  <c:v>0.645</c:v>
                </c:pt>
                <c:pt idx="848" formatCode="General">
                  <c:v>0.646</c:v>
                </c:pt>
                <c:pt idx="849" formatCode="General">
                  <c:v>0.654</c:v>
                </c:pt>
                <c:pt idx="850" formatCode="General">
                  <c:v>0.659</c:v>
                </c:pt>
                <c:pt idx="851" formatCode="General">
                  <c:v>0.663000000000001</c:v>
                </c:pt>
                <c:pt idx="852" formatCode="General">
                  <c:v>0.665000000000001</c:v>
                </c:pt>
                <c:pt idx="853" formatCode="General">
                  <c:v>0.668000000000001</c:v>
                </c:pt>
                <c:pt idx="854" formatCode="General">
                  <c:v>0.672000000000001</c:v>
                </c:pt>
                <c:pt idx="855" formatCode="General">
                  <c:v>0.677000000000002</c:v>
                </c:pt>
                <c:pt idx="856" formatCode="General">
                  <c:v>0.682</c:v>
                </c:pt>
                <c:pt idx="857" formatCode="General">
                  <c:v>0.682</c:v>
                </c:pt>
                <c:pt idx="858" formatCode="General">
                  <c:v>0.682</c:v>
                </c:pt>
                <c:pt idx="859" formatCode="General">
                  <c:v>0.682</c:v>
                </c:pt>
                <c:pt idx="860" formatCode="General">
                  <c:v>0.683</c:v>
                </c:pt>
                <c:pt idx="861" formatCode="General">
                  <c:v>0.684</c:v>
                </c:pt>
                <c:pt idx="862" formatCode="General">
                  <c:v>0.685</c:v>
                </c:pt>
                <c:pt idx="863" formatCode="General">
                  <c:v>0.688</c:v>
                </c:pt>
                <c:pt idx="864" formatCode="General">
                  <c:v>0.69</c:v>
                </c:pt>
                <c:pt idx="865" formatCode="General">
                  <c:v>0.692</c:v>
                </c:pt>
                <c:pt idx="866" formatCode="General">
                  <c:v>0.695</c:v>
                </c:pt>
                <c:pt idx="867" formatCode="General">
                  <c:v>0.697</c:v>
                </c:pt>
                <c:pt idx="868" formatCode="General">
                  <c:v>0.697</c:v>
                </c:pt>
                <c:pt idx="869" formatCode="General">
                  <c:v>0.697</c:v>
                </c:pt>
                <c:pt idx="870" formatCode="General">
                  <c:v>0.699</c:v>
                </c:pt>
                <c:pt idx="871" formatCode="General">
                  <c:v>0.699</c:v>
                </c:pt>
                <c:pt idx="872" formatCode="General">
                  <c:v>0.701</c:v>
                </c:pt>
                <c:pt idx="873" formatCode="General">
                  <c:v>0.702</c:v>
                </c:pt>
                <c:pt idx="874" formatCode="General">
                  <c:v>0.704</c:v>
                </c:pt>
                <c:pt idx="875" formatCode="General">
                  <c:v>0.706</c:v>
                </c:pt>
                <c:pt idx="876" formatCode="General">
                  <c:v>0.707</c:v>
                </c:pt>
                <c:pt idx="877" formatCode="General">
                  <c:v>0.711</c:v>
                </c:pt>
                <c:pt idx="878" formatCode="General">
                  <c:v>0.713</c:v>
                </c:pt>
                <c:pt idx="879" formatCode="General">
                  <c:v>0.715</c:v>
                </c:pt>
                <c:pt idx="880" formatCode="General">
                  <c:v>0.718</c:v>
                </c:pt>
                <c:pt idx="881" formatCode="General">
                  <c:v>0.719</c:v>
                </c:pt>
                <c:pt idx="882" formatCode="General">
                  <c:v>0.72</c:v>
                </c:pt>
                <c:pt idx="883" formatCode="General">
                  <c:v>0.723</c:v>
                </c:pt>
                <c:pt idx="884" formatCode="General">
                  <c:v>0.727</c:v>
                </c:pt>
                <c:pt idx="885" formatCode="General">
                  <c:v>0.729</c:v>
                </c:pt>
                <c:pt idx="886" formatCode="General">
                  <c:v>0.732</c:v>
                </c:pt>
                <c:pt idx="887" formatCode="General">
                  <c:v>0.733</c:v>
                </c:pt>
                <c:pt idx="888" formatCode="General">
                  <c:v>0.737</c:v>
                </c:pt>
                <c:pt idx="889" formatCode="General">
                  <c:v>0.739</c:v>
                </c:pt>
                <c:pt idx="890" formatCode="General">
                  <c:v>0.742</c:v>
                </c:pt>
                <c:pt idx="891" formatCode="General">
                  <c:v>0.748</c:v>
                </c:pt>
                <c:pt idx="892" formatCode="General">
                  <c:v>0.754</c:v>
                </c:pt>
                <c:pt idx="893" formatCode="General">
                  <c:v>0.761</c:v>
                </c:pt>
                <c:pt idx="894" formatCode="General">
                  <c:v>0.767</c:v>
                </c:pt>
                <c:pt idx="895" formatCode="General">
                  <c:v>0.782</c:v>
                </c:pt>
                <c:pt idx="896" formatCode="General">
                  <c:v>0.79</c:v>
                </c:pt>
                <c:pt idx="897" formatCode="General">
                  <c:v>0.793</c:v>
                </c:pt>
                <c:pt idx="898" formatCode="General">
                  <c:v>0.797</c:v>
                </c:pt>
                <c:pt idx="899" formatCode="General">
                  <c:v>0.802</c:v>
                </c:pt>
                <c:pt idx="900" formatCode="General">
                  <c:v>0.81</c:v>
                </c:pt>
                <c:pt idx="901" formatCode="General">
                  <c:v>0.822</c:v>
                </c:pt>
                <c:pt idx="902" formatCode="General">
                  <c:v>0.827</c:v>
                </c:pt>
                <c:pt idx="903" formatCode="General">
                  <c:v>0.835</c:v>
                </c:pt>
                <c:pt idx="904" formatCode="General">
                  <c:v>0.84</c:v>
                </c:pt>
                <c:pt idx="905" formatCode="General">
                  <c:v>0.846</c:v>
                </c:pt>
                <c:pt idx="906" formatCode="General">
                  <c:v>0.861</c:v>
                </c:pt>
                <c:pt idx="907" formatCode="General">
                  <c:v>0.87</c:v>
                </c:pt>
                <c:pt idx="908" formatCode="General">
                  <c:v>0.876</c:v>
                </c:pt>
                <c:pt idx="909" formatCode="General">
                  <c:v>0.881</c:v>
                </c:pt>
                <c:pt idx="910" formatCode="General">
                  <c:v>0.884</c:v>
                </c:pt>
                <c:pt idx="911" formatCode="General">
                  <c:v>0.885</c:v>
                </c:pt>
                <c:pt idx="912" formatCode="General">
                  <c:v>0.889</c:v>
                </c:pt>
                <c:pt idx="913" formatCode="General">
                  <c:v>0.893</c:v>
                </c:pt>
                <c:pt idx="914" formatCode="General">
                  <c:v>0.896</c:v>
                </c:pt>
                <c:pt idx="915" formatCode="General">
                  <c:v>0.899</c:v>
                </c:pt>
                <c:pt idx="916" formatCode="General">
                  <c:v>0.896</c:v>
                </c:pt>
                <c:pt idx="917" formatCode="General">
                  <c:v>0.898</c:v>
                </c:pt>
                <c:pt idx="918" formatCode="General">
                  <c:v>0.899</c:v>
                </c:pt>
                <c:pt idx="919" formatCode="General">
                  <c:v>0.9</c:v>
                </c:pt>
                <c:pt idx="920" formatCode="General">
                  <c:v>0.904</c:v>
                </c:pt>
                <c:pt idx="921" formatCode="General">
                  <c:v>0.905</c:v>
                </c:pt>
                <c:pt idx="922" formatCode="General">
                  <c:v>0.904</c:v>
                </c:pt>
                <c:pt idx="923" formatCode="General">
                  <c:v>0.904</c:v>
                </c:pt>
                <c:pt idx="924" formatCode="General">
                  <c:v>0.903</c:v>
                </c:pt>
                <c:pt idx="925" formatCode="General">
                  <c:v>0.899</c:v>
                </c:pt>
                <c:pt idx="926" formatCode="General">
                  <c:v>0.898</c:v>
                </c:pt>
                <c:pt idx="927" formatCode="General">
                  <c:v>0.896</c:v>
                </c:pt>
                <c:pt idx="928" formatCode="General">
                  <c:v>0.895</c:v>
                </c:pt>
                <c:pt idx="929" formatCode="General">
                  <c:v>0.894</c:v>
                </c:pt>
                <c:pt idx="930" formatCode="General">
                  <c:v>0.891</c:v>
                </c:pt>
                <c:pt idx="931" formatCode="General">
                  <c:v>0.89</c:v>
                </c:pt>
                <c:pt idx="932" formatCode="General">
                  <c:v>0.891</c:v>
                </c:pt>
                <c:pt idx="933" formatCode="General">
                  <c:v>0.889</c:v>
                </c:pt>
                <c:pt idx="934" formatCode="General">
                  <c:v>0.89</c:v>
                </c:pt>
                <c:pt idx="935" formatCode="General">
                  <c:v>0.889</c:v>
                </c:pt>
                <c:pt idx="936" formatCode="General">
                  <c:v>0.888</c:v>
                </c:pt>
                <c:pt idx="937" formatCode="General">
                  <c:v>0.888</c:v>
                </c:pt>
                <c:pt idx="938" formatCode="General">
                  <c:v>0.886</c:v>
                </c:pt>
                <c:pt idx="939">
                  <c:v>0.886</c:v>
                </c:pt>
                <c:pt idx="940">
                  <c:v>0.884</c:v>
                </c:pt>
                <c:pt idx="941">
                  <c:v>0.883</c:v>
                </c:pt>
                <c:pt idx="942">
                  <c:v>0.882</c:v>
                </c:pt>
                <c:pt idx="943">
                  <c:v>0.881</c:v>
                </c:pt>
                <c:pt idx="944">
                  <c:v>0.88</c:v>
                </c:pt>
                <c:pt idx="945">
                  <c:v>0.879</c:v>
                </c:pt>
                <c:pt idx="946">
                  <c:v>0.878</c:v>
                </c:pt>
                <c:pt idx="947">
                  <c:v>0.879</c:v>
                </c:pt>
                <c:pt idx="948">
                  <c:v>0.877</c:v>
                </c:pt>
                <c:pt idx="949">
                  <c:v>0.876</c:v>
                </c:pt>
                <c:pt idx="950">
                  <c:v>0.879</c:v>
                </c:pt>
                <c:pt idx="951">
                  <c:v>0.879</c:v>
                </c:pt>
                <c:pt idx="952">
                  <c:v>0.876</c:v>
                </c:pt>
                <c:pt idx="953">
                  <c:v>0.879</c:v>
                </c:pt>
                <c:pt idx="954">
                  <c:v>0.879</c:v>
                </c:pt>
                <c:pt idx="955">
                  <c:v>0.878</c:v>
                </c:pt>
                <c:pt idx="956">
                  <c:v>0.879</c:v>
                </c:pt>
                <c:pt idx="957">
                  <c:v>0.879</c:v>
                </c:pt>
                <c:pt idx="958">
                  <c:v>0.88</c:v>
                </c:pt>
                <c:pt idx="959">
                  <c:v>0.886</c:v>
                </c:pt>
                <c:pt idx="960">
                  <c:v>0.892</c:v>
                </c:pt>
                <c:pt idx="961">
                  <c:v>0.942</c:v>
                </c:pt>
                <c:pt idx="962">
                  <c:v>0.953</c:v>
                </c:pt>
                <c:pt idx="963">
                  <c:v>0.956</c:v>
                </c:pt>
                <c:pt idx="964">
                  <c:v>0.959</c:v>
                </c:pt>
                <c:pt idx="965">
                  <c:v>0.965</c:v>
                </c:pt>
                <c:pt idx="966">
                  <c:v>0.972</c:v>
                </c:pt>
                <c:pt idx="967">
                  <c:v>0.977</c:v>
                </c:pt>
                <c:pt idx="968">
                  <c:v>0.982</c:v>
                </c:pt>
                <c:pt idx="969">
                  <c:v>0.985</c:v>
                </c:pt>
                <c:pt idx="970">
                  <c:v>0.987</c:v>
                </c:pt>
                <c:pt idx="971">
                  <c:v>0.993</c:v>
                </c:pt>
                <c:pt idx="972">
                  <c:v>1.0</c:v>
                </c:pt>
                <c:pt idx="973">
                  <c:v>1.008</c:v>
                </c:pt>
                <c:pt idx="974">
                  <c:v>1.016</c:v>
                </c:pt>
                <c:pt idx="975">
                  <c:v>1.024999999999998</c:v>
                </c:pt>
                <c:pt idx="976">
                  <c:v>1.028999999999998</c:v>
                </c:pt>
                <c:pt idx="977">
                  <c:v>1.032</c:v>
                </c:pt>
                <c:pt idx="978">
                  <c:v>1.036999999999998</c:v>
                </c:pt>
                <c:pt idx="979">
                  <c:v>1.042999999999998</c:v>
                </c:pt>
                <c:pt idx="980">
                  <c:v>1.044999999999998</c:v>
                </c:pt>
                <c:pt idx="981">
                  <c:v>1.044999999999998</c:v>
                </c:pt>
                <c:pt idx="982">
                  <c:v>1.046</c:v>
                </c:pt>
                <c:pt idx="983">
                  <c:v>1.046999999999998</c:v>
                </c:pt>
                <c:pt idx="984">
                  <c:v>1.048999999999998</c:v>
                </c:pt>
                <c:pt idx="985">
                  <c:v>1.05</c:v>
                </c:pt>
                <c:pt idx="986">
                  <c:v>1.05</c:v>
                </c:pt>
                <c:pt idx="987">
                  <c:v>1.05</c:v>
                </c:pt>
                <c:pt idx="988">
                  <c:v>1.048999999999998</c:v>
                </c:pt>
                <c:pt idx="989">
                  <c:v>1.048</c:v>
                </c:pt>
                <c:pt idx="990">
                  <c:v>1.05</c:v>
                </c:pt>
                <c:pt idx="991">
                  <c:v>1.048999999999998</c:v>
                </c:pt>
                <c:pt idx="992">
                  <c:v>1.048</c:v>
                </c:pt>
                <c:pt idx="993">
                  <c:v>1.046</c:v>
                </c:pt>
                <c:pt idx="994">
                  <c:v>1.044</c:v>
                </c:pt>
                <c:pt idx="995">
                  <c:v>1.040999999999998</c:v>
                </c:pt>
                <c:pt idx="996">
                  <c:v>1.04</c:v>
                </c:pt>
                <c:pt idx="997">
                  <c:v>1.038999999999998</c:v>
                </c:pt>
                <c:pt idx="998">
                  <c:v>1.034999999999998</c:v>
                </c:pt>
                <c:pt idx="999">
                  <c:v>1.03</c:v>
                </c:pt>
                <c:pt idx="1000">
                  <c:v>1.030999999999998</c:v>
                </c:pt>
                <c:pt idx="1001">
                  <c:v>1.028</c:v>
                </c:pt>
                <c:pt idx="1002">
                  <c:v>1.026999999999998</c:v>
                </c:pt>
                <c:pt idx="1003">
                  <c:v>1.028</c:v>
                </c:pt>
                <c:pt idx="1004">
                  <c:v>1.026</c:v>
                </c:pt>
                <c:pt idx="1005">
                  <c:v>1.026999999999998</c:v>
                </c:pt>
                <c:pt idx="1006">
                  <c:v>1.026999999999998</c:v>
                </c:pt>
                <c:pt idx="1007">
                  <c:v>1.028</c:v>
                </c:pt>
                <c:pt idx="1008">
                  <c:v>1.028999999999998</c:v>
                </c:pt>
                <c:pt idx="1009">
                  <c:v>1.028999999999998</c:v>
                </c:pt>
                <c:pt idx="1010">
                  <c:v>1.028999999999998</c:v>
                </c:pt>
                <c:pt idx="1011">
                  <c:v>1.028</c:v>
                </c:pt>
                <c:pt idx="1012">
                  <c:v>1.026</c:v>
                </c:pt>
                <c:pt idx="1013">
                  <c:v>1.026</c:v>
                </c:pt>
                <c:pt idx="1014">
                  <c:v>1.024999999999998</c:v>
                </c:pt>
                <c:pt idx="1015">
                  <c:v>1.024</c:v>
                </c:pt>
                <c:pt idx="1016">
                  <c:v>1.022999999999998</c:v>
                </c:pt>
                <c:pt idx="1017">
                  <c:v>1.022</c:v>
                </c:pt>
                <c:pt idx="1018">
                  <c:v>1.022</c:v>
                </c:pt>
                <c:pt idx="1019">
                  <c:v>1.020999999999998</c:v>
                </c:pt>
                <c:pt idx="1020">
                  <c:v>1.014999999999998</c:v>
                </c:pt>
                <c:pt idx="1021">
                  <c:v>1.014</c:v>
                </c:pt>
                <c:pt idx="1022">
                  <c:v>1.014</c:v>
                </c:pt>
                <c:pt idx="1023">
                  <c:v>1.014</c:v>
                </c:pt>
                <c:pt idx="1024">
                  <c:v>1.012999999999998</c:v>
                </c:pt>
                <c:pt idx="1025">
                  <c:v>1.01</c:v>
                </c:pt>
                <c:pt idx="1026">
                  <c:v>1.006</c:v>
                </c:pt>
                <c:pt idx="1027">
                  <c:v>1.000999999999998</c:v>
                </c:pt>
                <c:pt idx="1028">
                  <c:v>0.999</c:v>
                </c:pt>
                <c:pt idx="1029">
                  <c:v>0.998</c:v>
                </c:pt>
                <c:pt idx="1030">
                  <c:v>0.997</c:v>
                </c:pt>
                <c:pt idx="1031">
                  <c:v>0.997</c:v>
                </c:pt>
                <c:pt idx="1032">
                  <c:v>0.995</c:v>
                </c:pt>
                <c:pt idx="1033">
                  <c:v>0.995</c:v>
                </c:pt>
                <c:pt idx="1034">
                  <c:v>0.995</c:v>
                </c:pt>
                <c:pt idx="1035">
                  <c:v>0.998</c:v>
                </c:pt>
                <c:pt idx="1036">
                  <c:v>1.006</c:v>
                </c:pt>
                <c:pt idx="1037">
                  <c:v>1.008999999999998</c:v>
                </c:pt>
                <c:pt idx="1038">
                  <c:v>1.012</c:v>
                </c:pt>
                <c:pt idx="1039">
                  <c:v>1.014</c:v>
                </c:pt>
                <c:pt idx="1040">
                  <c:v>1.016</c:v>
                </c:pt>
                <c:pt idx="1041">
                  <c:v>1.024999999999998</c:v>
                </c:pt>
                <c:pt idx="1042">
                  <c:v>1.028999999999998</c:v>
                </c:pt>
                <c:pt idx="1043">
                  <c:v>1.030999999999998</c:v>
                </c:pt>
                <c:pt idx="1044">
                  <c:v>1.050999999999998</c:v>
                </c:pt>
                <c:pt idx="1045">
                  <c:v>1.056999999999998</c:v>
                </c:pt>
                <c:pt idx="1046">
                  <c:v>1.062999999999998</c:v>
                </c:pt>
                <c:pt idx="1047">
                  <c:v>1.074</c:v>
                </c:pt>
                <c:pt idx="1048">
                  <c:v>1.082</c:v>
                </c:pt>
                <c:pt idx="1049">
                  <c:v>1.083</c:v>
                </c:pt>
                <c:pt idx="1050">
                  <c:v>1.087</c:v>
                </c:pt>
                <c:pt idx="1051">
                  <c:v>1.088</c:v>
                </c:pt>
                <c:pt idx="1052">
                  <c:v>1.084</c:v>
                </c:pt>
                <c:pt idx="1053">
                  <c:v>1.079</c:v>
                </c:pt>
                <c:pt idx="1054">
                  <c:v>1.089</c:v>
                </c:pt>
                <c:pt idx="1055">
                  <c:v>1.094</c:v>
                </c:pt>
                <c:pt idx="1056">
                  <c:v>1.093</c:v>
                </c:pt>
                <c:pt idx="1057">
                  <c:v>1.091</c:v>
                </c:pt>
                <c:pt idx="1058">
                  <c:v>1.09</c:v>
                </c:pt>
                <c:pt idx="1059">
                  <c:v>1.089</c:v>
                </c:pt>
                <c:pt idx="1060">
                  <c:v>1.086</c:v>
                </c:pt>
                <c:pt idx="1061">
                  <c:v>1.078</c:v>
                </c:pt>
                <c:pt idx="1062">
                  <c:v>1.079</c:v>
                </c:pt>
                <c:pt idx="1063">
                  <c:v>1.082</c:v>
                </c:pt>
                <c:pt idx="1064">
                  <c:v>1.087</c:v>
                </c:pt>
                <c:pt idx="1065">
                  <c:v>1.088</c:v>
                </c:pt>
                <c:pt idx="1066">
                  <c:v>1.092</c:v>
                </c:pt>
                <c:pt idx="1067">
                  <c:v>1.094</c:v>
                </c:pt>
                <c:pt idx="1068">
                  <c:v>1.096</c:v>
                </c:pt>
                <c:pt idx="1069">
                  <c:v>1.095</c:v>
                </c:pt>
                <c:pt idx="1070">
                  <c:v>1.098</c:v>
                </c:pt>
                <c:pt idx="1071">
                  <c:v>1.161999999999999</c:v>
                </c:pt>
                <c:pt idx="1072">
                  <c:v>1.172000000000002</c:v>
                </c:pt>
                <c:pt idx="1073">
                  <c:v>1.180000000000002</c:v>
                </c:pt>
                <c:pt idx="1074">
                  <c:v>1.179</c:v>
                </c:pt>
                <c:pt idx="1075">
                  <c:v>1.175</c:v>
                </c:pt>
                <c:pt idx="1076">
                  <c:v>1.173</c:v>
                </c:pt>
                <c:pt idx="1077">
                  <c:v>1.174000000000002</c:v>
                </c:pt>
                <c:pt idx="1078">
                  <c:v>1.167</c:v>
                </c:pt>
                <c:pt idx="1079">
                  <c:v>1.170000000000002</c:v>
                </c:pt>
                <c:pt idx="1080">
                  <c:v>1.170000000000002</c:v>
                </c:pt>
                <c:pt idx="1081">
                  <c:v>1.172000000000002</c:v>
                </c:pt>
                <c:pt idx="1082">
                  <c:v>1.179</c:v>
                </c:pt>
                <c:pt idx="1083">
                  <c:v>1.185</c:v>
                </c:pt>
                <c:pt idx="1084">
                  <c:v>1.191</c:v>
                </c:pt>
                <c:pt idx="1085">
                  <c:v>1.197</c:v>
                </c:pt>
                <c:pt idx="1086">
                  <c:v>1.202999999999998</c:v>
                </c:pt>
                <c:pt idx="1087">
                  <c:v>1.21</c:v>
                </c:pt>
                <c:pt idx="1088">
                  <c:v>1.218999999999998</c:v>
                </c:pt>
                <c:pt idx="1089">
                  <c:v>1.230999999999998</c:v>
                </c:pt>
                <c:pt idx="1090">
                  <c:v>1.238999999999998</c:v>
                </c:pt>
                <c:pt idx="1091">
                  <c:v>1.248999999999998</c:v>
                </c:pt>
                <c:pt idx="1092">
                  <c:v>1.254999999999998</c:v>
                </c:pt>
                <c:pt idx="1093">
                  <c:v>1.262</c:v>
                </c:pt>
                <c:pt idx="1094">
                  <c:v>1.268999999999998</c:v>
                </c:pt>
                <c:pt idx="1095">
                  <c:v>1.28</c:v>
                </c:pt>
                <c:pt idx="1096">
                  <c:v>1.294</c:v>
                </c:pt>
                <c:pt idx="1097">
                  <c:v>1.310999999999998</c:v>
                </c:pt>
                <c:pt idx="1098">
                  <c:v>1.32</c:v>
                </c:pt>
                <c:pt idx="1099">
                  <c:v>1.327</c:v>
                </c:pt>
                <c:pt idx="1100">
                  <c:v>1.332</c:v>
                </c:pt>
                <c:pt idx="1101">
                  <c:v>1.332</c:v>
                </c:pt>
                <c:pt idx="1102">
                  <c:v>1.338</c:v>
                </c:pt>
                <c:pt idx="1103">
                  <c:v>1.343</c:v>
                </c:pt>
                <c:pt idx="1104">
                  <c:v>1.349</c:v>
                </c:pt>
                <c:pt idx="1105">
                  <c:v>1.356</c:v>
                </c:pt>
                <c:pt idx="1106">
                  <c:v>1.361</c:v>
                </c:pt>
                <c:pt idx="1107">
                  <c:v>1.365</c:v>
                </c:pt>
                <c:pt idx="1108">
                  <c:v>1.375</c:v>
                </c:pt>
                <c:pt idx="1109">
                  <c:v>1.385</c:v>
                </c:pt>
                <c:pt idx="1110">
                  <c:v>1.395</c:v>
                </c:pt>
                <c:pt idx="1111">
                  <c:v>1.401999999999997</c:v>
                </c:pt>
                <c:pt idx="1112">
                  <c:v>1.414999999999998</c:v>
                </c:pt>
                <c:pt idx="1113">
                  <c:v>1.423999999999997</c:v>
                </c:pt>
                <c:pt idx="1114">
                  <c:v>1.418999999999998</c:v>
                </c:pt>
                <c:pt idx="1115">
                  <c:v>1.422999999999998</c:v>
                </c:pt>
                <c:pt idx="1116">
                  <c:v>1.425999999999997</c:v>
                </c:pt>
                <c:pt idx="1117">
                  <c:v>1.42</c:v>
                </c:pt>
                <c:pt idx="1118">
                  <c:v>1.42</c:v>
                </c:pt>
                <c:pt idx="1119">
                  <c:v>1.424999999999998</c:v>
                </c:pt>
                <c:pt idx="1120">
                  <c:v>1.425999999999997</c:v>
                </c:pt>
                <c:pt idx="1121">
                  <c:v>1.427999999999997</c:v>
                </c:pt>
                <c:pt idx="1122">
                  <c:v>1.430999999999998</c:v>
                </c:pt>
                <c:pt idx="1123">
                  <c:v>1.433999999999997</c:v>
                </c:pt>
                <c:pt idx="1124">
                  <c:v>1.434999999999998</c:v>
                </c:pt>
                <c:pt idx="1125">
                  <c:v>1.433999999999997</c:v>
                </c:pt>
                <c:pt idx="1126">
                  <c:v>1.433999999999997</c:v>
                </c:pt>
                <c:pt idx="1127">
                  <c:v>1.434999999999998</c:v>
                </c:pt>
                <c:pt idx="1128">
                  <c:v>1.432999999999998</c:v>
                </c:pt>
                <c:pt idx="1129">
                  <c:v>1.43</c:v>
                </c:pt>
                <c:pt idx="1130">
                  <c:v>1.43</c:v>
                </c:pt>
                <c:pt idx="1131">
                  <c:v>1.432999999999998</c:v>
                </c:pt>
                <c:pt idx="1132">
                  <c:v>1.433999999999997</c:v>
                </c:pt>
                <c:pt idx="1133">
                  <c:v>1.434999999999998</c:v>
                </c:pt>
                <c:pt idx="1134">
                  <c:v>1.435999999999997</c:v>
                </c:pt>
                <c:pt idx="1135">
                  <c:v>1.437999999999997</c:v>
                </c:pt>
                <c:pt idx="1136">
                  <c:v>1.442999999999998</c:v>
                </c:pt>
                <c:pt idx="1137">
                  <c:v>1.452</c:v>
                </c:pt>
                <c:pt idx="1138">
                  <c:v>1.464</c:v>
                </c:pt>
                <c:pt idx="1139">
                  <c:v>1.468999999999998</c:v>
                </c:pt>
                <c:pt idx="1140">
                  <c:v>1.470999999999998</c:v>
                </c:pt>
                <c:pt idx="1141">
                  <c:v>1.476999999999998</c:v>
                </c:pt>
                <c:pt idx="1142">
                  <c:v>1.484999999999998</c:v>
                </c:pt>
                <c:pt idx="1143">
                  <c:v>1.494</c:v>
                </c:pt>
                <c:pt idx="1144">
                  <c:v>1.502</c:v>
                </c:pt>
                <c:pt idx="1145">
                  <c:v>1.51</c:v>
                </c:pt>
                <c:pt idx="1146">
                  <c:v>1.52</c:v>
                </c:pt>
                <c:pt idx="1147">
                  <c:v>1.526</c:v>
                </c:pt>
                <c:pt idx="1148">
                  <c:v>1.526</c:v>
                </c:pt>
                <c:pt idx="1149">
                  <c:v>1.528</c:v>
                </c:pt>
                <c:pt idx="1150">
                  <c:v>1.524</c:v>
                </c:pt>
                <c:pt idx="1151">
                  <c:v>1.530999999999998</c:v>
                </c:pt>
                <c:pt idx="1152">
                  <c:v>1.536999999999998</c:v>
                </c:pt>
                <c:pt idx="1153">
                  <c:v>1.546999999999998</c:v>
                </c:pt>
                <c:pt idx="1154">
                  <c:v>1.556</c:v>
                </c:pt>
                <c:pt idx="1155">
                  <c:v>1.562999999999998</c:v>
                </c:pt>
                <c:pt idx="1156">
                  <c:v>1.568</c:v>
                </c:pt>
                <c:pt idx="1157">
                  <c:v>1.569</c:v>
                </c:pt>
                <c:pt idx="1158">
                  <c:v>1.583</c:v>
                </c:pt>
                <c:pt idx="1159">
                  <c:v>1.593</c:v>
                </c:pt>
                <c:pt idx="1160">
                  <c:v>1.601</c:v>
                </c:pt>
                <c:pt idx="1161">
                  <c:v>1.599</c:v>
                </c:pt>
                <c:pt idx="1162">
                  <c:v>1.605</c:v>
                </c:pt>
                <c:pt idx="1163">
                  <c:v>1.606</c:v>
                </c:pt>
                <c:pt idx="1164">
                  <c:v>1.608</c:v>
                </c:pt>
                <c:pt idx="1165">
                  <c:v>1.608</c:v>
                </c:pt>
                <c:pt idx="1166">
                  <c:v>1.609</c:v>
                </c:pt>
                <c:pt idx="1167">
                  <c:v>1.604</c:v>
                </c:pt>
                <c:pt idx="1168">
                  <c:v>1.608</c:v>
                </c:pt>
                <c:pt idx="1169">
                  <c:v>1.611</c:v>
                </c:pt>
                <c:pt idx="1170">
                  <c:v>1.613</c:v>
                </c:pt>
                <c:pt idx="1171">
                  <c:v>1.615</c:v>
                </c:pt>
                <c:pt idx="1172">
                  <c:v>1.612</c:v>
                </c:pt>
                <c:pt idx="1173">
                  <c:v>1.61</c:v>
                </c:pt>
                <c:pt idx="1174">
                  <c:v>1.609</c:v>
                </c:pt>
                <c:pt idx="1175">
                  <c:v>1.609</c:v>
                </c:pt>
                <c:pt idx="1176">
                  <c:v>1.605</c:v>
                </c:pt>
                <c:pt idx="1177">
                  <c:v>1.601</c:v>
                </c:pt>
                <c:pt idx="1178">
                  <c:v>1.602</c:v>
                </c:pt>
                <c:pt idx="1179">
                  <c:v>1.564</c:v>
                </c:pt>
                <c:pt idx="1180">
                  <c:v>1.56</c:v>
                </c:pt>
                <c:pt idx="1181">
                  <c:v>1.554999999999998</c:v>
                </c:pt>
                <c:pt idx="1182">
                  <c:v>1.544999999999998</c:v>
                </c:pt>
                <c:pt idx="1183">
                  <c:v>1.534999999999998</c:v>
                </c:pt>
                <c:pt idx="1184">
                  <c:v>1.534999999999998</c:v>
                </c:pt>
                <c:pt idx="1185">
                  <c:v>1.538</c:v>
                </c:pt>
                <c:pt idx="1186">
                  <c:v>1.536</c:v>
                </c:pt>
                <c:pt idx="1187">
                  <c:v>1.534999999999998</c:v>
                </c:pt>
                <c:pt idx="1188">
                  <c:v>1.534999999999998</c:v>
                </c:pt>
                <c:pt idx="1189">
                  <c:v>1.532999999999998</c:v>
                </c:pt>
                <c:pt idx="1190">
                  <c:v>1.534</c:v>
                </c:pt>
                <c:pt idx="1191">
                  <c:v>1.536</c:v>
                </c:pt>
                <c:pt idx="1192">
                  <c:v>1.538999999999998</c:v>
                </c:pt>
                <c:pt idx="1193">
                  <c:v>1.538999999999998</c:v>
                </c:pt>
                <c:pt idx="1194">
                  <c:v>1.54</c:v>
                </c:pt>
                <c:pt idx="1195">
                  <c:v>1.54</c:v>
                </c:pt>
                <c:pt idx="1196">
                  <c:v>1.54</c:v>
                </c:pt>
                <c:pt idx="1197">
                  <c:v>1.542</c:v>
                </c:pt>
                <c:pt idx="1198">
                  <c:v>1.542999999999998</c:v>
                </c:pt>
                <c:pt idx="1199">
                  <c:v>1.540999999999998</c:v>
                </c:pt>
                <c:pt idx="1200">
                  <c:v>1.536999999999998</c:v>
                </c:pt>
                <c:pt idx="1201">
                  <c:v>1.534</c:v>
                </c:pt>
                <c:pt idx="1202">
                  <c:v>1.532</c:v>
                </c:pt>
                <c:pt idx="1203">
                  <c:v>1.532</c:v>
                </c:pt>
                <c:pt idx="1204">
                  <c:v>1.53</c:v>
                </c:pt>
                <c:pt idx="1205">
                  <c:v>1.526999999999998</c:v>
                </c:pt>
                <c:pt idx="1206">
                  <c:v>1.528</c:v>
                </c:pt>
                <c:pt idx="1207">
                  <c:v>1.528999999999998</c:v>
                </c:pt>
                <c:pt idx="1208">
                  <c:v>1.530999999999998</c:v>
                </c:pt>
                <c:pt idx="1209">
                  <c:v>1.534999999999998</c:v>
                </c:pt>
                <c:pt idx="1210">
                  <c:v>1.536</c:v>
                </c:pt>
                <c:pt idx="1211">
                  <c:v>1.536999999999998</c:v>
                </c:pt>
                <c:pt idx="1212">
                  <c:v>1.536999999999998</c:v>
                </c:pt>
                <c:pt idx="1213">
                  <c:v>1.536</c:v>
                </c:pt>
                <c:pt idx="1214">
                  <c:v>1.536999999999998</c:v>
                </c:pt>
                <c:pt idx="1215">
                  <c:v>1.534999999999998</c:v>
                </c:pt>
                <c:pt idx="1216">
                  <c:v>1.536999999999998</c:v>
                </c:pt>
                <c:pt idx="1217">
                  <c:v>1.544</c:v>
                </c:pt>
                <c:pt idx="1218">
                  <c:v>1.55</c:v>
                </c:pt>
                <c:pt idx="1219">
                  <c:v>1.554</c:v>
                </c:pt>
                <c:pt idx="1220">
                  <c:v>1.556999999999998</c:v>
                </c:pt>
                <c:pt idx="1221">
                  <c:v>1.556999999999998</c:v>
                </c:pt>
                <c:pt idx="1222">
                  <c:v>1.558</c:v>
                </c:pt>
                <c:pt idx="1223">
                  <c:v>1.556</c:v>
                </c:pt>
                <c:pt idx="1224">
                  <c:v>1.566</c:v>
                </c:pt>
                <c:pt idx="1225">
                  <c:v>1.566999999999998</c:v>
                </c:pt>
                <c:pt idx="1226">
                  <c:v>1.57</c:v>
                </c:pt>
                <c:pt idx="1227">
                  <c:v>1.571</c:v>
                </c:pt>
                <c:pt idx="1228">
                  <c:v>1.572</c:v>
                </c:pt>
                <c:pt idx="1229">
                  <c:v>1.574</c:v>
                </c:pt>
                <c:pt idx="1230">
                  <c:v>1.578</c:v>
                </c:pt>
                <c:pt idx="1231">
                  <c:v>1.579</c:v>
                </c:pt>
                <c:pt idx="1232">
                  <c:v>1.582</c:v>
                </c:pt>
                <c:pt idx="1233">
                  <c:v>1.584</c:v>
                </c:pt>
                <c:pt idx="1234">
                  <c:v>1.585</c:v>
                </c:pt>
                <c:pt idx="1235">
                  <c:v>1.588</c:v>
                </c:pt>
                <c:pt idx="1236">
                  <c:v>1.588</c:v>
                </c:pt>
                <c:pt idx="1237">
                  <c:v>1.588</c:v>
                </c:pt>
                <c:pt idx="1238">
                  <c:v>1.59</c:v>
                </c:pt>
                <c:pt idx="1239">
                  <c:v>1.592</c:v>
                </c:pt>
                <c:pt idx="1240">
                  <c:v>1.591</c:v>
                </c:pt>
                <c:pt idx="1241">
                  <c:v>1.585</c:v>
                </c:pt>
                <c:pt idx="1242">
                  <c:v>1.584</c:v>
                </c:pt>
                <c:pt idx="1243">
                  <c:v>1.58</c:v>
                </c:pt>
                <c:pt idx="1244">
                  <c:v>1.488</c:v>
                </c:pt>
                <c:pt idx="1245">
                  <c:v>1.476</c:v>
                </c:pt>
                <c:pt idx="1246">
                  <c:v>1.474</c:v>
                </c:pt>
                <c:pt idx="1247">
                  <c:v>1.47</c:v>
                </c:pt>
                <c:pt idx="1248">
                  <c:v>1.464</c:v>
                </c:pt>
                <c:pt idx="1249">
                  <c:v>1.462</c:v>
                </c:pt>
                <c:pt idx="1250">
                  <c:v>1.458999999999998</c:v>
                </c:pt>
                <c:pt idx="1251">
                  <c:v>1.456999999999998</c:v>
                </c:pt>
                <c:pt idx="1252">
                  <c:v>1.458</c:v>
                </c:pt>
                <c:pt idx="1253">
                  <c:v>1.46</c:v>
                </c:pt>
                <c:pt idx="1254">
                  <c:v>1.464999999999998</c:v>
                </c:pt>
                <c:pt idx="1255">
                  <c:v>1.466999999999998</c:v>
                </c:pt>
                <c:pt idx="1256">
                  <c:v>1.466999999999998</c:v>
                </c:pt>
                <c:pt idx="1257">
                  <c:v>1.470999999999998</c:v>
                </c:pt>
                <c:pt idx="1258">
                  <c:v>1.474</c:v>
                </c:pt>
                <c:pt idx="1259">
                  <c:v>1.474999999999998</c:v>
                </c:pt>
                <c:pt idx="1260">
                  <c:v>1.476999999999998</c:v>
                </c:pt>
                <c:pt idx="1261">
                  <c:v>1.476999999999998</c:v>
                </c:pt>
                <c:pt idx="1262">
                  <c:v>1.472999999999998</c:v>
                </c:pt>
                <c:pt idx="1263">
                  <c:v>1.468999999999998</c:v>
                </c:pt>
                <c:pt idx="1264">
                  <c:v>1.468999999999998</c:v>
                </c:pt>
                <c:pt idx="1265">
                  <c:v>1.47</c:v>
                </c:pt>
                <c:pt idx="1266">
                  <c:v>1.472</c:v>
                </c:pt>
                <c:pt idx="1267">
                  <c:v>1.472</c:v>
                </c:pt>
                <c:pt idx="1268">
                  <c:v>1.47</c:v>
                </c:pt>
                <c:pt idx="1269">
                  <c:v>1.436999999999998</c:v>
                </c:pt>
                <c:pt idx="1270">
                  <c:v>1.43</c:v>
                </c:pt>
                <c:pt idx="1271">
                  <c:v>1.425999999999997</c:v>
                </c:pt>
                <c:pt idx="1272">
                  <c:v>1.422999999999998</c:v>
                </c:pt>
                <c:pt idx="1273">
                  <c:v>1.418999999999998</c:v>
                </c:pt>
                <c:pt idx="1274">
                  <c:v>1.416999999999998</c:v>
                </c:pt>
                <c:pt idx="1275">
                  <c:v>1.417999999999997</c:v>
                </c:pt>
                <c:pt idx="1276">
                  <c:v>1.417999999999997</c:v>
                </c:pt>
                <c:pt idx="1277">
                  <c:v>1.415999999999997</c:v>
                </c:pt>
                <c:pt idx="1278">
                  <c:v>1.41</c:v>
                </c:pt>
                <c:pt idx="1279">
                  <c:v>1.403999999999997</c:v>
                </c:pt>
                <c:pt idx="1280">
                  <c:v>1.395999999999999</c:v>
                </c:pt>
                <c:pt idx="1281">
                  <c:v>1.387</c:v>
                </c:pt>
                <c:pt idx="1282">
                  <c:v>1.369</c:v>
                </c:pt>
                <c:pt idx="1283">
                  <c:v>1.356</c:v>
                </c:pt>
                <c:pt idx="1284">
                  <c:v>1.343</c:v>
                </c:pt>
                <c:pt idx="1285">
                  <c:v>1.333</c:v>
                </c:pt>
                <c:pt idx="1286">
                  <c:v>1.319</c:v>
                </c:pt>
                <c:pt idx="1287">
                  <c:v>1.302999999999998</c:v>
                </c:pt>
                <c:pt idx="1288">
                  <c:v>1.288</c:v>
                </c:pt>
                <c:pt idx="1289">
                  <c:v>1.276</c:v>
                </c:pt>
                <c:pt idx="1290">
                  <c:v>1.266999999999998</c:v>
                </c:pt>
                <c:pt idx="1291">
                  <c:v>1.256999999999998</c:v>
                </c:pt>
                <c:pt idx="1292">
                  <c:v>1.244999999999998</c:v>
                </c:pt>
                <c:pt idx="1293">
                  <c:v>1.230999999999998</c:v>
                </c:pt>
                <c:pt idx="1294">
                  <c:v>1.222</c:v>
                </c:pt>
                <c:pt idx="1295">
                  <c:v>1.212999999999998</c:v>
                </c:pt>
                <c:pt idx="1296">
                  <c:v>1.204</c:v>
                </c:pt>
                <c:pt idx="1297">
                  <c:v>1.195</c:v>
                </c:pt>
                <c:pt idx="1298">
                  <c:v>1.181999999999998</c:v>
                </c:pt>
                <c:pt idx="1299">
                  <c:v>1.167999999999998</c:v>
                </c:pt>
                <c:pt idx="1300">
                  <c:v>1.157999999999998</c:v>
                </c:pt>
                <c:pt idx="1301">
                  <c:v>1.149</c:v>
                </c:pt>
                <c:pt idx="1302">
                  <c:v>1.141999999999998</c:v>
                </c:pt>
                <c:pt idx="1303">
                  <c:v>1.137999999999998</c:v>
                </c:pt>
                <c:pt idx="1304">
                  <c:v>1.131</c:v>
                </c:pt>
                <c:pt idx="1305">
                  <c:v>1.125</c:v>
                </c:pt>
                <c:pt idx="1306">
                  <c:v>1.115</c:v>
                </c:pt>
                <c:pt idx="1307">
                  <c:v>1.108</c:v>
                </c:pt>
                <c:pt idx="1308">
                  <c:v>1.102</c:v>
                </c:pt>
                <c:pt idx="1309">
                  <c:v>1.094</c:v>
                </c:pt>
                <c:pt idx="1310">
                  <c:v>1.086</c:v>
                </c:pt>
                <c:pt idx="1311">
                  <c:v>1.077</c:v>
                </c:pt>
                <c:pt idx="1312">
                  <c:v>1.07</c:v>
                </c:pt>
                <c:pt idx="1313">
                  <c:v>1.062999999999998</c:v>
                </c:pt>
                <c:pt idx="1314">
                  <c:v>1.056999999999998</c:v>
                </c:pt>
                <c:pt idx="1315">
                  <c:v>1.050999999999998</c:v>
                </c:pt>
                <c:pt idx="1316">
                  <c:v>1.044999999999998</c:v>
                </c:pt>
                <c:pt idx="1317">
                  <c:v>1.040999999999998</c:v>
                </c:pt>
                <c:pt idx="1318">
                  <c:v>1.036</c:v>
                </c:pt>
                <c:pt idx="1319">
                  <c:v>1.030999999999998</c:v>
                </c:pt>
                <c:pt idx="1320">
                  <c:v>1.026</c:v>
                </c:pt>
                <c:pt idx="1321">
                  <c:v>1.020999999999998</c:v>
                </c:pt>
                <c:pt idx="1322">
                  <c:v>1.014</c:v>
                </c:pt>
                <c:pt idx="1323">
                  <c:v>1.006</c:v>
                </c:pt>
                <c:pt idx="1324">
                  <c:v>0.997</c:v>
                </c:pt>
                <c:pt idx="1325">
                  <c:v>0.991</c:v>
                </c:pt>
                <c:pt idx="1326">
                  <c:v>0.983</c:v>
                </c:pt>
                <c:pt idx="1327">
                  <c:v>0.967</c:v>
                </c:pt>
                <c:pt idx="1328">
                  <c:v>0.948</c:v>
                </c:pt>
                <c:pt idx="1329">
                  <c:v>0.934</c:v>
                </c:pt>
                <c:pt idx="1330">
                  <c:v>0.92</c:v>
                </c:pt>
                <c:pt idx="1331">
                  <c:v>0.911</c:v>
                </c:pt>
                <c:pt idx="1332">
                  <c:v>0.902</c:v>
                </c:pt>
                <c:pt idx="1333">
                  <c:v>0.894</c:v>
                </c:pt>
                <c:pt idx="1334">
                  <c:v>0.884</c:v>
                </c:pt>
                <c:pt idx="1335">
                  <c:v>0.876</c:v>
                </c:pt>
                <c:pt idx="1336">
                  <c:v>0.871</c:v>
                </c:pt>
                <c:pt idx="1337">
                  <c:v>0.862</c:v>
                </c:pt>
                <c:pt idx="1338">
                  <c:v>0.853</c:v>
                </c:pt>
                <c:pt idx="1339">
                  <c:v>0.842</c:v>
                </c:pt>
                <c:pt idx="1340">
                  <c:v>0.832</c:v>
                </c:pt>
                <c:pt idx="1341">
                  <c:v>0.824</c:v>
                </c:pt>
                <c:pt idx="1342">
                  <c:v>0.817</c:v>
                </c:pt>
                <c:pt idx="1343">
                  <c:v>0.808</c:v>
                </c:pt>
                <c:pt idx="1344">
                  <c:v>0.8</c:v>
                </c:pt>
                <c:pt idx="1345">
                  <c:v>0.794</c:v>
                </c:pt>
                <c:pt idx="1346">
                  <c:v>0.787</c:v>
                </c:pt>
                <c:pt idx="1347">
                  <c:v>0.783</c:v>
                </c:pt>
                <c:pt idx="1348">
                  <c:v>0.777</c:v>
                </c:pt>
                <c:pt idx="1349">
                  <c:v>0.771</c:v>
                </c:pt>
                <c:pt idx="1350">
                  <c:v>0.77</c:v>
                </c:pt>
                <c:pt idx="1351">
                  <c:v>0.768</c:v>
                </c:pt>
                <c:pt idx="1352">
                  <c:v>0.766</c:v>
                </c:pt>
                <c:pt idx="1353">
                  <c:v>0.764</c:v>
                </c:pt>
                <c:pt idx="1354">
                  <c:v>0.76</c:v>
                </c:pt>
                <c:pt idx="1355">
                  <c:v>0.757</c:v>
                </c:pt>
                <c:pt idx="1356">
                  <c:v>0.753</c:v>
                </c:pt>
                <c:pt idx="1357">
                  <c:v>0.75</c:v>
                </c:pt>
                <c:pt idx="1358">
                  <c:v>0.746</c:v>
                </c:pt>
                <c:pt idx="1359">
                  <c:v>0.741</c:v>
                </c:pt>
                <c:pt idx="1360">
                  <c:v>0.737</c:v>
                </c:pt>
                <c:pt idx="1361">
                  <c:v>0.734</c:v>
                </c:pt>
                <c:pt idx="1362">
                  <c:v>0.731</c:v>
                </c:pt>
                <c:pt idx="1363">
                  <c:v>0.727</c:v>
                </c:pt>
                <c:pt idx="1364">
                  <c:v>0.724</c:v>
                </c:pt>
                <c:pt idx="1365">
                  <c:v>0.72</c:v>
                </c:pt>
                <c:pt idx="1366">
                  <c:v>0.715</c:v>
                </c:pt>
                <c:pt idx="1367">
                  <c:v>0.708</c:v>
                </c:pt>
                <c:pt idx="1368">
                  <c:v>0.704</c:v>
                </c:pt>
                <c:pt idx="1369">
                  <c:v>0.7</c:v>
                </c:pt>
                <c:pt idx="1370">
                  <c:v>0.697</c:v>
                </c:pt>
                <c:pt idx="1371">
                  <c:v>0.693</c:v>
                </c:pt>
                <c:pt idx="1372">
                  <c:v>0.692</c:v>
                </c:pt>
                <c:pt idx="1373">
                  <c:v>0.691</c:v>
                </c:pt>
                <c:pt idx="1374">
                  <c:v>0.69</c:v>
                </c:pt>
                <c:pt idx="1375">
                  <c:v>0.69</c:v>
                </c:pt>
                <c:pt idx="1376">
                  <c:v>0.689</c:v>
                </c:pt>
                <c:pt idx="1377">
                  <c:v>0.687</c:v>
                </c:pt>
                <c:pt idx="1378">
                  <c:v>0.685</c:v>
                </c:pt>
                <c:pt idx="1379">
                  <c:v>0.686</c:v>
                </c:pt>
                <c:pt idx="1380">
                  <c:v>0.684</c:v>
                </c:pt>
                <c:pt idx="1381">
                  <c:v>0.682</c:v>
                </c:pt>
                <c:pt idx="1382">
                  <c:v>0.681</c:v>
                </c:pt>
                <c:pt idx="1383">
                  <c:v>0.68</c:v>
                </c:pt>
                <c:pt idx="1384">
                  <c:v>0.677000000000002</c:v>
                </c:pt>
                <c:pt idx="1385">
                  <c:v>0.675000000000001</c:v>
                </c:pt>
                <c:pt idx="1386">
                  <c:v>0.673</c:v>
                </c:pt>
                <c:pt idx="1387">
                  <c:v>0.673</c:v>
                </c:pt>
                <c:pt idx="1388">
                  <c:v>0.671</c:v>
                </c:pt>
                <c:pt idx="1389">
                  <c:v>0.668000000000001</c:v>
                </c:pt>
                <c:pt idx="1390">
                  <c:v>0.665000000000001</c:v>
                </c:pt>
                <c:pt idx="1391">
                  <c:v>0.664000000000001</c:v>
                </c:pt>
                <c:pt idx="1392">
                  <c:v>0.663000000000001</c:v>
                </c:pt>
                <c:pt idx="1393">
                  <c:v>0.663000000000001</c:v>
                </c:pt>
                <c:pt idx="1394">
                  <c:v>0.663000000000001</c:v>
                </c:pt>
                <c:pt idx="1395">
                  <c:v>0.663000000000001</c:v>
                </c:pt>
                <c:pt idx="1396">
                  <c:v>0.661</c:v>
                </c:pt>
                <c:pt idx="1397">
                  <c:v>0.661</c:v>
                </c:pt>
                <c:pt idx="1398">
                  <c:v>0.662</c:v>
                </c:pt>
                <c:pt idx="1399">
                  <c:v>0.663000000000001</c:v>
                </c:pt>
                <c:pt idx="1400">
                  <c:v>0.662</c:v>
                </c:pt>
                <c:pt idx="1401">
                  <c:v>0.659</c:v>
                </c:pt>
                <c:pt idx="1402">
                  <c:v>0.657</c:v>
                </c:pt>
                <c:pt idx="1403">
                  <c:v>0.657</c:v>
                </c:pt>
                <c:pt idx="1404">
                  <c:v>0.655</c:v>
                </c:pt>
                <c:pt idx="1405">
                  <c:v>0.654</c:v>
                </c:pt>
                <c:pt idx="1406">
                  <c:v>0.653</c:v>
                </c:pt>
                <c:pt idx="1407">
                  <c:v>0.653</c:v>
                </c:pt>
                <c:pt idx="1408">
                  <c:v>0.652</c:v>
                </c:pt>
                <c:pt idx="1409">
                  <c:v>0.653</c:v>
                </c:pt>
                <c:pt idx="1410">
                  <c:v>0.653</c:v>
                </c:pt>
                <c:pt idx="1411">
                  <c:v>0.652</c:v>
                </c:pt>
                <c:pt idx="1412">
                  <c:v>0.65</c:v>
                </c:pt>
                <c:pt idx="1413">
                  <c:v>0.645</c:v>
                </c:pt>
                <c:pt idx="1414">
                  <c:v>0.641</c:v>
                </c:pt>
                <c:pt idx="1415">
                  <c:v>0.549</c:v>
                </c:pt>
                <c:pt idx="1416">
                  <c:v>0.531</c:v>
                </c:pt>
                <c:pt idx="1417">
                  <c:v>0.521</c:v>
                </c:pt>
                <c:pt idx="1418">
                  <c:v>0.512</c:v>
                </c:pt>
                <c:pt idx="1419">
                  <c:v>0.497</c:v>
                </c:pt>
                <c:pt idx="1420">
                  <c:v>0.486</c:v>
                </c:pt>
                <c:pt idx="1421">
                  <c:v>0.477</c:v>
                </c:pt>
                <c:pt idx="1422">
                  <c:v>0.47</c:v>
                </c:pt>
                <c:pt idx="1423">
                  <c:v>0.464</c:v>
                </c:pt>
                <c:pt idx="1424">
                  <c:v>0.458</c:v>
                </c:pt>
                <c:pt idx="1425">
                  <c:v>0.451</c:v>
                </c:pt>
                <c:pt idx="1426">
                  <c:v>0.442</c:v>
                </c:pt>
                <c:pt idx="1427">
                  <c:v>0.435</c:v>
                </c:pt>
                <c:pt idx="1428">
                  <c:v>0.427</c:v>
                </c:pt>
                <c:pt idx="1429">
                  <c:v>0.422</c:v>
                </c:pt>
                <c:pt idx="1430">
                  <c:v>0.415</c:v>
                </c:pt>
                <c:pt idx="1431">
                  <c:v>0.401</c:v>
                </c:pt>
                <c:pt idx="1432">
                  <c:v>0.389</c:v>
                </c:pt>
                <c:pt idx="1433">
                  <c:v>0.381</c:v>
                </c:pt>
                <c:pt idx="1434">
                  <c:v>0.375</c:v>
                </c:pt>
                <c:pt idx="1435">
                  <c:v>0.375</c:v>
                </c:pt>
                <c:pt idx="1436">
                  <c:v>0.374</c:v>
                </c:pt>
                <c:pt idx="1437">
                  <c:v>0.37</c:v>
                </c:pt>
                <c:pt idx="1438">
                  <c:v>0.366</c:v>
                </c:pt>
                <c:pt idx="1439">
                  <c:v>0.36</c:v>
                </c:pt>
                <c:pt idx="1440">
                  <c:v>0.353</c:v>
                </c:pt>
                <c:pt idx="1441">
                  <c:v>0.349</c:v>
                </c:pt>
                <c:pt idx="1442">
                  <c:v>0.345</c:v>
                </c:pt>
                <c:pt idx="1443">
                  <c:v>0.341</c:v>
                </c:pt>
                <c:pt idx="1444">
                  <c:v>0.339</c:v>
                </c:pt>
                <c:pt idx="1445">
                  <c:v>0.334</c:v>
                </c:pt>
                <c:pt idx="1446">
                  <c:v>0.325</c:v>
                </c:pt>
                <c:pt idx="1447">
                  <c:v>0.318</c:v>
                </c:pt>
                <c:pt idx="1448">
                  <c:v>0.31</c:v>
                </c:pt>
                <c:pt idx="1449">
                  <c:v>0.303</c:v>
                </c:pt>
                <c:pt idx="1450">
                  <c:v>0.295</c:v>
                </c:pt>
                <c:pt idx="1451">
                  <c:v>0.293</c:v>
                </c:pt>
                <c:pt idx="1452">
                  <c:v>0.29</c:v>
                </c:pt>
                <c:pt idx="1453">
                  <c:v>0.288</c:v>
                </c:pt>
                <c:pt idx="1454">
                  <c:v>0.283</c:v>
                </c:pt>
                <c:pt idx="1455">
                  <c:v>0.278</c:v>
                </c:pt>
                <c:pt idx="1456">
                  <c:v>0.276</c:v>
                </c:pt>
                <c:pt idx="1457">
                  <c:v>0.273</c:v>
                </c:pt>
                <c:pt idx="1458">
                  <c:v>0.269</c:v>
                </c:pt>
                <c:pt idx="1459">
                  <c:v>0.266</c:v>
                </c:pt>
                <c:pt idx="1460">
                  <c:v>0.265</c:v>
                </c:pt>
                <c:pt idx="1461">
                  <c:v>0.261</c:v>
                </c:pt>
                <c:pt idx="1462">
                  <c:v>0.258</c:v>
                </c:pt>
                <c:pt idx="1463">
                  <c:v>0.255</c:v>
                </c:pt>
                <c:pt idx="1464">
                  <c:v>0.252</c:v>
                </c:pt>
                <c:pt idx="1465">
                  <c:v>0.25</c:v>
                </c:pt>
                <c:pt idx="1466">
                  <c:v>0.248</c:v>
                </c:pt>
                <c:pt idx="1467">
                  <c:v>0.244</c:v>
                </c:pt>
                <c:pt idx="1468">
                  <c:v>0.238</c:v>
                </c:pt>
                <c:pt idx="1469">
                  <c:v>0.233</c:v>
                </c:pt>
                <c:pt idx="1470">
                  <c:v>0.228</c:v>
                </c:pt>
                <c:pt idx="1471">
                  <c:v>0.225</c:v>
                </c:pt>
                <c:pt idx="1472">
                  <c:v>0.222</c:v>
                </c:pt>
                <c:pt idx="1473">
                  <c:v>0.222</c:v>
                </c:pt>
                <c:pt idx="1474">
                  <c:v>0.221</c:v>
                </c:pt>
                <c:pt idx="1475">
                  <c:v>0.22</c:v>
                </c:pt>
                <c:pt idx="1476">
                  <c:v>0.223</c:v>
                </c:pt>
                <c:pt idx="1477">
                  <c:v>0.22</c:v>
                </c:pt>
                <c:pt idx="1478">
                  <c:v>0.218</c:v>
                </c:pt>
                <c:pt idx="1479">
                  <c:v>0.216</c:v>
                </c:pt>
                <c:pt idx="1480">
                  <c:v>0.215</c:v>
                </c:pt>
                <c:pt idx="1481">
                  <c:v>0.214</c:v>
                </c:pt>
                <c:pt idx="1482">
                  <c:v>0.212</c:v>
                </c:pt>
                <c:pt idx="1483">
                  <c:v>0.211</c:v>
                </c:pt>
                <c:pt idx="1484">
                  <c:v>0.21</c:v>
                </c:pt>
                <c:pt idx="1485">
                  <c:v>0.21</c:v>
                </c:pt>
                <c:pt idx="1486">
                  <c:v>0.209</c:v>
                </c:pt>
                <c:pt idx="1487">
                  <c:v>0.208</c:v>
                </c:pt>
                <c:pt idx="1488">
                  <c:v>0.207</c:v>
                </c:pt>
                <c:pt idx="1489">
                  <c:v>0.205</c:v>
                </c:pt>
                <c:pt idx="1490">
                  <c:v>0.204</c:v>
                </c:pt>
                <c:pt idx="1491">
                  <c:v>0.204</c:v>
                </c:pt>
                <c:pt idx="1492">
                  <c:v>0.203</c:v>
                </c:pt>
                <c:pt idx="1493">
                  <c:v>0.202</c:v>
                </c:pt>
                <c:pt idx="1494">
                  <c:v>0.201</c:v>
                </c:pt>
                <c:pt idx="1495">
                  <c:v>0.199</c:v>
                </c:pt>
                <c:pt idx="1496">
                  <c:v>0.196</c:v>
                </c:pt>
                <c:pt idx="1497">
                  <c:v>0.198</c:v>
                </c:pt>
                <c:pt idx="1498">
                  <c:v>0.197</c:v>
                </c:pt>
                <c:pt idx="1499">
                  <c:v>0.197</c:v>
                </c:pt>
                <c:pt idx="1500">
                  <c:v>0.197</c:v>
                </c:pt>
                <c:pt idx="1501">
                  <c:v>0.196</c:v>
                </c:pt>
                <c:pt idx="1502">
                  <c:v>0.196</c:v>
                </c:pt>
                <c:pt idx="1503">
                  <c:v>0.196</c:v>
                </c:pt>
                <c:pt idx="1504">
                  <c:v>0.194</c:v>
                </c:pt>
                <c:pt idx="1505">
                  <c:v>0.193</c:v>
                </c:pt>
                <c:pt idx="1506">
                  <c:v>0.192</c:v>
                </c:pt>
                <c:pt idx="1507">
                  <c:v>0.192</c:v>
                </c:pt>
                <c:pt idx="1508">
                  <c:v>0.191</c:v>
                </c:pt>
                <c:pt idx="1509">
                  <c:v>0.191</c:v>
                </c:pt>
                <c:pt idx="1510">
                  <c:v>0.191</c:v>
                </c:pt>
                <c:pt idx="1511">
                  <c:v>0.191</c:v>
                </c:pt>
                <c:pt idx="1512">
                  <c:v>0.19</c:v>
                </c:pt>
                <c:pt idx="1513">
                  <c:v>0.19</c:v>
                </c:pt>
                <c:pt idx="1514">
                  <c:v>0.19</c:v>
                </c:pt>
                <c:pt idx="1515">
                  <c:v>0.19</c:v>
                </c:pt>
                <c:pt idx="1516">
                  <c:v>0.189</c:v>
                </c:pt>
                <c:pt idx="1517">
                  <c:v>0.189</c:v>
                </c:pt>
                <c:pt idx="1518">
                  <c:v>0.188</c:v>
                </c:pt>
                <c:pt idx="1519">
                  <c:v>0.19</c:v>
                </c:pt>
                <c:pt idx="1520">
                  <c:v>0.191</c:v>
                </c:pt>
                <c:pt idx="1521">
                  <c:v>0.19</c:v>
                </c:pt>
                <c:pt idx="1522">
                  <c:v>0.191</c:v>
                </c:pt>
                <c:pt idx="1523">
                  <c:v>0.19</c:v>
                </c:pt>
                <c:pt idx="1524">
                  <c:v>0.19</c:v>
                </c:pt>
                <c:pt idx="1525">
                  <c:v>0.187</c:v>
                </c:pt>
                <c:pt idx="1526">
                  <c:v>0.183</c:v>
                </c:pt>
                <c:pt idx="1527">
                  <c:v>0.181</c:v>
                </c:pt>
                <c:pt idx="1528">
                  <c:v>0.183</c:v>
                </c:pt>
                <c:pt idx="1529">
                  <c:v>0.183</c:v>
                </c:pt>
                <c:pt idx="1530">
                  <c:v>0.184</c:v>
                </c:pt>
                <c:pt idx="1531">
                  <c:v>0.184</c:v>
                </c:pt>
                <c:pt idx="1532">
                  <c:v>0.184</c:v>
                </c:pt>
                <c:pt idx="1533">
                  <c:v>0.183</c:v>
                </c:pt>
                <c:pt idx="1534">
                  <c:v>0.183</c:v>
                </c:pt>
                <c:pt idx="1535">
                  <c:v>0.184</c:v>
                </c:pt>
                <c:pt idx="1536">
                  <c:v>0.186</c:v>
                </c:pt>
                <c:pt idx="1537">
                  <c:v>0.185</c:v>
                </c:pt>
                <c:pt idx="1538">
                  <c:v>0.186</c:v>
                </c:pt>
                <c:pt idx="1539">
                  <c:v>0.187</c:v>
                </c:pt>
                <c:pt idx="1540">
                  <c:v>0.188</c:v>
                </c:pt>
                <c:pt idx="1541">
                  <c:v>0.189</c:v>
                </c:pt>
                <c:pt idx="1542">
                  <c:v>0.191</c:v>
                </c:pt>
                <c:pt idx="1543">
                  <c:v>0.192</c:v>
                </c:pt>
                <c:pt idx="1544">
                  <c:v>0.192</c:v>
                </c:pt>
                <c:pt idx="1545">
                  <c:v>0.192</c:v>
                </c:pt>
                <c:pt idx="1546">
                  <c:v>0.19</c:v>
                </c:pt>
                <c:pt idx="1547">
                  <c:v>0.195</c:v>
                </c:pt>
                <c:pt idx="1548">
                  <c:v>0.199</c:v>
                </c:pt>
                <c:pt idx="1549">
                  <c:v>0.202</c:v>
                </c:pt>
                <c:pt idx="1550">
                  <c:v>0.201</c:v>
                </c:pt>
                <c:pt idx="1551">
                  <c:v>0.204</c:v>
                </c:pt>
                <c:pt idx="1552">
                  <c:v>0.209</c:v>
                </c:pt>
                <c:pt idx="1553">
                  <c:v>0.209</c:v>
                </c:pt>
                <c:pt idx="1554">
                  <c:v>0.209</c:v>
                </c:pt>
                <c:pt idx="1555">
                  <c:v>0.209</c:v>
                </c:pt>
                <c:pt idx="1556">
                  <c:v>0.211</c:v>
                </c:pt>
                <c:pt idx="1557">
                  <c:v>0.214</c:v>
                </c:pt>
                <c:pt idx="1558">
                  <c:v>0.224</c:v>
                </c:pt>
                <c:pt idx="1559">
                  <c:v>0.226</c:v>
                </c:pt>
                <c:pt idx="1560">
                  <c:v>0.23</c:v>
                </c:pt>
                <c:pt idx="1561">
                  <c:v>0.232</c:v>
                </c:pt>
                <c:pt idx="1562">
                  <c:v>0.234</c:v>
                </c:pt>
                <c:pt idx="1563">
                  <c:v>0.233</c:v>
                </c:pt>
                <c:pt idx="1564">
                  <c:v>0.233</c:v>
                </c:pt>
                <c:pt idx="1565">
                  <c:v>0.233</c:v>
                </c:pt>
                <c:pt idx="1566">
                  <c:v>0.232</c:v>
                </c:pt>
                <c:pt idx="1567">
                  <c:v>0.227</c:v>
                </c:pt>
                <c:pt idx="1568">
                  <c:v>0.227</c:v>
                </c:pt>
                <c:pt idx="1569">
                  <c:v>0.226</c:v>
                </c:pt>
                <c:pt idx="1570">
                  <c:v>0.226</c:v>
                </c:pt>
                <c:pt idx="1571">
                  <c:v>0.226</c:v>
                </c:pt>
                <c:pt idx="1572">
                  <c:v>0.225</c:v>
                </c:pt>
                <c:pt idx="1573">
                  <c:v>0.223</c:v>
                </c:pt>
                <c:pt idx="1574">
                  <c:v>0.221</c:v>
                </c:pt>
                <c:pt idx="1575">
                  <c:v>0.221</c:v>
                </c:pt>
                <c:pt idx="1576">
                  <c:v>0.22</c:v>
                </c:pt>
                <c:pt idx="1577">
                  <c:v>0.218</c:v>
                </c:pt>
                <c:pt idx="1578">
                  <c:v>0.213</c:v>
                </c:pt>
                <c:pt idx="1579">
                  <c:v>0.21</c:v>
                </c:pt>
                <c:pt idx="1580">
                  <c:v>0.21</c:v>
                </c:pt>
                <c:pt idx="1581">
                  <c:v>0.209</c:v>
                </c:pt>
                <c:pt idx="1582">
                  <c:v>0.206</c:v>
                </c:pt>
                <c:pt idx="1583">
                  <c:v>0.202</c:v>
                </c:pt>
                <c:pt idx="1584">
                  <c:v>0.2</c:v>
                </c:pt>
                <c:pt idx="1585">
                  <c:v>0.2</c:v>
                </c:pt>
                <c:pt idx="1586">
                  <c:v>0.2</c:v>
                </c:pt>
                <c:pt idx="1587">
                  <c:v>0.201</c:v>
                </c:pt>
                <c:pt idx="1588">
                  <c:v>0.201</c:v>
                </c:pt>
                <c:pt idx="1589">
                  <c:v>0.201</c:v>
                </c:pt>
                <c:pt idx="1590">
                  <c:v>0.203</c:v>
                </c:pt>
                <c:pt idx="1591">
                  <c:v>0.204</c:v>
                </c:pt>
                <c:pt idx="1592">
                  <c:v>0.204</c:v>
                </c:pt>
                <c:pt idx="1593">
                  <c:v>0.206</c:v>
                </c:pt>
                <c:pt idx="1594">
                  <c:v>0.207</c:v>
                </c:pt>
                <c:pt idx="1595">
                  <c:v>0.21</c:v>
                </c:pt>
                <c:pt idx="1596">
                  <c:v>0.211</c:v>
                </c:pt>
                <c:pt idx="1597">
                  <c:v>0.215</c:v>
                </c:pt>
                <c:pt idx="1598">
                  <c:v>0.214</c:v>
                </c:pt>
                <c:pt idx="1599">
                  <c:v>0.213</c:v>
                </c:pt>
                <c:pt idx="1600">
                  <c:v>0.212</c:v>
                </c:pt>
                <c:pt idx="1601">
                  <c:v>0.211</c:v>
                </c:pt>
                <c:pt idx="1602">
                  <c:v>0.21</c:v>
                </c:pt>
                <c:pt idx="1603">
                  <c:v>0.21</c:v>
                </c:pt>
                <c:pt idx="1604">
                  <c:v>0.21</c:v>
                </c:pt>
                <c:pt idx="1605">
                  <c:v>0.21</c:v>
                </c:pt>
                <c:pt idx="1606">
                  <c:v>0.21</c:v>
                </c:pt>
                <c:pt idx="1607">
                  <c:v>0.211</c:v>
                </c:pt>
                <c:pt idx="1608">
                  <c:v>0.211</c:v>
                </c:pt>
                <c:pt idx="1609">
                  <c:v>0.211</c:v>
                </c:pt>
                <c:pt idx="1610">
                  <c:v>0.21</c:v>
                </c:pt>
                <c:pt idx="1611">
                  <c:v>0.21</c:v>
                </c:pt>
                <c:pt idx="1612">
                  <c:v>0.21</c:v>
                </c:pt>
                <c:pt idx="1613">
                  <c:v>0.21</c:v>
                </c:pt>
                <c:pt idx="1614">
                  <c:v>0.208</c:v>
                </c:pt>
                <c:pt idx="1615">
                  <c:v>0.208</c:v>
                </c:pt>
                <c:pt idx="1616">
                  <c:v>0.208</c:v>
                </c:pt>
                <c:pt idx="1617">
                  <c:v>0.207</c:v>
                </c:pt>
                <c:pt idx="1618">
                  <c:v>0.206</c:v>
                </c:pt>
                <c:pt idx="1619">
                  <c:v>0.206</c:v>
                </c:pt>
                <c:pt idx="1620">
                  <c:v>0.207</c:v>
                </c:pt>
                <c:pt idx="1621">
                  <c:v>0.207</c:v>
                </c:pt>
                <c:pt idx="1622">
                  <c:v>0.207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Euribor!$C$1</c:f>
              <c:strCache>
                <c:ptCount val="1"/>
                <c:pt idx="0">
                  <c:v>EUREPO 3-months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Euribor!$A$2:$A$1624</c:f>
              <c:strCache>
                <c:ptCount val="1623"/>
                <c:pt idx="0">
                  <c:v>1/2/2007</c:v>
                </c:pt>
                <c:pt idx="1">
                  <c:v>1/3/2007</c:v>
                </c:pt>
                <c:pt idx="2">
                  <c:v>1/4/2007</c:v>
                </c:pt>
                <c:pt idx="3">
                  <c:v>1/5/2007</c:v>
                </c:pt>
                <c:pt idx="4">
                  <c:v>1/8/2007</c:v>
                </c:pt>
                <c:pt idx="5">
                  <c:v>1/9/2007</c:v>
                </c:pt>
                <c:pt idx="6">
                  <c:v>1/10/2007</c:v>
                </c:pt>
                <c:pt idx="7">
                  <c:v>1/11/2007</c:v>
                </c:pt>
                <c:pt idx="8">
                  <c:v>1/12/2007</c:v>
                </c:pt>
                <c:pt idx="9">
                  <c:v>1/15/2007</c:v>
                </c:pt>
                <c:pt idx="10">
                  <c:v>1/16/2007</c:v>
                </c:pt>
                <c:pt idx="11">
                  <c:v>1/17/2007</c:v>
                </c:pt>
                <c:pt idx="12">
                  <c:v>1/18/2007</c:v>
                </c:pt>
                <c:pt idx="13">
                  <c:v>1/19/2007</c:v>
                </c:pt>
                <c:pt idx="14">
                  <c:v>1/22/2007</c:v>
                </c:pt>
                <c:pt idx="15">
                  <c:v>1/23/2007</c:v>
                </c:pt>
                <c:pt idx="16">
                  <c:v>1/24/2007</c:v>
                </c:pt>
                <c:pt idx="17">
                  <c:v>1/25/2007</c:v>
                </c:pt>
                <c:pt idx="18">
                  <c:v>1/26/2007</c:v>
                </c:pt>
                <c:pt idx="19">
                  <c:v>1/29/2007</c:v>
                </c:pt>
                <c:pt idx="20">
                  <c:v>1/30/2007</c:v>
                </c:pt>
                <c:pt idx="21">
                  <c:v>1/31/2007</c:v>
                </c:pt>
                <c:pt idx="22">
                  <c:v>2/1/2007</c:v>
                </c:pt>
                <c:pt idx="23">
                  <c:v>2/2/2007</c:v>
                </c:pt>
                <c:pt idx="24">
                  <c:v>2/5/2007</c:v>
                </c:pt>
                <c:pt idx="25">
                  <c:v>2/6/2007</c:v>
                </c:pt>
                <c:pt idx="26">
                  <c:v>2/7/2007</c:v>
                </c:pt>
                <c:pt idx="27">
                  <c:v>2/8/2007</c:v>
                </c:pt>
                <c:pt idx="28">
                  <c:v>2/9/2007</c:v>
                </c:pt>
                <c:pt idx="29">
                  <c:v>2/12/2007</c:v>
                </c:pt>
                <c:pt idx="30">
                  <c:v>2/13/2007</c:v>
                </c:pt>
                <c:pt idx="31">
                  <c:v>2/14/2007</c:v>
                </c:pt>
                <c:pt idx="32">
                  <c:v>2/15/2007</c:v>
                </c:pt>
                <c:pt idx="33">
                  <c:v>2/16/2007</c:v>
                </c:pt>
                <c:pt idx="34">
                  <c:v>2/19/2007</c:v>
                </c:pt>
                <c:pt idx="35">
                  <c:v>2/20/2007</c:v>
                </c:pt>
                <c:pt idx="36">
                  <c:v>2/21/2007</c:v>
                </c:pt>
                <c:pt idx="37">
                  <c:v>2/22/2007</c:v>
                </c:pt>
                <c:pt idx="38">
                  <c:v>2/23/2007</c:v>
                </c:pt>
                <c:pt idx="39">
                  <c:v>2/26/2007</c:v>
                </c:pt>
                <c:pt idx="40">
                  <c:v>2/27/2007</c:v>
                </c:pt>
                <c:pt idx="41">
                  <c:v>2/28/2007</c:v>
                </c:pt>
                <c:pt idx="42">
                  <c:v>3/1/2007</c:v>
                </c:pt>
                <c:pt idx="43">
                  <c:v>3/2/2007</c:v>
                </c:pt>
                <c:pt idx="44">
                  <c:v>3/5/2007</c:v>
                </c:pt>
                <c:pt idx="45">
                  <c:v>3/6/2007</c:v>
                </c:pt>
                <c:pt idx="46">
                  <c:v>3/7/2007</c:v>
                </c:pt>
                <c:pt idx="47">
                  <c:v>3/8/2007</c:v>
                </c:pt>
                <c:pt idx="48">
                  <c:v>3/9/2007</c:v>
                </c:pt>
                <c:pt idx="49">
                  <c:v>3/12/2007</c:v>
                </c:pt>
                <c:pt idx="50">
                  <c:v>3/13/2007</c:v>
                </c:pt>
                <c:pt idx="51">
                  <c:v>3/14/2007</c:v>
                </c:pt>
                <c:pt idx="52">
                  <c:v>3/15/2007</c:v>
                </c:pt>
                <c:pt idx="53">
                  <c:v>3/16/2007</c:v>
                </c:pt>
                <c:pt idx="54">
                  <c:v>3/19/2007</c:v>
                </c:pt>
                <c:pt idx="55">
                  <c:v>3/20/2007</c:v>
                </c:pt>
                <c:pt idx="56">
                  <c:v>3/21/2007</c:v>
                </c:pt>
                <c:pt idx="57">
                  <c:v>3/22/2007</c:v>
                </c:pt>
                <c:pt idx="58">
                  <c:v>3/23/2007</c:v>
                </c:pt>
                <c:pt idx="59">
                  <c:v>3/26/2007</c:v>
                </c:pt>
                <c:pt idx="60">
                  <c:v>3/27/2007</c:v>
                </c:pt>
                <c:pt idx="61">
                  <c:v>3/28/2007</c:v>
                </c:pt>
                <c:pt idx="62">
                  <c:v>3/29/2007</c:v>
                </c:pt>
                <c:pt idx="63">
                  <c:v>3/30/2007</c:v>
                </c:pt>
                <c:pt idx="64">
                  <c:v>4/2/2007</c:v>
                </c:pt>
                <c:pt idx="65">
                  <c:v>4/3/2007</c:v>
                </c:pt>
                <c:pt idx="66">
                  <c:v>4/4/2007</c:v>
                </c:pt>
                <c:pt idx="67">
                  <c:v>4/5/2007</c:v>
                </c:pt>
                <c:pt idx="68">
                  <c:v>4/10/2007</c:v>
                </c:pt>
                <c:pt idx="69">
                  <c:v>4/11/2007</c:v>
                </c:pt>
                <c:pt idx="70">
                  <c:v>4/12/2007</c:v>
                </c:pt>
                <c:pt idx="71">
                  <c:v>4/13/2007</c:v>
                </c:pt>
                <c:pt idx="72">
                  <c:v>4/16/2007</c:v>
                </c:pt>
                <c:pt idx="73">
                  <c:v>4/17/2007</c:v>
                </c:pt>
                <c:pt idx="74">
                  <c:v>4/18/2007</c:v>
                </c:pt>
                <c:pt idx="75">
                  <c:v>4/19/2007</c:v>
                </c:pt>
                <c:pt idx="76">
                  <c:v>4/20/2007</c:v>
                </c:pt>
                <c:pt idx="77">
                  <c:v>4/23/2007</c:v>
                </c:pt>
                <c:pt idx="78">
                  <c:v>4/24/2007</c:v>
                </c:pt>
                <c:pt idx="79">
                  <c:v>4/25/2007</c:v>
                </c:pt>
                <c:pt idx="80">
                  <c:v>4/26/2007</c:v>
                </c:pt>
                <c:pt idx="81">
                  <c:v>4/27/2007</c:v>
                </c:pt>
                <c:pt idx="82">
                  <c:v>4/30/2007</c:v>
                </c:pt>
                <c:pt idx="83">
                  <c:v>5/2/2007</c:v>
                </c:pt>
                <c:pt idx="84">
                  <c:v>5/3/2007</c:v>
                </c:pt>
                <c:pt idx="85">
                  <c:v>5/4/2007</c:v>
                </c:pt>
                <c:pt idx="86">
                  <c:v>5/7/2007</c:v>
                </c:pt>
                <c:pt idx="87">
                  <c:v>5/8/2007</c:v>
                </c:pt>
                <c:pt idx="88">
                  <c:v>5/9/2007</c:v>
                </c:pt>
                <c:pt idx="89">
                  <c:v>5/10/2007</c:v>
                </c:pt>
                <c:pt idx="90">
                  <c:v>5/11/2007</c:v>
                </c:pt>
                <c:pt idx="91">
                  <c:v>5/14/2007</c:v>
                </c:pt>
                <c:pt idx="92">
                  <c:v>5/15/2007</c:v>
                </c:pt>
                <c:pt idx="93">
                  <c:v>5/16/2007</c:v>
                </c:pt>
                <c:pt idx="94">
                  <c:v>5/17/2007</c:v>
                </c:pt>
                <c:pt idx="95">
                  <c:v>5/18/2007</c:v>
                </c:pt>
                <c:pt idx="96">
                  <c:v>5/21/2007</c:v>
                </c:pt>
                <c:pt idx="97">
                  <c:v>5/22/2007</c:v>
                </c:pt>
                <c:pt idx="98">
                  <c:v>5/23/2007</c:v>
                </c:pt>
                <c:pt idx="99">
                  <c:v>5/24/2007</c:v>
                </c:pt>
                <c:pt idx="100">
                  <c:v>5/25/2007</c:v>
                </c:pt>
                <c:pt idx="101">
                  <c:v>5/28/2007</c:v>
                </c:pt>
                <c:pt idx="102">
                  <c:v>5/29/2007</c:v>
                </c:pt>
                <c:pt idx="103">
                  <c:v>5/30/2007</c:v>
                </c:pt>
                <c:pt idx="104">
                  <c:v>5/31/2007</c:v>
                </c:pt>
                <c:pt idx="105">
                  <c:v>6/1/2007</c:v>
                </c:pt>
                <c:pt idx="106">
                  <c:v>6/4/2007</c:v>
                </c:pt>
                <c:pt idx="107">
                  <c:v>6/5/2007</c:v>
                </c:pt>
                <c:pt idx="108">
                  <c:v>6/6/2007</c:v>
                </c:pt>
                <c:pt idx="109">
                  <c:v>6/7/2007</c:v>
                </c:pt>
                <c:pt idx="110">
                  <c:v>6/8/2007</c:v>
                </c:pt>
                <c:pt idx="111">
                  <c:v>6/11/2007</c:v>
                </c:pt>
                <c:pt idx="112">
                  <c:v>6/12/2007</c:v>
                </c:pt>
                <c:pt idx="113">
                  <c:v>6/13/2007</c:v>
                </c:pt>
                <c:pt idx="114">
                  <c:v>6/14/2007</c:v>
                </c:pt>
                <c:pt idx="115">
                  <c:v>6/15/2007</c:v>
                </c:pt>
                <c:pt idx="116">
                  <c:v>6/18/2007</c:v>
                </c:pt>
                <c:pt idx="117">
                  <c:v>6/19/2007</c:v>
                </c:pt>
                <c:pt idx="118">
                  <c:v>6/20/2007</c:v>
                </c:pt>
                <c:pt idx="119">
                  <c:v>6/21/2007</c:v>
                </c:pt>
                <c:pt idx="120">
                  <c:v>6/22/2007</c:v>
                </c:pt>
                <c:pt idx="121">
                  <c:v>6/25/2007</c:v>
                </c:pt>
                <c:pt idx="122">
                  <c:v>6/26/2007</c:v>
                </c:pt>
                <c:pt idx="123">
                  <c:v>6/27/2007</c:v>
                </c:pt>
                <c:pt idx="124">
                  <c:v>6/28/2007</c:v>
                </c:pt>
                <c:pt idx="125">
                  <c:v>6/29/2007</c:v>
                </c:pt>
                <c:pt idx="126">
                  <c:v>7/2/2007</c:v>
                </c:pt>
                <c:pt idx="127">
                  <c:v>7/3/2007</c:v>
                </c:pt>
                <c:pt idx="128">
                  <c:v>7/4/2007</c:v>
                </c:pt>
                <c:pt idx="129">
                  <c:v>7/5/2007</c:v>
                </c:pt>
                <c:pt idx="130">
                  <c:v>7/6/2007</c:v>
                </c:pt>
                <c:pt idx="131">
                  <c:v>7/9/2007</c:v>
                </c:pt>
                <c:pt idx="132">
                  <c:v>7/10/2007</c:v>
                </c:pt>
                <c:pt idx="133">
                  <c:v>7/11/2007</c:v>
                </c:pt>
                <c:pt idx="134">
                  <c:v>7/12/2007</c:v>
                </c:pt>
                <c:pt idx="135">
                  <c:v>7/13/2007</c:v>
                </c:pt>
                <c:pt idx="136">
                  <c:v>7/16/2007</c:v>
                </c:pt>
                <c:pt idx="137">
                  <c:v>7/17/2007</c:v>
                </c:pt>
                <c:pt idx="138">
                  <c:v>7/18/2007</c:v>
                </c:pt>
                <c:pt idx="139">
                  <c:v>7/19/2007</c:v>
                </c:pt>
                <c:pt idx="140">
                  <c:v>7/20/2007</c:v>
                </c:pt>
                <c:pt idx="141">
                  <c:v>7/23/2007</c:v>
                </c:pt>
                <c:pt idx="142">
                  <c:v>7/24/2007</c:v>
                </c:pt>
                <c:pt idx="143">
                  <c:v>7/25/2007</c:v>
                </c:pt>
                <c:pt idx="144">
                  <c:v>7/26/2007</c:v>
                </c:pt>
                <c:pt idx="145">
                  <c:v>7/27/2007</c:v>
                </c:pt>
                <c:pt idx="146">
                  <c:v>7/30/2007</c:v>
                </c:pt>
                <c:pt idx="147">
                  <c:v>7/31/2007</c:v>
                </c:pt>
                <c:pt idx="148">
                  <c:v>8/1/2007</c:v>
                </c:pt>
                <c:pt idx="149">
                  <c:v>8/2/2007</c:v>
                </c:pt>
                <c:pt idx="150">
                  <c:v>8/3/2007</c:v>
                </c:pt>
                <c:pt idx="151">
                  <c:v>8/6/2007</c:v>
                </c:pt>
                <c:pt idx="152">
                  <c:v>8/7/2007</c:v>
                </c:pt>
                <c:pt idx="153">
                  <c:v>8/8/2007</c:v>
                </c:pt>
                <c:pt idx="154">
                  <c:v>8/9/2007</c:v>
                </c:pt>
                <c:pt idx="155">
                  <c:v>8/10/2007</c:v>
                </c:pt>
                <c:pt idx="156">
                  <c:v>8/13/2007</c:v>
                </c:pt>
                <c:pt idx="157">
                  <c:v>8/14/2007</c:v>
                </c:pt>
                <c:pt idx="158">
                  <c:v>8/15/2007</c:v>
                </c:pt>
                <c:pt idx="159">
                  <c:v>8/16/2007</c:v>
                </c:pt>
                <c:pt idx="160">
                  <c:v>8/17/2007</c:v>
                </c:pt>
                <c:pt idx="161">
                  <c:v>8/20/2007</c:v>
                </c:pt>
                <c:pt idx="162">
                  <c:v>8/21/2007</c:v>
                </c:pt>
                <c:pt idx="163">
                  <c:v>8/22/2007</c:v>
                </c:pt>
                <c:pt idx="164">
                  <c:v>8/23/2007</c:v>
                </c:pt>
                <c:pt idx="165">
                  <c:v>8/24/2007</c:v>
                </c:pt>
                <c:pt idx="166">
                  <c:v>8/27/2007</c:v>
                </c:pt>
                <c:pt idx="167">
                  <c:v>8/28/2007</c:v>
                </c:pt>
                <c:pt idx="168">
                  <c:v>8/29/2007</c:v>
                </c:pt>
                <c:pt idx="169">
                  <c:v>8/30/2007</c:v>
                </c:pt>
                <c:pt idx="170">
                  <c:v>8/31/2007</c:v>
                </c:pt>
                <c:pt idx="171">
                  <c:v>9/3/2007</c:v>
                </c:pt>
                <c:pt idx="172">
                  <c:v>9/4/2007</c:v>
                </c:pt>
                <c:pt idx="173">
                  <c:v>9/5/2007</c:v>
                </c:pt>
                <c:pt idx="174">
                  <c:v>9/6/2007</c:v>
                </c:pt>
                <c:pt idx="175">
                  <c:v>9/7/2007</c:v>
                </c:pt>
                <c:pt idx="176">
                  <c:v>9/10/2007</c:v>
                </c:pt>
                <c:pt idx="177">
                  <c:v>9/11/2007</c:v>
                </c:pt>
                <c:pt idx="178">
                  <c:v>9/12/2007</c:v>
                </c:pt>
                <c:pt idx="179">
                  <c:v>9/13/2007</c:v>
                </c:pt>
                <c:pt idx="180">
                  <c:v>9/14/2007</c:v>
                </c:pt>
                <c:pt idx="181">
                  <c:v>9/17/2007</c:v>
                </c:pt>
                <c:pt idx="182">
                  <c:v>9/18/2007</c:v>
                </c:pt>
                <c:pt idx="183">
                  <c:v>9/19/2007</c:v>
                </c:pt>
                <c:pt idx="184">
                  <c:v>9/20/2007</c:v>
                </c:pt>
                <c:pt idx="185">
                  <c:v>9/21/2007</c:v>
                </c:pt>
                <c:pt idx="186">
                  <c:v>9/24/2007</c:v>
                </c:pt>
                <c:pt idx="187">
                  <c:v>9/25/2007</c:v>
                </c:pt>
                <c:pt idx="188">
                  <c:v>9/26/2007</c:v>
                </c:pt>
                <c:pt idx="189">
                  <c:v>9/27/2007</c:v>
                </c:pt>
                <c:pt idx="190">
                  <c:v>9/28/2007</c:v>
                </c:pt>
                <c:pt idx="191">
                  <c:v>10/1/2007</c:v>
                </c:pt>
                <c:pt idx="192">
                  <c:v>10/2/2007</c:v>
                </c:pt>
                <c:pt idx="193">
                  <c:v>10/3/2007</c:v>
                </c:pt>
                <c:pt idx="194">
                  <c:v>10/4/2007</c:v>
                </c:pt>
                <c:pt idx="195">
                  <c:v>10/5/2007</c:v>
                </c:pt>
                <c:pt idx="196">
                  <c:v>10/8/2007</c:v>
                </c:pt>
                <c:pt idx="197">
                  <c:v>10/9/2007</c:v>
                </c:pt>
                <c:pt idx="198">
                  <c:v>10/10/2007</c:v>
                </c:pt>
                <c:pt idx="199">
                  <c:v>10/11/2007</c:v>
                </c:pt>
                <c:pt idx="200">
                  <c:v>10/12/2007</c:v>
                </c:pt>
                <c:pt idx="201">
                  <c:v>10/15/2007</c:v>
                </c:pt>
                <c:pt idx="202">
                  <c:v>10/16/2007</c:v>
                </c:pt>
                <c:pt idx="203">
                  <c:v>10/17/2007</c:v>
                </c:pt>
                <c:pt idx="204">
                  <c:v>10/18/2007</c:v>
                </c:pt>
                <c:pt idx="205">
                  <c:v>10/19/2007</c:v>
                </c:pt>
                <c:pt idx="206">
                  <c:v>10/22/2007</c:v>
                </c:pt>
                <c:pt idx="207">
                  <c:v>10/23/2007</c:v>
                </c:pt>
                <c:pt idx="208">
                  <c:v>10/24/2007</c:v>
                </c:pt>
                <c:pt idx="209">
                  <c:v>10/25/2007</c:v>
                </c:pt>
                <c:pt idx="210">
                  <c:v>10/26/2007</c:v>
                </c:pt>
                <c:pt idx="211">
                  <c:v>10/29/2007</c:v>
                </c:pt>
                <c:pt idx="212">
                  <c:v>10/30/2007</c:v>
                </c:pt>
                <c:pt idx="213">
                  <c:v>10/31/2007</c:v>
                </c:pt>
                <c:pt idx="214">
                  <c:v>11/1/2007</c:v>
                </c:pt>
                <c:pt idx="215">
                  <c:v>11/2/2007</c:v>
                </c:pt>
                <c:pt idx="216">
                  <c:v>11/5/2007</c:v>
                </c:pt>
                <c:pt idx="217">
                  <c:v>11/6/2007</c:v>
                </c:pt>
                <c:pt idx="218">
                  <c:v>11/7/2007</c:v>
                </c:pt>
                <c:pt idx="219">
                  <c:v>11/8/2007</c:v>
                </c:pt>
                <c:pt idx="220">
                  <c:v>11/9/2007</c:v>
                </c:pt>
                <c:pt idx="221">
                  <c:v>11/12/2007</c:v>
                </c:pt>
                <c:pt idx="222">
                  <c:v>11/13/2007</c:v>
                </c:pt>
                <c:pt idx="223">
                  <c:v>11/14/2007</c:v>
                </c:pt>
                <c:pt idx="224">
                  <c:v>11/15/2007</c:v>
                </c:pt>
                <c:pt idx="225">
                  <c:v>11/16/2007</c:v>
                </c:pt>
                <c:pt idx="226">
                  <c:v>11/19/2007</c:v>
                </c:pt>
                <c:pt idx="227">
                  <c:v>11/20/2007</c:v>
                </c:pt>
                <c:pt idx="228">
                  <c:v>11/21/2007</c:v>
                </c:pt>
                <c:pt idx="229">
                  <c:v>11/22/2007</c:v>
                </c:pt>
                <c:pt idx="230">
                  <c:v>11/23/2007</c:v>
                </c:pt>
                <c:pt idx="231">
                  <c:v>11/26/2007</c:v>
                </c:pt>
                <c:pt idx="232">
                  <c:v>11/27/2007</c:v>
                </c:pt>
                <c:pt idx="233">
                  <c:v>11/28/2007</c:v>
                </c:pt>
                <c:pt idx="234">
                  <c:v>11/29/2007</c:v>
                </c:pt>
                <c:pt idx="235">
                  <c:v>11/30/2007</c:v>
                </c:pt>
                <c:pt idx="236">
                  <c:v>12/3/2007</c:v>
                </c:pt>
                <c:pt idx="237">
                  <c:v>12/4/2007</c:v>
                </c:pt>
                <c:pt idx="238">
                  <c:v>12/5/2007</c:v>
                </c:pt>
                <c:pt idx="239">
                  <c:v>12/6/2007</c:v>
                </c:pt>
                <c:pt idx="240">
                  <c:v>12/7/2007</c:v>
                </c:pt>
                <c:pt idx="241">
                  <c:v>12/10/2007</c:v>
                </c:pt>
                <c:pt idx="242">
                  <c:v>12/11/2007</c:v>
                </c:pt>
                <c:pt idx="243">
                  <c:v>12/12/2007</c:v>
                </c:pt>
                <c:pt idx="244">
                  <c:v>12/13/2007</c:v>
                </c:pt>
                <c:pt idx="245">
                  <c:v>12/14/2007</c:v>
                </c:pt>
                <c:pt idx="246">
                  <c:v>12/17/2007</c:v>
                </c:pt>
                <c:pt idx="247">
                  <c:v>12/18/2007</c:v>
                </c:pt>
                <c:pt idx="248">
                  <c:v>12/19/2007</c:v>
                </c:pt>
                <c:pt idx="249">
                  <c:v>12/20/2007</c:v>
                </c:pt>
                <c:pt idx="250">
                  <c:v>12/21/2007</c:v>
                </c:pt>
                <c:pt idx="251">
                  <c:v>12/24/2007</c:v>
                </c:pt>
                <c:pt idx="252">
                  <c:v>12/27/2007</c:v>
                </c:pt>
                <c:pt idx="253">
                  <c:v>12/28/2007</c:v>
                </c:pt>
                <c:pt idx="254">
                  <c:v>12/31/2007</c:v>
                </c:pt>
                <c:pt idx="255">
                  <c:v>1/2/2008</c:v>
                </c:pt>
                <c:pt idx="256">
                  <c:v>1/3/2008</c:v>
                </c:pt>
                <c:pt idx="257">
                  <c:v>1/4/2008</c:v>
                </c:pt>
                <c:pt idx="258">
                  <c:v>1/7/2008</c:v>
                </c:pt>
                <c:pt idx="259">
                  <c:v>1/8/2008</c:v>
                </c:pt>
                <c:pt idx="260">
                  <c:v>1/9/2008</c:v>
                </c:pt>
                <c:pt idx="261">
                  <c:v>1/10/2008</c:v>
                </c:pt>
                <c:pt idx="262">
                  <c:v>1/11/2008</c:v>
                </c:pt>
                <c:pt idx="263">
                  <c:v>1/14/2008</c:v>
                </c:pt>
                <c:pt idx="264">
                  <c:v>1/15/2008</c:v>
                </c:pt>
                <c:pt idx="265">
                  <c:v>1/16/2008</c:v>
                </c:pt>
                <c:pt idx="266">
                  <c:v>1/17/2008</c:v>
                </c:pt>
                <c:pt idx="267">
                  <c:v>1/18/2008</c:v>
                </c:pt>
                <c:pt idx="268">
                  <c:v>1/21/2008</c:v>
                </c:pt>
                <c:pt idx="269">
                  <c:v>1/22/2008</c:v>
                </c:pt>
                <c:pt idx="270">
                  <c:v>1/23/2008</c:v>
                </c:pt>
                <c:pt idx="271">
                  <c:v>1/24/2008</c:v>
                </c:pt>
                <c:pt idx="272">
                  <c:v>1/25/2008</c:v>
                </c:pt>
                <c:pt idx="273">
                  <c:v>1/28/2008</c:v>
                </c:pt>
                <c:pt idx="274">
                  <c:v>1/29/2008</c:v>
                </c:pt>
                <c:pt idx="275">
                  <c:v>1/30/2008</c:v>
                </c:pt>
                <c:pt idx="276">
                  <c:v>1/31/2008</c:v>
                </c:pt>
                <c:pt idx="277">
                  <c:v>2/1/2008</c:v>
                </c:pt>
                <c:pt idx="278">
                  <c:v>2/4/2008</c:v>
                </c:pt>
                <c:pt idx="279">
                  <c:v>2/5/2008</c:v>
                </c:pt>
                <c:pt idx="280">
                  <c:v>2/6/2008</c:v>
                </c:pt>
                <c:pt idx="281">
                  <c:v>2/7/2008</c:v>
                </c:pt>
                <c:pt idx="282">
                  <c:v>2/8/2008</c:v>
                </c:pt>
                <c:pt idx="283">
                  <c:v>2/11/2008</c:v>
                </c:pt>
                <c:pt idx="284">
                  <c:v>2/12/2008</c:v>
                </c:pt>
                <c:pt idx="285">
                  <c:v>2/13/2008</c:v>
                </c:pt>
                <c:pt idx="286">
                  <c:v>2/14/2008</c:v>
                </c:pt>
                <c:pt idx="287">
                  <c:v>2/15/2008</c:v>
                </c:pt>
                <c:pt idx="288">
                  <c:v>2/18/2008</c:v>
                </c:pt>
                <c:pt idx="289">
                  <c:v>2/19/2008</c:v>
                </c:pt>
                <c:pt idx="290">
                  <c:v>2/20/2008</c:v>
                </c:pt>
                <c:pt idx="291">
                  <c:v>2/21/2008</c:v>
                </c:pt>
                <c:pt idx="292">
                  <c:v>2/22/2008</c:v>
                </c:pt>
                <c:pt idx="293">
                  <c:v>2/25/2008</c:v>
                </c:pt>
                <c:pt idx="294">
                  <c:v>2/26/2008</c:v>
                </c:pt>
                <c:pt idx="295">
                  <c:v>2/27/2008</c:v>
                </c:pt>
                <c:pt idx="296">
                  <c:v>2/28/2008</c:v>
                </c:pt>
                <c:pt idx="297">
                  <c:v>2/29/2008</c:v>
                </c:pt>
                <c:pt idx="298">
                  <c:v>3/3/2008</c:v>
                </c:pt>
                <c:pt idx="299">
                  <c:v>3/4/2008</c:v>
                </c:pt>
                <c:pt idx="300">
                  <c:v>3/5/2008</c:v>
                </c:pt>
                <c:pt idx="301">
                  <c:v>3/6/2008</c:v>
                </c:pt>
                <c:pt idx="302">
                  <c:v>3/7/2008</c:v>
                </c:pt>
                <c:pt idx="303">
                  <c:v>3/10/2008</c:v>
                </c:pt>
                <c:pt idx="304">
                  <c:v>3/11/2008</c:v>
                </c:pt>
                <c:pt idx="305">
                  <c:v>3/12/2008</c:v>
                </c:pt>
                <c:pt idx="306">
                  <c:v>3/13/2008</c:v>
                </c:pt>
                <c:pt idx="307">
                  <c:v>3/14/2008</c:v>
                </c:pt>
                <c:pt idx="308">
                  <c:v>3/17/2008</c:v>
                </c:pt>
                <c:pt idx="309">
                  <c:v>3/18/2008</c:v>
                </c:pt>
                <c:pt idx="310">
                  <c:v>3/19/2008</c:v>
                </c:pt>
                <c:pt idx="311">
                  <c:v>3/20/2008</c:v>
                </c:pt>
                <c:pt idx="312">
                  <c:v>3/25/2008</c:v>
                </c:pt>
                <c:pt idx="313">
                  <c:v>3/26/2008</c:v>
                </c:pt>
                <c:pt idx="314">
                  <c:v>3/27/2008</c:v>
                </c:pt>
                <c:pt idx="315">
                  <c:v>3/28/2008</c:v>
                </c:pt>
                <c:pt idx="316">
                  <c:v>3/31/2008</c:v>
                </c:pt>
                <c:pt idx="317">
                  <c:v>4/1/2008</c:v>
                </c:pt>
                <c:pt idx="318">
                  <c:v>4/2/2008</c:v>
                </c:pt>
                <c:pt idx="319">
                  <c:v>4/3/2008</c:v>
                </c:pt>
                <c:pt idx="320">
                  <c:v>4/4/2008</c:v>
                </c:pt>
                <c:pt idx="321">
                  <c:v>4/7/2008</c:v>
                </c:pt>
                <c:pt idx="322">
                  <c:v>4/8/2008</c:v>
                </c:pt>
                <c:pt idx="323">
                  <c:v>4/9/2008</c:v>
                </c:pt>
                <c:pt idx="324">
                  <c:v>4/10/2008</c:v>
                </c:pt>
                <c:pt idx="325">
                  <c:v>4/11/2008</c:v>
                </c:pt>
                <c:pt idx="326">
                  <c:v>4/14/2008</c:v>
                </c:pt>
                <c:pt idx="327">
                  <c:v>4/15/2008</c:v>
                </c:pt>
                <c:pt idx="328">
                  <c:v>4/16/2008</c:v>
                </c:pt>
                <c:pt idx="329">
                  <c:v>4/17/2008</c:v>
                </c:pt>
                <c:pt idx="330">
                  <c:v>4/18/2008</c:v>
                </c:pt>
                <c:pt idx="331">
                  <c:v>4/21/2008</c:v>
                </c:pt>
                <c:pt idx="332">
                  <c:v>4/22/2008</c:v>
                </c:pt>
                <c:pt idx="333">
                  <c:v>4/23/2008</c:v>
                </c:pt>
                <c:pt idx="334">
                  <c:v>4/24/2008</c:v>
                </c:pt>
                <c:pt idx="335">
                  <c:v>4/25/2008</c:v>
                </c:pt>
                <c:pt idx="336">
                  <c:v>4/28/2008</c:v>
                </c:pt>
                <c:pt idx="337">
                  <c:v>4/29/2008</c:v>
                </c:pt>
                <c:pt idx="338">
                  <c:v>4/30/2008</c:v>
                </c:pt>
                <c:pt idx="339">
                  <c:v>5/2/2008</c:v>
                </c:pt>
                <c:pt idx="340">
                  <c:v>5/5/2008</c:v>
                </c:pt>
                <c:pt idx="341">
                  <c:v>5/6/2008</c:v>
                </c:pt>
                <c:pt idx="342">
                  <c:v>5/7/2008</c:v>
                </c:pt>
                <c:pt idx="343">
                  <c:v>5/8/2008</c:v>
                </c:pt>
                <c:pt idx="344">
                  <c:v>5/9/2008</c:v>
                </c:pt>
                <c:pt idx="345">
                  <c:v>5/12/2008</c:v>
                </c:pt>
                <c:pt idx="346">
                  <c:v>5/13/2008</c:v>
                </c:pt>
                <c:pt idx="347">
                  <c:v>5/14/2008</c:v>
                </c:pt>
                <c:pt idx="348">
                  <c:v>5/15/2008</c:v>
                </c:pt>
                <c:pt idx="349">
                  <c:v>5/16/2008</c:v>
                </c:pt>
                <c:pt idx="350">
                  <c:v>5/19/2008</c:v>
                </c:pt>
                <c:pt idx="351">
                  <c:v>5/20/2008</c:v>
                </c:pt>
                <c:pt idx="352">
                  <c:v>5/21/2008</c:v>
                </c:pt>
                <c:pt idx="353">
                  <c:v>5/22/2008</c:v>
                </c:pt>
                <c:pt idx="354">
                  <c:v>5/23/2008</c:v>
                </c:pt>
                <c:pt idx="355">
                  <c:v>5/26/2008</c:v>
                </c:pt>
                <c:pt idx="356">
                  <c:v>5/27/2008</c:v>
                </c:pt>
                <c:pt idx="357">
                  <c:v>5/28/2008</c:v>
                </c:pt>
                <c:pt idx="358">
                  <c:v>5/29/2008</c:v>
                </c:pt>
                <c:pt idx="359">
                  <c:v>5/30/2008</c:v>
                </c:pt>
                <c:pt idx="360">
                  <c:v>6/2/2008</c:v>
                </c:pt>
                <c:pt idx="361">
                  <c:v>6/3/2008</c:v>
                </c:pt>
                <c:pt idx="362">
                  <c:v>6/4/2008</c:v>
                </c:pt>
                <c:pt idx="363">
                  <c:v>6/5/2008</c:v>
                </c:pt>
                <c:pt idx="364">
                  <c:v>6/6/2008</c:v>
                </c:pt>
                <c:pt idx="365">
                  <c:v>6/9/2008</c:v>
                </c:pt>
                <c:pt idx="366">
                  <c:v>6/10/2008</c:v>
                </c:pt>
                <c:pt idx="367">
                  <c:v>6/11/2008</c:v>
                </c:pt>
                <c:pt idx="368">
                  <c:v>6/12/2008</c:v>
                </c:pt>
                <c:pt idx="369">
                  <c:v>6/13/2008</c:v>
                </c:pt>
                <c:pt idx="370">
                  <c:v>6/16/2008</c:v>
                </c:pt>
                <c:pt idx="371">
                  <c:v>6/17/2008</c:v>
                </c:pt>
                <c:pt idx="372">
                  <c:v>6/18/2008</c:v>
                </c:pt>
                <c:pt idx="373">
                  <c:v>6/19/2008</c:v>
                </c:pt>
                <c:pt idx="374">
                  <c:v>6/20/2008</c:v>
                </c:pt>
                <c:pt idx="375">
                  <c:v>6/23/2008</c:v>
                </c:pt>
                <c:pt idx="376">
                  <c:v>6/24/2008</c:v>
                </c:pt>
                <c:pt idx="377">
                  <c:v>6/25/2008</c:v>
                </c:pt>
                <c:pt idx="378">
                  <c:v>6/26/2008</c:v>
                </c:pt>
                <c:pt idx="379">
                  <c:v>6/27/2008</c:v>
                </c:pt>
                <c:pt idx="380">
                  <c:v>6/30/2008</c:v>
                </c:pt>
                <c:pt idx="381">
                  <c:v>7/1/2008</c:v>
                </c:pt>
                <c:pt idx="382">
                  <c:v>7/2/2008</c:v>
                </c:pt>
                <c:pt idx="383">
                  <c:v>7/3/2008</c:v>
                </c:pt>
                <c:pt idx="384">
                  <c:v>7/4/2008</c:v>
                </c:pt>
                <c:pt idx="385">
                  <c:v>7/7/2008</c:v>
                </c:pt>
                <c:pt idx="386">
                  <c:v>7/8/2008</c:v>
                </c:pt>
                <c:pt idx="387">
                  <c:v>7/9/2008</c:v>
                </c:pt>
                <c:pt idx="388">
                  <c:v>7/10/2008</c:v>
                </c:pt>
                <c:pt idx="389">
                  <c:v>7/11/2008</c:v>
                </c:pt>
                <c:pt idx="390">
                  <c:v>7/14/2008</c:v>
                </c:pt>
                <c:pt idx="391">
                  <c:v>7/15/2008</c:v>
                </c:pt>
                <c:pt idx="392">
                  <c:v>7/16/2008</c:v>
                </c:pt>
                <c:pt idx="393">
                  <c:v>7/17/2008</c:v>
                </c:pt>
                <c:pt idx="394">
                  <c:v>7/18/2008</c:v>
                </c:pt>
                <c:pt idx="395">
                  <c:v>7/21/2008</c:v>
                </c:pt>
                <c:pt idx="396">
                  <c:v>7/22/2008</c:v>
                </c:pt>
                <c:pt idx="397">
                  <c:v>7/23/2008</c:v>
                </c:pt>
                <c:pt idx="398">
                  <c:v>7/24/2008</c:v>
                </c:pt>
                <c:pt idx="399">
                  <c:v>7/25/2008</c:v>
                </c:pt>
                <c:pt idx="400">
                  <c:v>7/28/2008</c:v>
                </c:pt>
                <c:pt idx="401">
                  <c:v>7/29/2008</c:v>
                </c:pt>
                <c:pt idx="402">
                  <c:v>7/30/2008</c:v>
                </c:pt>
                <c:pt idx="403">
                  <c:v>7/31/2008</c:v>
                </c:pt>
                <c:pt idx="404">
                  <c:v>8/1/2008</c:v>
                </c:pt>
                <c:pt idx="405">
                  <c:v>8/4/2008</c:v>
                </c:pt>
                <c:pt idx="406">
                  <c:v>8/5/2008</c:v>
                </c:pt>
                <c:pt idx="407">
                  <c:v>8/6/2008</c:v>
                </c:pt>
                <c:pt idx="408">
                  <c:v>8/7/2008</c:v>
                </c:pt>
                <c:pt idx="409">
                  <c:v>8/8/2008</c:v>
                </c:pt>
                <c:pt idx="410">
                  <c:v>8/11/2008</c:v>
                </c:pt>
                <c:pt idx="411">
                  <c:v>8/12/2008</c:v>
                </c:pt>
                <c:pt idx="412">
                  <c:v>8/13/2008</c:v>
                </c:pt>
                <c:pt idx="413">
                  <c:v>8/14/2008</c:v>
                </c:pt>
                <c:pt idx="414">
                  <c:v>8/15/2008</c:v>
                </c:pt>
                <c:pt idx="415">
                  <c:v>8/18/2008</c:v>
                </c:pt>
                <c:pt idx="416">
                  <c:v>8/19/2008</c:v>
                </c:pt>
                <c:pt idx="417">
                  <c:v>8/20/2008</c:v>
                </c:pt>
                <c:pt idx="418">
                  <c:v>8/21/2008</c:v>
                </c:pt>
                <c:pt idx="419">
                  <c:v>8/22/2008</c:v>
                </c:pt>
                <c:pt idx="420">
                  <c:v>8/25/2008</c:v>
                </c:pt>
                <c:pt idx="421">
                  <c:v>8/26/2008</c:v>
                </c:pt>
                <c:pt idx="422">
                  <c:v>8/27/2008</c:v>
                </c:pt>
                <c:pt idx="423">
                  <c:v>8/28/2008</c:v>
                </c:pt>
                <c:pt idx="424">
                  <c:v>8/29/2008</c:v>
                </c:pt>
                <c:pt idx="425">
                  <c:v>9/1/2008</c:v>
                </c:pt>
                <c:pt idx="426">
                  <c:v>9/2/2008</c:v>
                </c:pt>
                <c:pt idx="427">
                  <c:v>9/3/2008</c:v>
                </c:pt>
                <c:pt idx="428">
                  <c:v>9/4/2008</c:v>
                </c:pt>
                <c:pt idx="429">
                  <c:v>9/5/2008</c:v>
                </c:pt>
                <c:pt idx="430">
                  <c:v>9/8/2008</c:v>
                </c:pt>
                <c:pt idx="431">
                  <c:v>9/9/2008</c:v>
                </c:pt>
                <c:pt idx="432">
                  <c:v>9/10/2008</c:v>
                </c:pt>
                <c:pt idx="433">
                  <c:v>9/11/2008</c:v>
                </c:pt>
                <c:pt idx="434">
                  <c:v>9/12/2008</c:v>
                </c:pt>
                <c:pt idx="435">
                  <c:v>9/15/2008</c:v>
                </c:pt>
                <c:pt idx="436">
                  <c:v>9/16/2008</c:v>
                </c:pt>
                <c:pt idx="437">
                  <c:v>9/17/2008</c:v>
                </c:pt>
                <c:pt idx="438">
                  <c:v>9/18/2008</c:v>
                </c:pt>
                <c:pt idx="439">
                  <c:v>9/19/2008</c:v>
                </c:pt>
                <c:pt idx="440">
                  <c:v>9/22/2008</c:v>
                </c:pt>
                <c:pt idx="441">
                  <c:v>9/23/2008</c:v>
                </c:pt>
                <c:pt idx="442">
                  <c:v>9/24/2008</c:v>
                </c:pt>
                <c:pt idx="443">
                  <c:v>9/25/2008</c:v>
                </c:pt>
                <c:pt idx="444">
                  <c:v>9/26/2008</c:v>
                </c:pt>
                <c:pt idx="445">
                  <c:v>9/29/2008</c:v>
                </c:pt>
                <c:pt idx="446">
                  <c:v>9/30/2008</c:v>
                </c:pt>
                <c:pt idx="447">
                  <c:v>10/1/2008</c:v>
                </c:pt>
                <c:pt idx="448">
                  <c:v>10/2/2008</c:v>
                </c:pt>
                <c:pt idx="449">
                  <c:v>10/3/2008</c:v>
                </c:pt>
                <c:pt idx="450">
                  <c:v>10/6/2008</c:v>
                </c:pt>
                <c:pt idx="451">
                  <c:v>10/7/2008</c:v>
                </c:pt>
                <c:pt idx="452">
                  <c:v>10/8/2008</c:v>
                </c:pt>
                <c:pt idx="453">
                  <c:v>10/9/2008</c:v>
                </c:pt>
                <c:pt idx="454">
                  <c:v>10/10/2008</c:v>
                </c:pt>
                <c:pt idx="455">
                  <c:v>10/13/2008</c:v>
                </c:pt>
                <c:pt idx="456">
                  <c:v>10/14/2008</c:v>
                </c:pt>
                <c:pt idx="457">
                  <c:v>10/15/2008</c:v>
                </c:pt>
                <c:pt idx="458">
                  <c:v>10/16/2008</c:v>
                </c:pt>
                <c:pt idx="459">
                  <c:v>10/17/2008</c:v>
                </c:pt>
                <c:pt idx="460">
                  <c:v>10/20/2008</c:v>
                </c:pt>
                <c:pt idx="461">
                  <c:v>10/21/2008</c:v>
                </c:pt>
                <c:pt idx="462">
                  <c:v>10/22/2008</c:v>
                </c:pt>
                <c:pt idx="463">
                  <c:v>10/23/2008</c:v>
                </c:pt>
                <c:pt idx="464">
                  <c:v>10/24/2008</c:v>
                </c:pt>
                <c:pt idx="465">
                  <c:v>10/27/2008</c:v>
                </c:pt>
                <c:pt idx="466">
                  <c:v>10/28/2008</c:v>
                </c:pt>
                <c:pt idx="467">
                  <c:v>10/29/2008</c:v>
                </c:pt>
                <c:pt idx="468">
                  <c:v>10/30/2008</c:v>
                </c:pt>
                <c:pt idx="469">
                  <c:v>10/31/2008</c:v>
                </c:pt>
                <c:pt idx="470">
                  <c:v>11/3/2008</c:v>
                </c:pt>
                <c:pt idx="471">
                  <c:v>11/4/2008</c:v>
                </c:pt>
                <c:pt idx="472">
                  <c:v>11/5/2008</c:v>
                </c:pt>
                <c:pt idx="473">
                  <c:v>11/6/2008</c:v>
                </c:pt>
                <c:pt idx="474">
                  <c:v>11/7/2008</c:v>
                </c:pt>
                <c:pt idx="475">
                  <c:v>11/10/2008</c:v>
                </c:pt>
                <c:pt idx="476">
                  <c:v>11/11/2008</c:v>
                </c:pt>
                <c:pt idx="477">
                  <c:v>11/12/2008</c:v>
                </c:pt>
                <c:pt idx="478">
                  <c:v>11/13/2008</c:v>
                </c:pt>
                <c:pt idx="479">
                  <c:v>11/14/2008</c:v>
                </c:pt>
                <c:pt idx="480">
                  <c:v>11/17/2008</c:v>
                </c:pt>
                <c:pt idx="481">
                  <c:v>11/18/2008</c:v>
                </c:pt>
                <c:pt idx="482">
                  <c:v>11/19/2008</c:v>
                </c:pt>
                <c:pt idx="483">
                  <c:v>11/20/2008</c:v>
                </c:pt>
                <c:pt idx="484">
                  <c:v>11/21/2008</c:v>
                </c:pt>
                <c:pt idx="485">
                  <c:v>11/24/2008</c:v>
                </c:pt>
                <c:pt idx="486">
                  <c:v>11/25/2008</c:v>
                </c:pt>
                <c:pt idx="487">
                  <c:v>11/26/2008</c:v>
                </c:pt>
                <c:pt idx="488">
                  <c:v>11/27/2008</c:v>
                </c:pt>
                <c:pt idx="489">
                  <c:v>11/28/2008</c:v>
                </c:pt>
                <c:pt idx="490">
                  <c:v>12/1/2008</c:v>
                </c:pt>
                <c:pt idx="491">
                  <c:v>12/2/2008</c:v>
                </c:pt>
                <c:pt idx="492">
                  <c:v>12/3/2008</c:v>
                </c:pt>
                <c:pt idx="493">
                  <c:v>12/4/2008</c:v>
                </c:pt>
                <c:pt idx="494">
                  <c:v>12/5/2008</c:v>
                </c:pt>
                <c:pt idx="495">
                  <c:v>12/8/2008</c:v>
                </c:pt>
                <c:pt idx="496">
                  <c:v>12/9/2008</c:v>
                </c:pt>
                <c:pt idx="497">
                  <c:v>12/10/2008</c:v>
                </c:pt>
                <c:pt idx="498">
                  <c:v>12/11/2008</c:v>
                </c:pt>
                <c:pt idx="499">
                  <c:v>12/12/2008</c:v>
                </c:pt>
                <c:pt idx="500">
                  <c:v>12/15/2008</c:v>
                </c:pt>
                <c:pt idx="501">
                  <c:v>12/16/2008</c:v>
                </c:pt>
                <c:pt idx="502">
                  <c:v>12/17/2008</c:v>
                </c:pt>
                <c:pt idx="503">
                  <c:v>12/18/2008</c:v>
                </c:pt>
                <c:pt idx="504">
                  <c:v>12/19/2008</c:v>
                </c:pt>
                <c:pt idx="505">
                  <c:v>12/22/2008</c:v>
                </c:pt>
                <c:pt idx="506">
                  <c:v>12/23/2008</c:v>
                </c:pt>
                <c:pt idx="507">
                  <c:v>12/24/2008</c:v>
                </c:pt>
                <c:pt idx="508">
                  <c:v>12/29/2008</c:v>
                </c:pt>
                <c:pt idx="509">
                  <c:v>12/30/2008</c:v>
                </c:pt>
                <c:pt idx="510">
                  <c:v>12/31/2008</c:v>
                </c:pt>
                <c:pt idx="511">
                  <c:v>1/2/2009</c:v>
                </c:pt>
                <c:pt idx="512">
                  <c:v>1/5/2009</c:v>
                </c:pt>
                <c:pt idx="513">
                  <c:v>1/6/2009</c:v>
                </c:pt>
                <c:pt idx="514">
                  <c:v>1/7/2009</c:v>
                </c:pt>
                <c:pt idx="515">
                  <c:v>1/8/2009</c:v>
                </c:pt>
                <c:pt idx="516">
                  <c:v>1/9/2009</c:v>
                </c:pt>
                <c:pt idx="517">
                  <c:v>1/12/2009</c:v>
                </c:pt>
                <c:pt idx="518">
                  <c:v>1/13/2009</c:v>
                </c:pt>
                <c:pt idx="519">
                  <c:v>1/14/2009</c:v>
                </c:pt>
                <c:pt idx="520">
                  <c:v>1/15/2009</c:v>
                </c:pt>
                <c:pt idx="521">
                  <c:v>1/16/2009</c:v>
                </c:pt>
                <c:pt idx="522">
                  <c:v>1/19/2009</c:v>
                </c:pt>
                <c:pt idx="523">
                  <c:v>1/20/2009</c:v>
                </c:pt>
                <c:pt idx="524">
                  <c:v>1/21/2009</c:v>
                </c:pt>
                <c:pt idx="525">
                  <c:v>1/22/2009</c:v>
                </c:pt>
                <c:pt idx="526">
                  <c:v>1/23/2009</c:v>
                </c:pt>
                <c:pt idx="527">
                  <c:v>1/26/2009</c:v>
                </c:pt>
                <c:pt idx="528">
                  <c:v>1/27/2009</c:v>
                </c:pt>
                <c:pt idx="529">
                  <c:v>1/28/2009</c:v>
                </c:pt>
                <c:pt idx="530">
                  <c:v>1/29/2009</c:v>
                </c:pt>
                <c:pt idx="531">
                  <c:v>1/30/2009</c:v>
                </c:pt>
                <c:pt idx="532">
                  <c:v>2/2/2009</c:v>
                </c:pt>
                <c:pt idx="533">
                  <c:v>2/3/2009</c:v>
                </c:pt>
                <c:pt idx="534">
                  <c:v>2/4/2009</c:v>
                </c:pt>
                <c:pt idx="535">
                  <c:v>2/5/2009</c:v>
                </c:pt>
                <c:pt idx="536">
                  <c:v>2/6/2009</c:v>
                </c:pt>
                <c:pt idx="537">
                  <c:v>2/9/2009</c:v>
                </c:pt>
                <c:pt idx="538">
                  <c:v>2/10/2009</c:v>
                </c:pt>
                <c:pt idx="539">
                  <c:v>2/11/2009</c:v>
                </c:pt>
                <c:pt idx="540">
                  <c:v>2/12/2009</c:v>
                </c:pt>
                <c:pt idx="541">
                  <c:v>2/13/2009</c:v>
                </c:pt>
                <c:pt idx="542">
                  <c:v>2/16/2009</c:v>
                </c:pt>
                <c:pt idx="543">
                  <c:v>2/17/2009</c:v>
                </c:pt>
                <c:pt idx="544">
                  <c:v>2/18/2009</c:v>
                </c:pt>
                <c:pt idx="545">
                  <c:v>2/19/2009</c:v>
                </c:pt>
                <c:pt idx="546">
                  <c:v>2/20/2009</c:v>
                </c:pt>
                <c:pt idx="547">
                  <c:v>2/23/2009</c:v>
                </c:pt>
                <c:pt idx="548">
                  <c:v>2/24/2009</c:v>
                </c:pt>
                <c:pt idx="549">
                  <c:v>2/25/2009</c:v>
                </c:pt>
                <c:pt idx="550">
                  <c:v>2/26/2009</c:v>
                </c:pt>
                <c:pt idx="551">
                  <c:v>2/27/2009</c:v>
                </c:pt>
                <c:pt idx="552">
                  <c:v>3/2/2009</c:v>
                </c:pt>
                <c:pt idx="553">
                  <c:v>3/3/2009</c:v>
                </c:pt>
                <c:pt idx="554">
                  <c:v>3/4/2009</c:v>
                </c:pt>
                <c:pt idx="555">
                  <c:v>3/5/2009</c:v>
                </c:pt>
                <c:pt idx="556">
                  <c:v>3/6/2009</c:v>
                </c:pt>
                <c:pt idx="557">
                  <c:v>3/9/2009</c:v>
                </c:pt>
                <c:pt idx="558">
                  <c:v>3/10/2009</c:v>
                </c:pt>
                <c:pt idx="559">
                  <c:v>3/11/2009</c:v>
                </c:pt>
                <c:pt idx="560">
                  <c:v>3/12/2009</c:v>
                </c:pt>
                <c:pt idx="561">
                  <c:v>3/13/2009</c:v>
                </c:pt>
                <c:pt idx="562">
                  <c:v>3/16/2009</c:v>
                </c:pt>
                <c:pt idx="563">
                  <c:v>3/17/2009</c:v>
                </c:pt>
                <c:pt idx="564">
                  <c:v>3/18/2009</c:v>
                </c:pt>
                <c:pt idx="565">
                  <c:v>3/19/2009</c:v>
                </c:pt>
                <c:pt idx="566">
                  <c:v>3/20/2009</c:v>
                </c:pt>
                <c:pt idx="567">
                  <c:v>3/23/2009</c:v>
                </c:pt>
                <c:pt idx="568">
                  <c:v>3/24/2009</c:v>
                </c:pt>
                <c:pt idx="569">
                  <c:v>3/25/2009</c:v>
                </c:pt>
                <c:pt idx="570">
                  <c:v>3/26/2009</c:v>
                </c:pt>
                <c:pt idx="571">
                  <c:v>3/27/2009</c:v>
                </c:pt>
                <c:pt idx="572">
                  <c:v>3/30/2009</c:v>
                </c:pt>
                <c:pt idx="573">
                  <c:v>3/31/2009</c:v>
                </c:pt>
                <c:pt idx="574">
                  <c:v>4/1/2009</c:v>
                </c:pt>
                <c:pt idx="575">
                  <c:v>4/2/2009</c:v>
                </c:pt>
                <c:pt idx="576">
                  <c:v>4/3/2009</c:v>
                </c:pt>
                <c:pt idx="577">
                  <c:v>4/6/2009</c:v>
                </c:pt>
                <c:pt idx="578">
                  <c:v>4/7/2009</c:v>
                </c:pt>
                <c:pt idx="579">
                  <c:v>4/8/2009</c:v>
                </c:pt>
                <c:pt idx="580">
                  <c:v>4/9/2009</c:v>
                </c:pt>
                <c:pt idx="581">
                  <c:v>4/14/2009</c:v>
                </c:pt>
                <c:pt idx="582">
                  <c:v>4/15/2009</c:v>
                </c:pt>
                <c:pt idx="583">
                  <c:v>4/16/2009</c:v>
                </c:pt>
                <c:pt idx="584">
                  <c:v>4/17/2009</c:v>
                </c:pt>
                <c:pt idx="585">
                  <c:v>4/20/2009</c:v>
                </c:pt>
                <c:pt idx="586">
                  <c:v>4/21/2009</c:v>
                </c:pt>
                <c:pt idx="587">
                  <c:v>4/22/2009</c:v>
                </c:pt>
                <c:pt idx="588">
                  <c:v>4/23/2009</c:v>
                </c:pt>
                <c:pt idx="589">
                  <c:v>4/24/2009</c:v>
                </c:pt>
                <c:pt idx="590">
                  <c:v>4/27/2009</c:v>
                </c:pt>
                <c:pt idx="591">
                  <c:v>4/28/2009</c:v>
                </c:pt>
                <c:pt idx="592">
                  <c:v>4/29/2009</c:v>
                </c:pt>
                <c:pt idx="593">
                  <c:v>4/30/2009</c:v>
                </c:pt>
                <c:pt idx="594">
                  <c:v>5/4/2009</c:v>
                </c:pt>
                <c:pt idx="595">
                  <c:v>5/5/2009</c:v>
                </c:pt>
                <c:pt idx="596">
                  <c:v>5/6/2009</c:v>
                </c:pt>
                <c:pt idx="597">
                  <c:v>5/7/2009</c:v>
                </c:pt>
                <c:pt idx="598">
                  <c:v>5/8/2009</c:v>
                </c:pt>
                <c:pt idx="599">
                  <c:v>5/11/2009</c:v>
                </c:pt>
                <c:pt idx="600">
                  <c:v>5/12/2009</c:v>
                </c:pt>
                <c:pt idx="601">
                  <c:v>5/13/2009</c:v>
                </c:pt>
                <c:pt idx="602">
                  <c:v>5/14/2009</c:v>
                </c:pt>
                <c:pt idx="603">
                  <c:v>5/15/2009</c:v>
                </c:pt>
                <c:pt idx="604">
                  <c:v>5/18/2009</c:v>
                </c:pt>
                <c:pt idx="605">
                  <c:v>5/19/2009</c:v>
                </c:pt>
                <c:pt idx="606">
                  <c:v>5/20/2009</c:v>
                </c:pt>
                <c:pt idx="607">
                  <c:v>5/21/2009</c:v>
                </c:pt>
                <c:pt idx="608">
                  <c:v>5/22/2009</c:v>
                </c:pt>
                <c:pt idx="609">
                  <c:v>5/25/2009</c:v>
                </c:pt>
                <c:pt idx="610">
                  <c:v>5/26/2009</c:v>
                </c:pt>
                <c:pt idx="611">
                  <c:v>5/27/2009</c:v>
                </c:pt>
                <c:pt idx="612">
                  <c:v>5/28/2009</c:v>
                </c:pt>
                <c:pt idx="613">
                  <c:v>5/29/2009</c:v>
                </c:pt>
                <c:pt idx="614">
                  <c:v>6/1/2009</c:v>
                </c:pt>
                <c:pt idx="615">
                  <c:v>6/2/2009</c:v>
                </c:pt>
                <c:pt idx="616">
                  <c:v>6/3/2009</c:v>
                </c:pt>
                <c:pt idx="617">
                  <c:v>6/4/2009</c:v>
                </c:pt>
                <c:pt idx="618">
                  <c:v>6/5/2009</c:v>
                </c:pt>
                <c:pt idx="619">
                  <c:v>6/8/2009</c:v>
                </c:pt>
                <c:pt idx="620">
                  <c:v>6/9/2009</c:v>
                </c:pt>
                <c:pt idx="621">
                  <c:v>6/10/2009</c:v>
                </c:pt>
                <c:pt idx="622">
                  <c:v>6/11/2009</c:v>
                </c:pt>
                <c:pt idx="623">
                  <c:v>6/12/2009</c:v>
                </c:pt>
                <c:pt idx="624">
                  <c:v>6/15/2009</c:v>
                </c:pt>
                <c:pt idx="625">
                  <c:v>6/16/2009</c:v>
                </c:pt>
                <c:pt idx="626">
                  <c:v>6/17/2009</c:v>
                </c:pt>
                <c:pt idx="627">
                  <c:v>6/18/2009</c:v>
                </c:pt>
                <c:pt idx="628">
                  <c:v>6/19/2009</c:v>
                </c:pt>
                <c:pt idx="629">
                  <c:v>6/22/2009</c:v>
                </c:pt>
                <c:pt idx="630">
                  <c:v>6/23/2009</c:v>
                </c:pt>
                <c:pt idx="631">
                  <c:v>6/24/2009</c:v>
                </c:pt>
                <c:pt idx="632">
                  <c:v>6/25/2009</c:v>
                </c:pt>
                <c:pt idx="633">
                  <c:v>6/26/2009</c:v>
                </c:pt>
                <c:pt idx="634">
                  <c:v>6/29/2009</c:v>
                </c:pt>
                <c:pt idx="635">
                  <c:v>6/30/2009</c:v>
                </c:pt>
                <c:pt idx="636">
                  <c:v>7/1/2009</c:v>
                </c:pt>
                <c:pt idx="637">
                  <c:v>7/2/2009</c:v>
                </c:pt>
                <c:pt idx="638">
                  <c:v>7/3/2009</c:v>
                </c:pt>
                <c:pt idx="639">
                  <c:v>7/6/2009</c:v>
                </c:pt>
                <c:pt idx="640">
                  <c:v>7/7/2009</c:v>
                </c:pt>
                <c:pt idx="641">
                  <c:v>7/8/2009</c:v>
                </c:pt>
                <c:pt idx="642">
                  <c:v>7/9/2009</c:v>
                </c:pt>
                <c:pt idx="643">
                  <c:v>7/10/2009</c:v>
                </c:pt>
                <c:pt idx="644">
                  <c:v>7/13/2009</c:v>
                </c:pt>
                <c:pt idx="645">
                  <c:v>7/14/2009</c:v>
                </c:pt>
                <c:pt idx="646">
                  <c:v>7/15/2009</c:v>
                </c:pt>
                <c:pt idx="647">
                  <c:v>7/16/2009</c:v>
                </c:pt>
                <c:pt idx="648">
                  <c:v>7/17/2009</c:v>
                </c:pt>
                <c:pt idx="649">
                  <c:v>7/20/2009</c:v>
                </c:pt>
                <c:pt idx="650">
                  <c:v>7/21/2009</c:v>
                </c:pt>
                <c:pt idx="651">
                  <c:v>7/22/2009</c:v>
                </c:pt>
                <c:pt idx="652">
                  <c:v>7/23/2009</c:v>
                </c:pt>
                <c:pt idx="653">
                  <c:v>7/24/2009</c:v>
                </c:pt>
                <c:pt idx="654">
                  <c:v>7/27/2009</c:v>
                </c:pt>
                <c:pt idx="655">
                  <c:v>7/28/2009</c:v>
                </c:pt>
                <c:pt idx="656">
                  <c:v>7/29/2009</c:v>
                </c:pt>
                <c:pt idx="657">
                  <c:v>7/30/2009</c:v>
                </c:pt>
                <c:pt idx="658">
                  <c:v>7/31/2009</c:v>
                </c:pt>
                <c:pt idx="659">
                  <c:v>8/3/2009</c:v>
                </c:pt>
                <c:pt idx="660">
                  <c:v>8/4/2009</c:v>
                </c:pt>
                <c:pt idx="661">
                  <c:v>8/5/2009</c:v>
                </c:pt>
                <c:pt idx="662">
                  <c:v>8/6/2009</c:v>
                </c:pt>
                <c:pt idx="663">
                  <c:v>8/7/2009</c:v>
                </c:pt>
                <c:pt idx="664">
                  <c:v>8/10/2009</c:v>
                </c:pt>
                <c:pt idx="665">
                  <c:v>8/11/2009</c:v>
                </c:pt>
                <c:pt idx="666">
                  <c:v>8/12/2009</c:v>
                </c:pt>
                <c:pt idx="667">
                  <c:v>8/13/2009</c:v>
                </c:pt>
                <c:pt idx="668">
                  <c:v>8/14/2009</c:v>
                </c:pt>
                <c:pt idx="669">
                  <c:v>8/17/2009</c:v>
                </c:pt>
                <c:pt idx="670">
                  <c:v>8/18/2009</c:v>
                </c:pt>
                <c:pt idx="671">
                  <c:v>8/19/2009</c:v>
                </c:pt>
                <c:pt idx="672">
                  <c:v>8/20/2009</c:v>
                </c:pt>
                <c:pt idx="673">
                  <c:v>8/21/2009</c:v>
                </c:pt>
                <c:pt idx="674">
                  <c:v>8/24/2009</c:v>
                </c:pt>
                <c:pt idx="675">
                  <c:v>8/25/2009</c:v>
                </c:pt>
                <c:pt idx="676">
                  <c:v>8/26/2009</c:v>
                </c:pt>
                <c:pt idx="677">
                  <c:v>8/27/2009</c:v>
                </c:pt>
                <c:pt idx="678">
                  <c:v>8/28/2009</c:v>
                </c:pt>
                <c:pt idx="679">
                  <c:v>8/31/2009</c:v>
                </c:pt>
                <c:pt idx="680">
                  <c:v>9/1/2009</c:v>
                </c:pt>
                <c:pt idx="681">
                  <c:v>9/2/2009</c:v>
                </c:pt>
                <c:pt idx="682">
                  <c:v>9/3/2009</c:v>
                </c:pt>
                <c:pt idx="683">
                  <c:v>9/4/2009</c:v>
                </c:pt>
                <c:pt idx="684">
                  <c:v>9/7/2009</c:v>
                </c:pt>
                <c:pt idx="685">
                  <c:v>9/8/2009</c:v>
                </c:pt>
                <c:pt idx="686">
                  <c:v>9/9/2009</c:v>
                </c:pt>
                <c:pt idx="687">
                  <c:v>9/10/2009</c:v>
                </c:pt>
                <c:pt idx="688">
                  <c:v>9/11/2009</c:v>
                </c:pt>
                <c:pt idx="689">
                  <c:v>9/14/2009</c:v>
                </c:pt>
                <c:pt idx="690">
                  <c:v>9/15/2009</c:v>
                </c:pt>
                <c:pt idx="691">
                  <c:v>9/16/2009</c:v>
                </c:pt>
                <c:pt idx="692">
                  <c:v>9/17/2009</c:v>
                </c:pt>
                <c:pt idx="693">
                  <c:v>9/18/2009</c:v>
                </c:pt>
                <c:pt idx="694">
                  <c:v>9/21/2009</c:v>
                </c:pt>
                <c:pt idx="695">
                  <c:v>9/22/2009</c:v>
                </c:pt>
                <c:pt idx="696">
                  <c:v>9/23/2009</c:v>
                </c:pt>
                <c:pt idx="697">
                  <c:v>9/24/2009</c:v>
                </c:pt>
                <c:pt idx="698">
                  <c:v>9/25/2009</c:v>
                </c:pt>
                <c:pt idx="699">
                  <c:v>9/28/2009</c:v>
                </c:pt>
                <c:pt idx="700">
                  <c:v>9/29/2009</c:v>
                </c:pt>
                <c:pt idx="701">
                  <c:v>9/30/2009</c:v>
                </c:pt>
                <c:pt idx="702">
                  <c:v>10/1/2009</c:v>
                </c:pt>
                <c:pt idx="703">
                  <c:v>10/2/2009</c:v>
                </c:pt>
                <c:pt idx="704">
                  <c:v>10/5/2009</c:v>
                </c:pt>
                <c:pt idx="705">
                  <c:v>10/6/2009</c:v>
                </c:pt>
                <c:pt idx="706">
                  <c:v>10/7/2009</c:v>
                </c:pt>
                <c:pt idx="707">
                  <c:v>10/8/2009</c:v>
                </c:pt>
                <c:pt idx="708">
                  <c:v>10/9/2009</c:v>
                </c:pt>
                <c:pt idx="709">
                  <c:v>10/12/2009</c:v>
                </c:pt>
                <c:pt idx="710">
                  <c:v>10/13/2009</c:v>
                </c:pt>
                <c:pt idx="711">
                  <c:v>10/14/2009</c:v>
                </c:pt>
                <c:pt idx="712">
                  <c:v>10/15/2009</c:v>
                </c:pt>
                <c:pt idx="713">
                  <c:v>10/16/2009</c:v>
                </c:pt>
                <c:pt idx="714">
                  <c:v>10/19/2009</c:v>
                </c:pt>
                <c:pt idx="715">
                  <c:v>10/20/2009</c:v>
                </c:pt>
                <c:pt idx="716">
                  <c:v>10/21/2009</c:v>
                </c:pt>
                <c:pt idx="717">
                  <c:v>10/22/2009</c:v>
                </c:pt>
                <c:pt idx="718">
                  <c:v>10/23/2009</c:v>
                </c:pt>
                <c:pt idx="719">
                  <c:v>10/26/2009</c:v>
                </c:pt>
                <c:pt idx="720">
                  <c:v>10/27/2009</c:v>
                </c:pt>
                <c:pt idx="721">
                  <c:v>10/28/2009</c:v>
                </c:pt>
                <c:pt idx="722">
                  <c:v>10/29/2009</c:v>
                </c:pt>
                <c:pt idx="723">
                  <c:v>10/30/2009</c:v>
                </c:pt>
                <c:pt idx="724">
                  <c:v>11/2/2009</c:v>
                </c:pt>
                <c:pt idx="725">
                  <c:v>11/3/2009</c:v>
                </c:pt>
                <c:pt idx="726">
                  <c:v>11/4/2009</c:v>
                </c:pt>
                <c:pt idx="727">
                  <c:v>11/5/2009</c:v>
                </c:pt>
                <c:pt idx="728">
                  <c:v>11/6/2009</c:v>
                </c:pt>
                <c:pt idx="729">
                  <c:v>11/9/2009</c:v>
                </c:pt>
                <c:pt idx="730">
                  <c:v>11/10/2009</c:v>
                </c:pt>
                <c:pt idx="731">
                  <c:v>11/11/2009</c:v>
                </c:pt>
                <c:pt idx="732">
                  <c:v>11/12/2009</c:v>
                </c:pt>
                <c:pt idx="733">
                  <c:v>11/13/2009</c:v>
                </c:pt>
                <c:pt idx="734">
                  <c:v>11/16/2009</c:v>
                </c:pt>
                <c:pt idx="735">
                  <c:v>11/17/2009</c:v>
                </c:pt>
                <c:pt idx="736">
                  <c:v>11/18/2009</c:v>
                </c:pt>
                <c:pt idx="737">
                  <c:v>11/19/2009</c:v>
                </c:pt>
                <c:pt idx="738">
                  <c:v>11/20/2009</c:v>
                </c:pt>
                <c:pt idx="739">
                  <c:v>11/23/2009</c:v>
                </c:pt>
                <c:pt idx="740">
                  <c:v>11/24/2009</c:v>
                </c:pt>
                <c:pt idx="741">
                  <c:v>11/25/2009</c:v>
                </c:pt>
                <c:pt idx="742">
                  <c:v>11/26/2009</c:v>
                </c:pt>
                <c:pt idx="743">
                  <c:v>11/27/2009</c:v>
                </c:pt>
                <c:pt idx="744">
                  <c:v>11/30/2009</c:v>
                </c:pt>
                <c:pt idx="745">
                  <c:v>12/1/2009</c:v>
                </c:pt>
                <c:pt idx="746">
                  <c:v>12/2/2009</c:v>
                </c:pt>
                <c:pt idx="747">
                  <c:v>12/3/2009</c:v>
                </c:pt>
                <c:pt idx="748">
                  <c:v>12/4/2009</c:v>
                </c:pt>
                <c:pt idx="749">
                  <c:v>12/7/2009</c:v>
                </c:pt>
                <c:pt idx="750">
                  <c:v>12/8/2009</c:v>
                </c:pt>
                <c:pt idx="751">
                  <c:v>12/9/2009</c:v>
                </c:pt>
                <c:pt idx="752">
                  <c:v>12/10/2009</c:v>
                </c:pt>
                <c:pt idx="753">
                  <c:v>12/11/2009</c:v>
                </c:pt>
                <c:pt idx="754">
                  <c:v>12/14/2009</c:v>
                </c:pt>
                <c:pt idx="755">
                  <c:v>12/15/2009</c:v>
                </c:pt>
                <c:pt idx="756">
                  <c:v>12/16/2009</c:v>
                </c:pt>
                <c:pt idx="757">
                  <c:v>12/17/2009</c:v>
                </c:pt>
                <c:pt idx="758">
                  <c:v>12/18/2009</c:v>
                </c:pt>
                <c:pt idx="759">
                  <c:v>12/21/2009</c:v>
                </c:pt>
                <c:pt idx="760">
                  <c:v>12/22/2009</c:v>
                </c:pt>
                <c:pt idx="761">
                  <c:v>12/23/2009</c:v>
                </c:pt>
                <c:pt idx="762">
                  <c:v>12/24/2009</c:v>
                </c:pt>
                <c:pt idx="763">
                  <c:v>12/28/2009</c:v>
                </c:pt>
                <c:pt idx="764">
                  <c:v>12/29/2009</c:v>
                </c:pt>
                <c:pt idx="765">
                  <c:v>12/30/2009</c:v>
                </c:pt>
                <c:pt idx="766">
                  <c:v>12/31/2009</c:v>
                </c:pt>
                <c:pt idx="767">
                  <c:v>04/01/2010</c:v>
                </c:pt>
                <c:pt idx="768">
                  <c:v>05/01/2010</c:v>
                </c:pt>
                <c:pt idx="769">
                  <c:v>06/01/2010</c:v>
                </c:pt>
                <c:pt idx="770">
                  <c:v>07/01/2010</c:v>
                </c:pt>
                <c:pt idx="771">
                  <c:v>08/01/2010</c:v>
                </c:pt>
                <c:pt idx="772">
                  <c:v>11/01/2010</c:v>
                </c:pt>
                <c:pt idx="773">
                  <c:v>12/01/2010</c:v>
                </c:pt>
                <c:pt idx="774">
                  <c:v>13/01/2010</c:v>
                </c:pt>
                <c:pt idx="775">
                  <c:v>14/01/2010</c:v>
                </c:pt>
                <c:pt idx="776">
                  <c:v>15/01/2010</c:v>
                </c:pt>
                <c:pt idx="777">
                  <c:v>18/01/2010</c:v>
                </c:pt>
                <c:pt idx="778">
                  <c:v>19/01/2010</c:v>
                </c:pt>
                <c:pt idx="779">
                  <c:v>20/01/2010</c:v>
                </c:pt>
                <c:pt idx="780">
                  <c:v>21/01/2010</c:v>
                </c:pt>
                <c:pt idx="781">
                  <c:v>22/01/2010</c:v>
                </c:pt>
                <c:pt idx="782">
                  <c:v>25/01/2010</c:v>
                </c:pt>
                <c:pt idx="783">
                  <c:v>26/01/2010</c:v>
                </c:pt>
                <c:pt idx="784">
                  <c:v>27/01/2010</c:v>
                </c:pt>
                <c:pt idx="785">
                  <c:v>28/01/2010</c:v>
                </c:pt>
                <c:pt idx="786">
                  <c:v>29/01/2010</c:v>
                </c:pt>
                <c:pt idx="787">
                  <c:v>01/02/2010</c:v>
                </c:pt>
                <c:pt idx="788">
                  <c:v>02/02/2010</c:v>
                </c:pt>
                <c:pt idx="789">
                  <c:v>03/02/2010</c:v>
                </c:pt>
                <c:pt idx="790">
                  <c:v>04/02/2010</c:v>
                </c:pt>
                <c:pt idx="791">
                  <c:v>05/02/2010</c:v>
                </c:pt>
                <c:pt idx="792">
                  <c:v>08/02/2010</c:v>
                </c:pt>
                <c:pt idx="793">
                  <c:v>09/02/2010</c:v>
                </c:pt>
                <c:pt idx="794">
                  <c:v>10/02/2010</c:v>
                </c:pt>
                <c:pt idx="795">
                  <c:v>11/02/2010</c:v>
                </c:pt>
                <c:pt idx="796">
                  <c:v>12/02/2010</c:v>
                </c:pt>
                <c:pt idx="797">
                  <c:v>15/02/2010</c:v>
                </c:pt>
                <c:pt idx="798">
                  <c:v>16/02/2010</c:v>
                </c:pt>
                <c:pt idx="799">
                  <c:v>17/02/2010</c:v>
                </c:pt>
                <c:pt idx="800">
                  <c:v>18/02/2010</c:v>
                </c:pt>
                <c:pt idx="801">
                  <c:v>19/02/2010</c:v>
                </c:pt>
                <c:pt idx="802">
                  <c:v>22/02/2010</c:v>
                </c:pt>
                <c:pt idx="803">
                  <c:v>23/02/2010</c:v>
                </c:pt>
                <c:pt idx="804">
                  <c:v>24/02/2010</c:v>
                </c:pt>
                <c:pt idx="805">
                  <c:v>25/02/2010</c:v>
                </c:pt>
                <c:pt idx="806">
                  <c:v>26/02/2010</c:v>
                </c:pt>
                <c:pt idx="807">
                  <c:v>01/03/2010</c:v>
                </c:pt>
                <c:pt idx="808">
                  <c:v>02/03/2010</c:v>
                </c:pt>
                <c:pt idx="809">
                  <c:v>03/03/2010</c:v>
                </c:pt>
                <c:pt idx="810">
                  <c:v>04/03/2010</c:v>
                </c:pt>
                <c:pt idx="811">
                  <c:v>05/03/2010</c:v>
                </c:pt>
                <c:pt idx="812">
                  <c:v>08/03/2010</c:v>
                </c:pt>
                <c:pt idx="813">
                  <c:v>09/03/2010</c:v>
                </c:pt>
                <c:pt idx="814">
                  <c:v>10/03/2010</c:v>
                </c:pt>
                <c:pt idx="815">
                  <c:v>11/03/2010</c:v>
                </c:pt>
                <c:pt idx="816">
                  <c:v>12/03/2010</c:v>
                </c:pt>
                <c:pt idx="817">
                  <c:v>15/03/2010</c:v>
                </c:pt>
                <c:pt idx="818">
                  <c:v>16/03/2010</c:v>
                </c:pt>
                <c:pt idx="819">
                  <c:v>17/03/2010</c:v>
                </c:pt>
                <c:pt idx="820">
                  <c:v>18/03/2010</c:v>
                </c:pt>
                <c:pt idx="821">
                  <c:v>19/03/2010</c:v>
                </c:pt>
                <c:pt idx="822">
                  <c:v>22/03/2010</c:v>
                </c:pt>
                <c:pt idx="823">
                  <c:v>23/03/2010</c:v>
                </c:pt>
                <c:pt idx="824">
                  <c:v>24/03/2010</c:v>
                </c:pt>
                <c:pt idx="825">
                  <c:v>25/03/2010</c:v>
                </c:pt>
                <c:pt idx="826">
                  <c:v>26/03/2010</c:v>
                </c:pt>
                <c:pt idx="827">
                  <c:v>29/03/2010</c:v>
                </c:pt>
                <c:pt idx="828">
                  <c:v>30/03/2010</c:v>
                </c:pt>
                <c:pt idx="829">
                  <c:v>31/03/2010</c:v>
                </c:pt>
                <c:pt idx="830">
                  <c:v>01/04/2010</c:v>
                </c:pt>
                <c:pt idx="831">
                  <c:v>02/04/2010</c:v>
                </c:pt>
                <c:pt idx="832">
                  <c:v>05/04/2010</c:v>
                </c:pt>
                <c:pt idx="833">
                  <c:v>06/04/2010</c:v>
                </c:pt>
                <c:pt idx="834">
                  <c:v>07/04/2010</c:v>
                </c:pt>
                <c:pt idx="835">
                  <c:v>08/04/2010</c:v>
                </c:pt>
                <c:pt idx="836">
                  <c:v>09/04/2010</c:v>
                </c:pt>
                <c:pt idx="837">
                  <c:v>12/04/2010</c:v>
                </c:pt>
                <c:pt idx="838">
                  <c:v>13/04/2010</c:v>
                </c:pt>
                <c:pt idx="839">
                  <c:v>14/04/2010</c:v>
                </c:pt>
                <c:pt idx="840">
                  <c:v>15/04/2010</c:v>
                </c:pt>
                <c:pt idx="841">
                  <c:v>16/04/2010</c:v>
                </c:pt>
                <c:pt idx="842">
                  <c:v>19/04/2010</c:v>
                </c:pt>
                <c:pt idx="843">
                  <c:v>20/04/2010</c:v>
                </c:pt>
                <c:pt idx="844">
                  <c:v>21/04/2010</c:v>
                </c:pt>
                <c:pt idx="845">
                  <c:v>22/04/2010</c:v>
                </c:pt>
                <c:pt idx="846">
                  <c:v>23/04/2010</c:v>
                </c:pt>
                <c:pt idx="847">
                  <c:v>26/04/2010</c:v>
                </c:pt>
                <c:pt idx="848">
                  <c:v>27/04/2010</c:v>
                </c:pt>
                <c:pt idx="849">
                  <c:v>28/04/2010</c:v>
                </c:pt>
                <c:pt idx="850">
                  <c:v>29/04/2010</c:v>
                </c:pt>
                <c:pt idx="851">
                  <c:v>30/04/2010</c:v>
                </c:pt>
                <c:pt idx="852">
                  <c:v>03/05/2010</c:v>
                </c:pt>
                <c:pt idx="853">
                  <c:v>04/05/2010</c:v>
                </c:pt>
                <c:pt idx="854">
                  <c:v>05/05/2010</c:v>
                </c:pt>
                <c:pt idx="855">
                  <c:v>06/05/2010</c:v>
                </c:pt>
                <c:pt idx="856">
                  <c:v>07/05/2010</c:v>
                </c:pt>
                <c:pt idx="857">
                  <c:v>10/05/2010</c:v>
                </c:pt>
                <c:pt idx="858">
                  <c:v>11/05/2010</c:v>
                </c:pt>
                <c:pt idx="859">
                  <c:v>12/05/2010</c:v>
                </c:pt>
                <c:pt idx="860">
                  <c:v>13/05/2010</c:v>
                </c:pt>
                <c:pt idx="861">
                  <c:v>14/05/2010</c:v>
                </c:pt>
                <c:pt idx="862">
                  <c:v>17/05/2010</c:v>
                </c:pt>
                <c:pt idx="863">
                  <c:v>18/05/2010</c:v>
                </c:pt>
                <c:pt idx="864">
                  <c:v>19/05/2010</c:v>
                </c:pt>
                <c:pt idx="865">
                  <c:v>20/05/2010</c:v>
                </c:pt>
                <c:pt idx="866">
                  <c:v>21/05/2010</c:v>
                </c:pt>
                <c:pt idx="867">
                  <c:v>24/05/2010</c:v>
                </c:pt>
                <c:pt idx="868">
                  <c:v>25/05/2010</c:v>
                </c:pt>
                <c:pt idx="869">
                  <c:v>26/05/2010</c:v>
                </c:pt>
                <c:pt idx="870">
                  <c:v>27/05/2010</c:v>
                </c:pt>
                <c:pt idx="871">
                  <c:v>28/05/2010</c:v>
                </c:pt>
                <c:pt idx="872">
                  <c:v>31/05/2010</c:v>
                </c:pt>
                <c:pt idx="873">
                  <c:v>01/06/2010</c:v>
                </c:pt>
                <c:pt idx="874">
                  <c:v>02/06/2010</c:v>
                </c:pt>
                <c:pt idx="875">
                  <c:v>03/06/2010</c:v>
                </c:pt>
                <c:pt idx="876">
                  <c:v>04/06/2010</c:v>
                </c:pt>
                <c:pt idx="877">
                  <c:v>07/06/2010</c:v>
                </c:pt>
                <c:pt idx="878">
                  <c:v>08/06/2010</c:v>
                </c:pt>
                <c:pt idx="879">
                  <c:v>09/06/2010</c:v>
                </c:pt>
                <c:pt idx="880">
                  <c:v>10/06/2010</c:v>
                </c:pt>
                <c:pt idx="881">
                  <c:v>11/06/2010</c:v>
                </c:pt>
                <c:pt idx="882">
                  <c:v>14/06/2010</c:v>
                </c:pt>
                <c:pt idx="883">
                  <c:v>15/06/2010</c:v>
                </c:pt>
                <c:pt idx="884">
                  <c:v>16/06/2010</c:v>
                </c:pt>
                <c:pt idx="885">
                  <c:v>17/06/2010</c:v>
                </c:pt>
                <c:pt idx="886">
                  <c:v>18/06/2010</c:v>
                </c:pt>
                <c:pt idx="887">
                  <c:v>21/06/2010</c:v>
                </c:pt>
                <c:pt idx="888">
                  <c:v>22/06/2010</c:v>
                </c:pt>
                <c:pt idx="889">
                  <c:v>23/06/2010</c:v>
                </c:pt>
                <c:pt idx="890">
                  <c:v>24/06/2010</c:v>
                </c:pt>
                <c:pt idx="891">
                  <c:v>25/06/2010</c:v>
                </c:pt>
                <c:pt idx="892">
                  <c:v>28/06/2010</c:v>
                </c:pt>
                <c:pt idx="893">
                  <c:v>29/06/2010</c:v>
                </c:pt>
                <c:pt idx="894">
                  <c:v>30/06/2010</c:v>
                </c:pt>
                <c:pt idx="895">
                  <c:v>01/07/2010</c:v>
                </c:pt>
                <c:pt idx="896">
                  <c:v>02/07/2010</c:v>
                </c:pt>
                <c:pt idx="897">
                  <c:v>05/07/2010</c:v>
                </c:pt>
                <c:pt idx="898">
                  <c:v>06/07/2010</c:v>
                </c:pt>
                <c:pt idx="899">
                  <c:v>07/07/2010</c:v>
                </c:pt>
                <c:pt idx="900">
                  <c:v>08/07/2010</c:v>
                </c:pt>
                <c:pt idx="901">
                  <c:v>09/07/2010</c:v>
                </c:pt>
                <c:pt idx="902">
                  <c:v>12/07/2010</c:v>
                </c:pt>
                <c:pt idx="903">
                  <c:v>13/07/2010</c:v>
                </c:pt>
                <c:pt idx="904">
                  <c:v>14/07/2010</c:v>
                </c:pt>
                <c:pt idx="905">
                  <c:v>15/07/2010</c:v>
                </c:pt>
                <c:pt idx="906">
                  <c:v>16/07/2010</c:v>
                </c:pt>
                <c:pt idx="907">
                  <c:v>19/07/2010</c:v>
                </c:pt>
                <c:pt idx="908">
                  <c:v>20/07/2010</c:v>
                </c:pt>
                <c:pt idx="909">
                  <c:v>21/07/2010</c:v>
                </c:pt>
                <c:pt idx="910">
                  <c:v>22/07/2010</c:v>
                </c:pt>
                <c:pt idx="911">
                  <c:v>23/07/2010</c:v>
                </c:pt>
                <c:pt idx="912">
                  <c:v>26/07/2010</c:v>
                </c:pt>
                <c:pt idx="913">
                  <c:v>27/07/2010</c:v>
                </c:pt>
                <c:pt idx="914">
                  <c:v>28/07/2010</c:v>
                </c:pt>
                <c:pt idx="915">
                  <c:v>29/07/2010</c:v>
                </c:pt>
                <c:pt idx="916">
                  <c:v>30/07/2010</c:v>
                </c:pt>
                <c:pt idx="917">
                  <c:v>02/08/2010</c:v>
                </c:pt>
                <c:pt idx="918">
                  <c:v>03/08/2010</c:v>
                </c:pt>
                <c:pt idx="919">
                  <c:v>04/08/2010</c:v>
                </c:pt>
                <c:pt idx="920">
                  <c:v>05/08/2010</c:v>
                </c:pt>
                <c:pt idx="921">
                  <c:v>06/08/2010</c:v>
                </c:pt>
                <c:pt idx="922">
                  <c:v>09/08/2010</c:v>
                </c:pt>
                <c:pt idx="923">
                  <c:v>10/08/2010</c:v>
                </c:pt>
                <c:pt idx="924">
                  <c:v>11/08/2010</c:v>
                </c:pt>
                <c:pt idx="925">
                  <c:v>12/08/2010</c:v>
                </c:pt>
                <c:pt idx="926">
                  <c:v>13/08/2010</c:v>
                </c:pt>
                <c:pt idx="927">
                  <c:v>16/08/2010</c:v>
                </c:pt>
                <c:pt idx="928">
                  <c:v>17/08/2010</c:v>
                </c:pt>
                <c:pt idx="929">
                  <c:v>18/08/2010</c:v>
                </c:pt>
                <c:pt idx="930">
                  <c:v>19/08/2010</c:v>
                </c:pt>
                <c:pt idx="931">
                  <c:v>20/08/2010</c:v>
                </c:pt>
                <c:pt idx="932">
                  <c:v>23/08/2010</c:v>
                </c:pt>
                <c:pt idx="933">
                  <c:v>24/08/2010</c:v>
                </c:pt>
                <c:pt idx="934">
                  <c:v>25/08/2010</c:v>
                </c:pt>
                <c:pt idx="935">
                  <c:v>26/08/2010</c:v>
                </c:pt>
                <c:pt idx="936">
                  <c:v>27/08/2010</c:v>
                </c:pt>
                <c:pt idx="937">
                  <c:v>30/08/2010</c:v>
                </c:pt>
                <c:pt idx="938">
                  <c:v>31/08/2010</c:v>
                </c:pt>
                <c:pt idx="939">
                  <c:v>01/09/2010</c:v>
                </c:pt>
                <c:pt idx="940">
                  <c:v>02/09/2010</c:v>
                </c:pt>
                <c:pt idx="941">
                  <c:v>03/09/2010</c:v>
                </c:pt>
                <c:pt idx="942">
                  <c:v>06/09/2010</c:v>
                </c:pt>
                <c:pt idx="943">
                  <c:v>07/09/2010</c:v>
                </c:pt>
                <c:pt idx="944">
                  <c:v>08/09/2010</c:v>
                </c:pt>
                <c:pt idx="945">
                  <c:v>09/09/2010</c:v>
                </c:pt>
                <c:pt idx="946">
                  <c:v>10/09/2010</c:v>
                </c:pt>
                <c:pt idx="947">
                  <c:v>13/09/2010</c:v>
                </c:pt>
                <c:pt idx="948">
                  <c:v>14/09/2010</c:v>
                </c:pt>
                <c:pt idx="949">
                  <c:v>15/09/2010</c:v>
                </c:pt>
                <c:pt idx="950">
                  <c:v>16/09/2010</c:v>
                </c:pt>
                <c:pt idx="951">
                  <c:v>17/09/2010</c:v>
                </c:pt>
                <c:pt idx="952">
                  <c:v>20/09/2010</c:v>
                </c:pt>
                <c:pt idx="953">
                  <c:v>21/09/2010</c:v>
                </c:pt>
                <c:pt idx="954">
                  <c:v>22/09/2010</c:v>
                </c:pt>
                <c:pt idx="955">
                  <c:v>23/09/2010</c:v>
                </c:pt>
                <c:pt idx="956">
                  <c:v>24/09/2010</c:v>
                </c:pt>
                <c:pt idx="957">
                  <c:v>27/09/2010</c:v>
                </c:pt>
                <c:pt idx="958">
                  <c:v>28/09/2010</c:v>
                </c:pt>
                <c:pt idx="959">
                  <c:v>29/09/2010</c:v>
                </c:pt>
                <c:pt idx="960">
                  <c:v>30/09/2010</c:v>
                </c:pt>
                <c:pt idx="961">
                  <c:v>01/10/2010</c:v>
                </c:pt>
                <c:pt idx="962">
                  <c:v>04/10/2010</c:v>
                </c:pt>
                <c:pt idx="963">
                  <c:v>05/10/2010</c:v>
                </c:pt>
                <c:pt idx="964">
                  <c:v>06/10/2010</c:v>
                </c:pt>
                <c:pt idx="965">
                  <c:v>07/10/2010</c:v>
                </c:pt>
                <c:pt idx="966">
                  <c:v>08/10/2010</c:v>
                </c:pt>
                <c:pt idx="967">
                  <c:v>11/10/2010</c:v>
                </c:pt>
                <c:pt idx="968">
                  <c:v>12/10/2010</c:v>
                </c:pt>
                <c:pt idx="969">
                  <c:v>13/10/2010</c:v>
                </c:pt>
                <c:pt idx="970">
                  <c:v>14/10/2010</c:v>
                </c:pt>
                <c:pt idx="971">
                  <c:v>15/10/2010</c:v>
                </c:pt>
                <c:pt idx="972">
                  <c:v>18/10/2010</c:v>
                </c:pt>
                <c:pt idx="973">
                  <c:v>19/10/2010</c:v>
                </c:pt>
                <c:pt idx="974">
                  <c:v>20/10/2010</c:v>
                </c:pt>
                <c:pt idx="975">
                  <c:v>21/10/2010</c:v>
                </c:pt>
                <c:pt idx="976">
                  <c:v>22/10/2010</c:v>
                </c:pt>
                <c:pt idx="977">
                  <c:v>25/10/2010</c:v>
                </c:pt>
                <c:pt idx="978">
                  <c:v>26/10/2010</c:v>
                </c:pt>
                <c:pt idx="979">
                  <c:v>27/10/2010</c:v>
                </c:pt>
                <c:pt idx="980">
                  <c:v>28/10/2010</c:v>
                </c:pt>
                <c:pt idx="981">
                  <c:v>29/10/2010</c:v>
                </c:pt>
                <c:pt idx="982">
                  <c:v>01/11/2010</c:v>
                </c:pt>
                <c:pt idx="983">
                  <c:v>02/11/2010</c:v>
                </c:pt>
                <c:pt idx="984">
                  <c:v>03/11/2010</c:v>
                </c:pt>
                <c:pt idx="985">
                  <c:v>04/11/2010</c:v>
                </c:pt>
                <c:pt idx="986">
                  <c:v>05/11/2010</c:v>
                </c:pt>
                <c:pt idx="987">
                  <c:v>08/11/2010</c:v>
                </c:pt>
                <c:pt idx="988">
                  <c:v>09/11/2010</c:v>
                </c:pt>
                <c:pt idx="989">
                  <c:v>10/11/2010</c:v>
                </c:pt>
                <c:pt idx="990">
                  <c:v>11/11/2010</c:v>
                </c:pt>
                <c:pt idx="991">
                  <c:v>12/11/2010</c:v>
                </c:pt>
                <c:pt idx="992">
                  <c:v>15/11/2010</c:v>
                </c:pt>
                <c:pt idx="993">
                  <c:v>16/11/2010</c:v>
                </c:pt>
                <c:pt idx="994">
                  <c:v>17/11/2010</c:v>
                </c:pt>
                <c:pt idx="995">
                  <c:v>18/11/2010</c:v>
                </c:pt>
                <c:pt idx="996">
                  <c:v>19/11/2010</c:v>
                </c:pt>
                <c:pt idx="997">
                  <c:v>22/11/2010</c:v>
                </c:pt>
                <c:pt idx="998">
                  <c:v>23/11/2010</c:v>
                </c:pt>
                <c:pt idx="999">
                  <c:v>24/11/2010</c:v>
                </c:pt>
                <c:pt idx="1000">
                  <c:v>25/11/2010</c:v>
                </c:pt>
                <c:pt idx="1001">
                  <c:v>26/11/2010</c:v>
                </c:pt>
                <c:pt idx="1002">
                  <c:v>29/11/2010</c:v>
                </c:pt>
                <c:pt idx="1003">
                  <c:v>30/11/2010</c:v>
                </c:pt>
                <c:pt idx="1004">
                  <c:v>01/12/2010</c:v>
                </c:pt>
                <c:pt idx="1005">
                  <c:v>02/12/2010</c:v>
                </c:pt>
                <c:pt idx="1006">
                  <c:v>03/12/2010</c:v>
                </c:pt>
                <c:pt idx="1007">
                  <c:v>06/12/2010</c:v>
                </c:pt>
                <c:pt idx="1008">
                  <c:v>07/12/2010</c:v>
                </c:pt>
                <c:pt idx="1009">
                  <c:v>08/12/2010</c:v>
                </c:pt>
                <c:pt idx="1010">
                  <c:v>09/12/2010</c:v>
                </c:pt>
                <c:pt idx="1011">
                  <c:v>10/12/2010</c:v>
                </c:pt>
                <c:pt idx="1012">
                  <c:v>13/12/2010</c:v>
                </c:pt>
                <c:pt idx="1013">
                  <c:v>14/12/2010</c:v>
                </c:pt>
                <c:pt idx="1014">
                  <c:v>15/12/2010</c:v>
                </c:pt>
                <c:pt idx="1015">
                  <c:v>16/12/2010</c:v>
                </c:pt>
                <c:pt idx="1016">
                  <c:v>17/12/2010</c:v>
                </c:pt>
                <c:pt idx="1017">
                  <c:v>20/12/2010</c:v>
                </c:pt>
                <c:pt idx="1018">
                  <c:v>21/12/2010</c:v>
                </c:pt>
                <c:pt idx="1019">
                  <c:v>22/12/2010</c:v>
                </c:pt>
                <c:pt idx="1020">
                  <c:v>23/12/2010</c:v>
                </c:pt>
                <c:pt idx="1021">
                  <c:v>24/12/2010</c:v>
                </c:pt>
                <c:pt idx="1022">
                  <c:v>27/12/2010</c:v>
                </c:pt>
                <c:pt idx="1023">
                  <c:v>28/12/2010</c:v>
                </c:pt>
                <c:pt idx="1024">
                  <c:v>29/12/2010</c:v>
                </c:pt>
                <c:pt idx="1025">
                  <c:v>30/12/2010</c:v>
                </c:pt>
                <c:pt idx="1026">
                  <c:v>31/12/2010</c:v>
                </c:pt>
                <c:pt idx="1027">
                  <c:v>03/01/2011</c:v>
                </c:pt>
                <c:pt idx="1028">
                  <c:v>04/01/2011</c:v>
                </c:pt>
                <c:pt idx="1029">
                  <c:v>05/01/2011</c:v>
                </c:pt>
                <c:pt idx="1030">
                  <c:v>06/01/2011</c:v>
                </c:pt>
                <c:pt idx="1031">
                  <c:v>07/01/2011</c:v>
                </c:pt>
                <c:pt idx="1032">
                  <c:v>10/01/2011</c:v>
                </c:pt>
                <c:pt idx="1033">
                  <c:v>11/01/2011</c:v>
                </c:pt>
                <c:pt idx="1034">
                  <c:v>12/01/2011</c:v>
                </c:pt>
                <c:pt idx="1035">
                  <c:v>13/01/2011</c:v>
                </c:pt>
                <c:pt idx="1036">
                  <c:v>14/01/2011</c:v>
                </c:pt>
                <c:pt idx="1037">
                  <c:v>17/01/2011</c:v>
                </c:pt>
                <c:pt idx="1038">
                  <c:v>18/01/2011</c:v>
                </c:pt>
                <c:pt idx="1039">
                  <c:v>19/01/2011</c:v>
                </c:pt>
                <c:pt idx="1040">
                  <c:v>20/01/2011</c:v>
                </c:pt>
                <c:pt idx="1041">
                  <c:v>21/01/2011</c:v>
                </c:pt>
                <c:pt idx="1042">
                  <c:v>24/01/2011</c:v>
                </c:pt>
                <c:pt idx="1043">
                  <c:v>25/01/2011</c:v>
                </c:pt>
                <c:pt idx="1044">
                  <c:v>26/01/2011</c:v>
                </c:pt>
                <c:pt idx="1045">
                  <c:v>27/01/2011</c:v>
                </c:pt>
                <c:pt idx="1046">
                  <c:v>28/01/2011</c:v>
                </c:pt>
                <c:pt idx="1047">
                  <c:v>31/01/2011</c:v>
                </c:pt>
                <c:pt idx="1048">
                  <c:v>01/02/2011</c:v>
                </c:pt>
                <c:pt idx="1049">
                  <c:v>02/02/2011</c:v>
                </c:pt>
                <c:pt idx="1050">
                  <c:v>03/02/2011</c:v>
                </c:pt>
                <c:pt idx="1051">
                  <c:v>04/02/2011</c:v>
                </c:pt>
                <c:pt idx="1052">
                  <c:v>07/02/2011</c:v>
                </c:pt>
                <c:pt idx="1053">
                  <c:v>08/02/2011</c:v>
                </c:pt>
                <c:pt idx="1054">
                  <c:v>09/02/2011</c:v>
                </c:pt>
                <c:pt idx="1055">
                  <c:v>10/02/2011</c:v>
                </c:pt>
                <c:pt idx="1056">
                  <c:v>11/02/2011</c:v>
                </c:pt>
                <c:pt idx="1057">
                  <c:v>14/02/2011</c:v>
                </c:pt>
                <c:pt idx="1058">
                  <c:v>15/02/2011</c:v>
                </c:pt>
                <c:pt idx="1059">
                  <c:v>16/02/2011</c:v>
                </c:pt>
                <c:pt idx="1060">
                  <c:v>17/02/2011</c:v>
                </c:pt>
                <c:pt idx="1061">
                  <c:v>18/02/2011</c:v>
                </c:pt>
                <c:pt idx="1062">
                  <c:v>21/02/2011</c:v>
                </c:pt>
                <c:pt idx="1063">
                  <c:v>22/02/2011</c:v>
                </c:pt>
                <c:pt idx="1064">
                  <c:v>23/02/2011</c:v>
                </c:pt>
                <c:pt idx="1065">
                  <c:v>24/02/2011</c:v>
                </c:pt>
                <c:pt idx="1066">
                  <c:v>25/02/2011</c:v>
                </c:pt>
                <c:pt idx="1067">
                  <c:v>28/02/2011</c:v>
                </c:pt>
                <c:pt idx="1068">
                  <c:v>01/03/2011</c:v>
                </c:pt>
                <c:pt idx="1069">
                  <c:v>02/03/2011</c:v>
                </c:pt>
                <c:pt idx="1070">
                  <c:v>03/03/2011</c:v>
                </c:pt>
                <c:pt idx="1071">
                  <c:v>04/03/2011</c:v>
                </c:pt>
                <c:pt idx="1072">
                  <c:v>07/03/2011</c:v>
                </c:pt>
                <c:pt idx="1073">
                  <c:v>08/03/2011</c:v>
                </c:pt>
                <c:pt idx="1074">
                  <c:v>09/03/2011</c:v>
                </c:pt>
                <c:pt idx="1075">
                  <c:v>10/03/2011</c:v>
                </c:pt>
                <c:pt idx="1076">
                  <c:v>11/03/2011</c:v>
                </c:pt>
                <c:pt idx="1077">
                  <c:v>14/03/2011</c:v>
                </c:pt>
                <c:pt idx="1078">
                  <c:v>15/03/2011</c:v>
                </c:pt>
                <c:pt idx="1079">
                  <c:v>16/03/2011</c:v>
                </c:pt>
                <c:pt idx="1080">
                  <c:v>17/03/2011</c:v>
                </c:pt>
                <c:pt idx="1081">
                  <c:v>18/03/2011</c:v>
                </c:pt>
                <c:pt idx="1082">
                  <c:v>21/03/2011</c:v>
                </c:pt>
                <c:pt idx="1083">
                  <c:v>22/03/2011</c:v>
                </c:pt>
                <c:pt idx="1084">
                  <c:v>23/03/2011</c:v>
                </c:pt>
                <c:pt idx="1085">
                  <c:v>24/03/2011</c:v>
                </c:pt>
                <c:pt idx="1086">
                  <c:v>25/03/2011</c:v>
                </c:pt>
                <c:pt idx="1087">
                  <c:v>28/03/2011</c:v>
                </c:pt>
                <c:pt idx="1088">
                  <c:v>29/03/2011</c:v>
                </c:pt>
                <c:pt idx="1089">
                  <c:v>30/03/2011</c:v>
                </c:pt>
                <c:pt idx="1090">
                  <c:v>31/03/2011</c:v>
                </c:pt>
                <c:pt idx="1091">
                  <c:v>01/04/2011</c:v>
                </c:pt>
                <c:pt idx="1092">
                  <c:v>04/04/2011</c:v>
                </c:pt>
                <c:pt idx="1093">
                  <c:v>05/04/2011</c:v>
                </c:pt>
                <c:pt idx="1094">
                  <c:v>06/04/2011</c:v>
                </c:pt>
                <c:pt idx="1095">
                  <c:v>07/04/2011</c:v>
                </c:pt>
                <c:pt idx="1096">
                  <c:v>08/04/2011</c:v>
                </c:pt>
                <c:pt idx="1097">
                  <c:v>11/04/2011</c:v>
                </c:pt>
                <c:pt idx="1098">
                  <c:v>12/04/2011</c:v>
                </c:pt>
                <c:pt idx="1099">
                  <c:v>13/04/2011</c:v>
                </c:pt>
                <c:pt idx="1100">
                  <c:v>14/04/2011</c:v>
                </c:pt>
                <c:pt idx="1101">
                  <c:v>15/04/2011</c:v>
                </c:pt>
                <c:pt idx="1102">
                  <c:v>18/04/2011</c:v>
                </c:pt>
                <c:pt idx="1103">
                  <c:v>19/04/2011</c:v>
                </c:pt>
                <c:pt idx="1104">
                  <c:v>20/04/2011</c:v>
                </c:pt>
                <c:pt idx="1105">
                  <c:v>21/04/2011</c:v>
                </c:pt>
                <c:pt idx="1106">
                  <c:v>26/04/2011</c:v>
                </c:pt>
                <c:pt idx="1107">
                  <c:v>27/04/2011</c:v>
                </c:pt>
                <c:pt idx="1108">
                  <c:v>28/04/2011</c:v>
                </c:pt>
                <c:pt idx="1109">
                  <c:v>29/04/2011</c:v>
                </c:pt>
                <c:pt idx="1110">
                  <c:v>02/05/2011</c:v>
                </c:pt>
                <c:pt idx="1111">
                  <c:v>03/05/2011</c:v>
                </c:pt>
                <c:pt idx="1112">
                  <c:v>04/05/2011</c:v>
                </c:pt>
                <c:pt idx="1113">
                  <c:v>05/05/2011</c:v>
                </c:pt>
                <c:pt idx="1114">
                  <c:v>06/05/2011</c:v>
                </c:pt>
                <c:pt idx="1115">
                  <c:v>09/05/2011</c:v>
                </c:pt>
                <c:pt idx="1116">
                  <c:v>10/05/2011</c:v>
                </c:pt>
                <c:pt idx="1117">
                  <c:v>11/05/2011</c:v>
                </c:pt>
                <c:pt idx="1118">
                  <c:v>12/05/2011</c:v>
                </c:pt>
                <c:pt idx="1119">
                  <c:v>13/05/2011</c:v>
                </c:pt>
                <c:pt idx="1120">
                  <c:v>16/05/2011</c:v>
                </c:pt>
                <c:pt idx="1121">
                  <c:v>17/05/2011</c:v>
                </c:pt>
                <c:pt idx="1122">
                  <c:v>18/05/2011</c:v>
                </c:pt>
                <c:pt idx="1123">
                  <c:v>19/05/2011</c:v>
                </c:pt>
                <c:pt idx="1124">
                  <c:v>20/05/2011</c:v>
                </c:pt>
                <c:pt idx="1125">
                  <c:v>23/05/2011</c:v>
                </c:pt>
                <c:pt idx="1126">
                  <c:v>24/05/2011</c:v>
                </c:pt>
                <c:pt idx="1127">
                  <c:v>25/05/2011</c:v>
                </c:pt>
                <c:pt idx="1128">
                  <c:v>26/05/2011</c:v>
                </c:pt>
                <c:pt idx="1129">
                  <c:v>27/05/2011</c:v>
                </c:pt>
                <c:pt idx="1130">
                  <c:v>30/05/2011</c:v>
                </c:pt>
                <c:pt idx="1131">
                  <c:v>31/05/2011</c:v>
                </c:pt>
                <c:pt idx="1132">
                  <c:v>01/06/2011</c:v>
                </c:pt>
                <c:pt idx="1133">
                  <c:v>02/06/2011</c:v>
                </c:pt>
                <c:pt idx="1134">
                  <c:v>03/06/2011</c:v>
                </c:pt>
                <c:pt idx="1135">
                  <c:v>06/06/2011</c:v>
                </c:pt>
                <c:pt idx="1136">
                  <c:v>07/06/2011</c:v>
                </c:pt>
                <c:pt idx="1137">
                  <c:v>08/06/2011</c:v>
                </c:pt>
                <c:pt idx="1138">
                  <c:v>09/06/2011</c:v>
                </c:pt>
                <c:pt idx="1139">
                  <c:v>10/06/2011</c:v>
                </c:pt>
                <c:pt idx="1140">
                  <c:v>13/06/2011</c:v>
                </c:pt>
                <c:pt idx="1141">
                  <c:v>14/06/2011</c:v>
                </c:pt>
                <c:pt idx="1142">
                  <c:v>15/06/2011</c:v>
                </c:pt>
                <c:pt idx="1143">
                  <c:v>16/06/2011</c:v>
                </c:pt>
                <c:pt idx="1144">
                  <c:v>17/06/2011</c:v>
                </c:pt>
                <c:pt idx="1145">
                  <c:v>20/06/2011</c:v>
                </c:pt>
                <c:pt idx="1146">
                  <c:v>21/06/2011</c:v>
                </c:pt>
                <c:pt idx="1147">
                  <c:v>22/06/2011</c:v>
                </c:pt>
                <c:pt idx="1148">
                  <c:v>23/06/2011</c:v>
                </c:pt>
                <c:pt idx="1149">
                  <c:v>24/06/2011</c:v>
                </c:pt>
                <c:pt idx="1150">
                  <c:v>27/06/2011</c:v>
                </c:pt>
                <c:pt idx="1151">
                  <c:v>28/06/2011</c:v>
                </c:pt>
                <c:pt idx="1152">
                  <c:v>29/06/2011</c:v>
                </c:pt>
                <c:pt idx="1153">
                  <c:v>30/06/2011</c:v>
                </c:pt>
                <c:pt idx="1154">
                  <c:v>01/07/2011</c:v>
                </c:pt>
                <c:pt idx="1155">
                  <c:v>04/07/2011</c:v>
                </c:pt>
                <c:pt idx="1156">
                  <c:v>05/07/2011</c:v>
                </c:pt>
                <c:pt idx="1157">
                  <c:v>06/07/2011</c:v>
                </c:pt>
                <c:pt idx="1158">
                  <c:v>07/07/2011</c:v>
                </c:pt>
                <c:pt idx="1159">
                  <c:v>08/07/2011</c:v>
                </c:pt>
                <c:pt idx="1160">
                  <c:v>11/07/2011</c:v>
                </c:pt>
                <c:pt idx="1161">
                  <c:v>12/07/2011</c:v>
                </c:pt>
                <c:pt idx="1162">
                  <c:v>13/07/2011</c:v>
                </c:pt>
                <c:pt idx="1163">
                  <c:v>14/07/2011</c:v>
                </c:pt>
                <c:pt idx="1164">
                  <c:v>15/07/2011</c:v>
                </c:pt>
                <c:pt idx="1165">
                  <c:v>18/07/2011</c:v>
                </c:pt>
                <c:pt idx="1166">
                  <c:v>19/07/2011</c:v>
                </c:pt>
                <c:pt idx="1167">
                  <c:v>20/07/2011</c:v>
                </c:pt>
                <c:pt idx="1168">
                  <c:v>21/07/2011</c:v>
                </c:pt>
                <c:pt idx="1169">
                  <c:v>22/07/2011</c:v>
                </c:pt>
                <c:pt idx="1170">
                  <c:v>25/07/2011</c:v>
                </c:pt>
                <c:pt idx="1171">
                  <c:v>26/07/2011</c:v>
                </c:pt>
                <c:pt idx="1172">
                  <c:v>27/07/2011</c:v>
                </c:pt>
                <c:pt idx="1173">
                  <c:v>28/07/2011</c:v>
                </c:pt>
                <c:pt idx="1174">
                  <c:v>29/07/2011</c:v>
                </c:pt>
                <c:pt idx="1175">
                  <c:v>01/08/2011</c:v>
                </c:pt>
                <c:pt idx="1176">
                  <c:v>02/08/2011</c:v>
                </c:pt>
                <c:pt idx="1177">
                  <c:v>03/08/2011</c:v>
                </c:pt>
                <c:pt idx="1178">
                  <c:v>04/08/2011</c:v>
                </c:pt>
                <c:pt idx="1179">
                  <c:v>05/08/2011</c:v>
                </c:pt>
                <c:pt idx="1180">
                  <c:v>08/08/2011</c:v>
                </c:pt>
                <c:pt idx="1181">
                  <c:v>09/08/2011</c:v>
                </c:pt>
                <c:pt idx="1182">
                  <c:v>10/08/2011</c:v>
                </c:pt>
                <c:pt idx="1183">
                  <c:v>11/08/2011</c:v>
                </c:pt>
                <c:pt idx="1184">
                  <c:v>12/08/2011</c:v>
                </c:pt>
                <c:pt idx="1185">
                  <c:v>15/08/2011</c:v>
                </c:pt>
                <c:pt idx="1186">
                  <c:v>16/08/2011</c:v>
                </c:pt>
                <c:pt idx="1187">
                  <c:v>17/08/2011</c:v>
                </c:pt>
                <c:pt idx="1188">
                  <c:v>18/08/2011</c:v>
                </c:pt>
                <c:pt idx="1189">
                  <c:v>19/08/2011</c:v>
                </c:pt>
                <c:pt idx="1190">
                  <c:v>22/08/2011</c:v>
                </c:pt>
                <c:pt idx="1191">
                  <c:v>23/08/2011</c:v>
                </c:pt>
                <c:pt idx="1192">
                  <c:v>24/08/2011</c:v>
                </c:pt>
                <c:pt idx="1193">
                  <c:v>25/08/2011</c:v>
                </c:pt>
                <c:pt idx="1194">
                  <c:v>26/08/2011</c:v>
                </c:pt>
                <c:pt idx="1195">
                  <c:v>29/08/2011</c:v>
                </c:pt>
                <c:pt idx="1196">
                  <c:v>30/08/2011</c:v>
                </c:pt>
                <c:pt idx="1197">
                  <c:v>31/08/2011</c:v>
                </c:pt>
                <c:pt idx="1198">
                  <c:v>01/09/2011</c:v>
                </c:pt>
                <c:pt idx="1199">
                  <c:v>02/09/2011</c:v>
                </c:pt>
                <c:pt idx="1200">
                  <c:v>05/09/2011</c:v>
                </c:pt>
                <c:pt idx="1201">
                  <c:v>06/09/2011</c:v>
                </c:pt>
                <c:pt idx="1202">
                  <c:v>07/09/2011</c:v>
                </c:pt>
                <c:pt idx="1203">
                  <c:v>08/09/2011</c:v>
                </c:pt>
                <c:pt idx="1204">
                  <c:v>09/09/2011</c:v>
                </c:pt>
                <c:pt idx="1205">
                  <c:v>12/09/2011</c:v>
                </c:pt>
                <c:pt idx="1206">
                  <c:v>13/09/2011</c:v>
                </c:pt>
                <c:pt idx="1207">
                  <c:v>14/09/2011</c:v>
                </c:pt>
                <c:pt idx="1208">
                  <c:v>15/09/2011</c:v>
                </c:pt>
                <c:pt idx="1209">
                  <c:v>16/09/2011</c:v>
                </c:pt>
                <c:pt idx="1210">
                  <c:v>19/09/2011</c:v>
                </c:pt>
                <c:pt idx="1211">
                  <c:v>20/09/2011</c:v>
                </c:pt>
                <c:pt idx="1212">
                  <c:v>21/09/2011</c:v>
                </c:pt>
                <c:pt idx="1213">
                  <c:v>22/09/2011</c:v>
                </c:pt>
                <c:pt idx="1214">
                  <c:v>23/09/2011</c:v>
                </c:pt>
                <c:pt idx="1215">
                  <c:v>26/09/2011</c:v>
                </c:pt>
                <c:pt idx="1216">
                  <c:v>27/09/2011</c:v>
                </c:pt>
                <c:pt idx="1217">
                  <c:v>28/09/2011</c:v>
                </c:pt>
                <c:pt idx="1218">
                  <c:v>29/09/2011</c:v>
                </c:pt>
                <c:pt idx="1219">
                  <c:v>30/09/2011</c:v>
                </c:pt>
                <c:pt idx="1220">
                  <c:v>03/10/2011</c:v>
                </c:pt>
                <c:pt idx="1221">
                  <c:v>04/10/2011</c:v>
                </c:pt>
                <c:pt idx="1222">
                  <c:v>05/10/2011</c:v>
                </c:pt>
                <c:pt idx="1223">
                  <c:v>06/10/2011</c:v>
                </c:pt>
                <c:pt idx="1224">
                  <c:v>07/10/2011</c:v>
                </c:pt>
                <c:pt idx="1225">
                  <c:v>10/10/2011</c:v>
                </c:pt>
                <c:pt idx="1226">
                  <c:v>11/10/2011</c:v>
                </c:pt>
                <c:pt idx="1227">
                  <c:v>12/10/2011</c:v>
                </c:pt>
                <c:pt idx="1228">
                  <c:v>13/10/2011</c:v>
                </c:pt>
                <c:pt idx="1229">
                  <c:v>14/10/2011</c:v>
                </c:pt>
                <c:pt idx="1230">
                  <c:v>17/10/2011</c:v>
                </c:pt>
                <c:pt idx="1231">
                  <c:v>18/10/2011</c:v>
                </c:pt>
                <c:pt idx="1232">
                  <c:v>19/10/2011</c:v>
                </c:pt>
                <c:pt idx="1233">
                  <c:v>20/10/2011</c:v>
                </c:pt>
                <c:pt idx="1234">
                  <c:v>21/10/2011</c:v>
                </c:pt>
                <c:pt idx="1235">
                  <c:v>24/10/2011</c:v>
                </c:pt>
                <c:pt idx="1236">
                  <c:v>25/10/2011</c:v>
                </c:pt>
                <c:pt idx="1237">
                  <c:v>26/10/2011</c:v>
                </c:pt>
                <c:pt idx="1238">
                  <c:v>27/10/2011</c:v>
                </c:pt>
                <c:pt idx="1239">
                  <c:v>28/10/2011</c:v>
                </c:pt>
                <c:pt idx="1240">
                  <c:v>31/10/2011</c:v>
                </c:pt>
                <c:pt idx="1241">
                  <c:v>01/11/2011</c:v>
                </c:pt>
                <c:pt idx="1242">
                  <c:v>02/11/2011</c:v>
                </c:pt>
                <c:pt idx="1243">
                  <c:v>03/11/2011</c:v>
                </c:pt>
                <c:pt idx="1244">
                  <c:v>04/11/2011</c:v>
                </c:pt>
                <c:pt idx="1245">
                  <c:v>07/11/2011</c:v>
                </c:pt>
                <c:pt idx="1246">
                  <c:v>08/11/2011</c:v>
                </c:pt>
                <c:pt idx="1247">
                  <c:v>09/11/2011</c:v>
                </c:pt>
                <c:pt idx="1248">
                  <c:v>10/11/2011</c:v>
                </c:pt>
                <c:pt idx="1249">
                  <c:v>11/11/2011</c:v>
                </c:pt>
                <c:pt idx="1250">
                  <c:v>14/11/2011</c:v>
                </c:pt>
                <c:pt idx="1251">
                  <c:v>15/11/2011</c:v>
                </c:pt>
                <c:pt idx="1252">
                  <c:v>16/11/2011</c:v>
                </c:pt>
                <c:pt idx="1253">
                  <c:v>17/11/2011</c:v>
                </c:pt>
                <c:pt idx="1254">
                  <c:v>18/11/2011</c:v>
                </c:pt>
                <c:pt idx="1255">
                  <c:v>21/11/2011</c:v>
                </c:pt>
                <c:pt idx="1256">
                  <c:v>22/11/2011</c:v>
                </c:pt>
                <c:pt idx="1257">
                  <c:v>23/11/2011</c:v>
                </c:pt>
                <c:pt idx="1258">
                  <c:v>24/11/2011</c:v>
                </c:pt>
                <c:pt idx="1259">
                  <c:v>25/11/2011</c:v>
                </c:pt>
                <c:pt idx="1260">
                  <c:v>28/11/2011</c:v>
                </c:pt>
                <c:pt idx="1261">
                  <c:v>29/11/2011</c:v>
                </c:pt>
                <c:pt idx="1262">
                  <c:v>30/11/2011</c:v>
                </c:pt>
                <c:pt idx="1263">
                  <c:v>01/12/2011</c:v>
                </c:pt>
                <c:pt idx="1264">
                  <c:v>02/12/2011</c:v>
                </c:pt>
                <c:pt idx="1265">
                  <c:v>05/12/2011</c:v>
                </c:pt>
                <c:pt idx="1266">
                  <c:v>06/12/2011</c:v>
                </c:pt>
                <c:pt idx="1267">
                  <c:v>07/12/2011</c:v>
                </c:pt>
                <c:pt idx="1268">
                  <c:v>08/12/2011</c:v>
                </c:pt>
                <c:pt idx="1269">
                  <c:v>09/12/2011</c:v>
                </c:pt>
                <c:pt idx="1270">
                  <c:v>12/12/2011</c:v>
                </c:pt>
                <c:pt idx="1271">
                  <c:v>13/12/2011</c:v>
                </c:pt>
                <c:pt idx="1272">
                  <c:v>14/12/2011</c:v>
                </c:pt>
                <c:pt idx="1273">
                  <c:v>15/12/2011</c:v>
                </c:pt>
                <c:pt idx="1274">
                  <c:v>16/12/2011</c:v>
                </c:pt>
                <c:pt idx="1275">
                  <c:v>19/12/2011</c:v>
                </c:pt>
                <c:pt idx="1276">
                  <c:v>20/12/2011</c:v>
                </c:pt>
                <c:pt idx="1277">
                  <c:v>21/12/2011</c:v>
                </c:pt>
                <c:pt idx="1278">
                  <c:v>22/12/2011</c:v>
                </c:pt>
                <c:pt idx="1279">
                  <c:v>23/12/2011</c:v>
                </c:pt>
                <c:pt idx="1280">
                  <c:v>27/12/2011</c:v>
                </c:pt>
                <c:pt idx="1281">
                  <c:v>28/12/2011</c:v>
                </c:pt>
                <c:pt idx="1282">
                  <c:v>29/12/2011</c:v>
                </c:pt>
                <c:pt idx="1283">
                  <c:v>30/12/2011</c:v>
                </c:pt>
                <c:pt idx="1284">
                  <c:v>02/01/2012</c:v>
                </c:pt>
                <c:pt idx="1285">
                  <c:v>03/01/2012</c:v>
                </c:pt>
                <c:pt idx="1286">
                  <c:v>04/01/2012</c:v>
                </c:pt>
                <c:pt idx="1287">
                  <c:v>05/01/2012</c:v>
                </c:pt>
                <c:pt idx="1288">
                  <c:v>06/01/2012</c:v>
                </c:pt>
                <c:pt idx="1289">
                  <c:v>09/01/2012</c:v>
                </c:pt>
                <c:pt idx="1290">
                  <c:v>10/01/2012</c:v>
                </c:pt>
                <c:pt idx="1291">
                  <c:v>11/01/2012</c:v>
                </c:pt>
                <c:pt idx="1292">
                  <c:v>12/01/2012</c:v>
                </c:pt>
                <c:pt idx="1293">
                  <c:v>13/01/2012</c:v>
                </c:pt>
                <c:pt idx="1294">
                  <c:v>16/01/2012</c:v>
                </c:pt>
                <c:pt idx="1295">
                  <c:v>17/01/2012</c:v>
                </c:pt>
                <c:pt idx="1296">
                  <c:v>18/01/2012</c:v>
                </c:pt>
                <c:pt idx="1297">
                  <c:v>19/01/2012</c:v>
                </c:pt>
                <c:pt idx="1298">
                  <c:v>20/01/2012</c:v>
                </c:pt>
                <c:pt idx="1299">
                  <c:v>23/01/2012</c:v>
                </c:pt>
                <c:pt idx="1300">
                  <c:v>24/01/2012</c:v>
                </c:pt>
                <c:pt idx="1301">
                  <c:v>25/01/2012</c:v>
                </c:pt>
                <c:pt idx="1302">
                  <c:v>26/01/2012</c:v>
                </c:pt>
                <c:pt idx="1303">
                  <c:v>27/01/2012</c:v>
                </c:pt>
                <c:pt idx="1304">
                  <c:v>30/01/2012</c:v>
                </c:pt>
                <c:pt idx="1305">
                  <c:v>31/01/2012</c:v>
                </c:pt>
                <c:pt idx="1306">
                  <c:v>01/02/2012</c:v>
                </c:pt>
                <c:pt idx="1307">
                  <c:v>02/02/2012</c:v>
                </c:pt>
                <c:pt idx="1308">
                  <c:v>03/02/2012</c:v>
                </c:pt>
                <c:pt idx="1309">
                  <c:v>06/02/2012</c:v>
                </c:pt>
                <c:pt idx="1310">
                  <c:v>07/02/2012</c:v>
                </c:pt>
                <c:pt idx="1311">
                  <c:v>08/02/2012</c:v>
                </c:pt>
                <c:pt idx="1312">
                  <c:v>09/02/2012</c:v>
                </c:pt>
                <c:pt idx="1313">
                  <c:v>10/02/2012</c:v>
                </c:pt>
                <c:pt idx="1314">
                  <c:v>13/02/2012</c:v>
                </c:pt>
                <c:pt idx="1315">
                  <c:v>14/02/2012</c:v>
                </c:pt>
                <c:pt idx="1316">
                  <c:v>15/02/2012</c:v>
                </c:pt>
                <c:pt idx="1317">
                  <c:v>16/02/2012</c:v>
                </c:pt>
                <c:pt idx="1318">
                  <c:v>17/02/2012</c:v>
                </c:pt>
                <c:pt idx="1319">
                  <c:v>20/02/2012</c:v>
                </c:pt>
                <c:pt idx="1320">
                  <c:v>21/02/2012</c:v>
                </c:pt>
                <c:pt idx="1321">
                  <c:v>22/02/2012</c:v>
                </c:pt>
                <c:pt idx="1322">
                  <c:v>23/02/2012</c:v>
                </c:pt>
                <c:pt idx="1323">
                  <c:v>24/02/2012</c:v>
                </c:pt>
                <c:pt idx="1324">
                  <c:v>27/02/2012</c:v>
                </c:pt>
                <c:pt idx="1325">
                  <c:v>28/02/2012</c:v>
                </c:pt>
                <c:pt idx="1326">
                  <c:v>29/02/2012</c:v>
                </c:pt>
                <c:pt idx="1327">
                  <c:v>01/03/2012</c:v>
                </c:pt>
                <c:pt idx="1328">
                  <c:v>02/03/2012</c:v>
                </c:pt>
                <c:pt idx="1329">
                  <c:v>05/03/2012</c:v>
                </c:pt>
                <c:pt idx="1330">
                  <c:v>06/03/2012</c:v>
                </c:pt>
                <c:pt idx="1331">
                  <c:v>07/03/2012</c:v>
                </c:pt>
                <c:pt idx="1332">
                  <c:v>08/03/2012</c:v>
                </c:pt>
                <c:pt idx="1333">
                  <c:v>09/03/2012</c:v>
                </c:pt>
                <c:pt idx="1334">
                  <c:v>12/03/2012</c:v>
                </c:pt>
                <c:pt idx="1335">
                  <c:v>13/03/2012</c:v>
                </c:pt>
                <c:pt idx="1336">
                  <c:v>14/03/2012</c:v>
                </c:pt>
                <c:pt idx="1337">
                  <c:v>15/03/2012</c:v>
                </c:pt>
                <c:pt idx="1338">
                  <c:v>16/03/2012</c:v>
                </c:pt>
                <c:pt idx="1339">
                  <c:v>19/03/2012</c:v>
                </c:pt>
                <c:pt idx="1340">
                  <c:v>20/03/2012</c:v>
                </c:pt>
                <c:pt idx="1341">
                  <c:v>21/03/2012</c:v>
                </c:pt>
                <c:pt idx="1342">
                  <c:v>22/03/2012</c:v>
                </c:pt>
                <c:pt idx="1343">
                  <c:v>23/03/2012</c:v>
                </c:pt>
                <c:pt idx="1344">
                  <c:v>26/03/2012</c:v>
                </c:pt>
                <c:pt idx="1345">
                  <c:v>27/03/2012</c:v>
                </c:pt>
                <c:pt idx="1346">
                  <c:v>28/03/2012</c:v>
                </c:pt>
                <c:pt idx="1347">
                  <c:v>29/03/2012</c:v>
                </c:pt>
                <c:pt idx="1348">
                  <c:v>30/03/2012</c:v>
                </c:pt>
                <c:pt idx="1349">
                  <c:v>02/04/2012</c:v>
                </c:pt>
                <c:pt idx="1350">
                  <c:v>03/04/2012</c:v>
                </c:pt>
                <c:pt idx="1351">
                  <c:v>04/04/2012</c:v>
                </c:pt>
                <c:pt idx="1352">
                  <c:v>05/04/2012</c:v>
                </c:pt>
                <c:pt idx="1353">
                  <c:v>10/04/2012</c:v>
                </c:pt>
                <c:pt idx="1354">
                  <c:v>11/04/2012</c:v>
                </c:pt>
                <c:pt idx="1355">
                  <c:v>12/04/2012</c:v>
                </c:pt>
                <c:pt idx="1356">
                  <c:v>13/04/2012</c:v>
                </c:pt>
                <c:pt idx="1357">
                  <c:v>16/04/2012</c:v>
                </c:pt>
                <c:pt idx="1358">
                  <c:v>17/04/2012</c:v>
                </c:pt>
                <c:pt idx="1359">
                  <c:v>18/04/2012</c:v>
                </c:pt>
                <c:pt idx="1360">
                  <c:v>19/04/2012</c:v>
                </c:pt>
                <c:pt idx="1361">
                  <c:v>20/04/2012</c:v>
                </c:pt>
                <c:pt idx="1362">
                  <c:v>23/04/2012</c:v>
                </c:pt>
                <c:pt idx="1363">
                  <c:v>24/04/2012</c:v>
                </c:pt>
                <c:pt idx="1364">
                  <c:v>25/04/2012</c:v>
                </c:pt>
                <c:pt idx="1365">
                  <c:v>26/04/2012</c:v>
                </c:pt>
                <c:pt idx="1366">
                  <c:v>27/04/2012</c:v>
                </c:pt>
                <c:pt idx="1367">
                  <c:v>30/04/2012</c:v>
                </c:pt>
                <c:pt idx="1368">
                  <c:v>02/05/2012</c:v>
                </c:pt>
                <c:pt idx="1369">
                  <c:v>03/05/2012</c:v>
                </c:pt>
                <c:pt idx="1370">
                  <c:v>04/05/2012</c:v>
                </c:pt>
                <c:pt idx="1371">
                  <c:v>07/05/2012</c:v>
                </c:pt>
                <c:pt idx="1372">
                  <c:v>08/05/2012</c:v>
                </c:pt>
                <c:pt idx="1373">
                  <c:v>09/05/2012</c:v>
                </c:pt>
                <c:pt idx="1374">
                  <c:v>10/05/2012</c:v>
                </c:pt>
                <c:pt idx="1375">
                  <c:v>11/05/2012</c:v>
                </c:pt>
                <c:pt idx="1376">
                  <c:v>14/05/2012</c:v>
                </c:pt>
                <c:pt idx="1377">
                  <c:v>15/05/2012</c:v>
                </c:pt>
                <c:pt idx="1378">
                  <c:v>16/05/2012</c:v>
                </c:pt>
                <c:pt idx="1379">
                  <c:v>17/05/2012</c:v>
                </c:pt>
                <c:pt idx="1380">
                  <c:v>18/05/2012</c:v>
                </c:pt>
                <c:pt idx="1381">
                  <c:v>21/05/2012</c:v>
                </c:pt>
                <c:pt idx="1382">
                  <c:v>22/05/2012</c:v>
                </c:pt>
                <c:pt idx="1383">
                  <c:v>23/05/2012</c:v>
                </c:pt>
                <c:pt idx="1384">
                  <c:v>24/05/2012</c:v>
                </c:pt>
                <c:pt idx="1385">
                  <c:v>25/05/2012</c:v>
                </c:pt>
                <c:pt idx="1386">
                  <c:v>28/05/2012</c:v>
                </c:pt>
                <c:pt idx="1387">
                  <c:v>29/05/2012</c:v>
                </c:pt>
                <c:pt idx="1388">
                  <c:v>30/05/2012</c:v>
                </c:pt>
                <c:pt idx="1389">
                  <c:v>31/05/2012</c:v>
                </c:pt>
                <c:pt idx="1390">
                  <c:v>01/06/2012</c:v>
                </c:pt>
                <c:pt idx="1391">
                  <c:v>04/06/2012</c:v>
                </c:pt>
                <c:pt idx="1392">
                  <c:v>05/06/2012</c:v>
                </c:pt>
                <c:pt idx="1393">
                  <c:v>06/06/2012</c:v>
                </c:pt>
                <c:pt idx="1394">
                  <c:v>07/06/2012</c:v>
                </c:pt>
                <c:pt idx="1395">
                  <c:v>08/06/2012</c:v>
                </c:pt>
                <c:pt idx="1396">
                  <c:v>11/06/2012</c:v>
                </c:pt>
                <c:pt idx="1397">
                  <c:v>12/06/2012</c:v>
                </c:pt>
                <c:pt idx="1398">
                  <c:v>13/06/2012</c:v>
                </c:pt>
                <c:pt idx="1399">
                  <c:v>14/06/2012</c:v>
                </c:pt>
                <c:pt idx="1400">
                  <c:v>15/06/2012</c:v>
                </c:pt>
                <c:pt idx="1401">
                  <c:v>18/06/2012</c:v>
                </c:pt>
                <c:pt idx="1402">
                  <c:v>19/06/2012</c:v>
                </c:pt>
                <c:pt idx="1403">
                  <c:v>20/06/2012</c:v>
                </c:pt>
                <c:pt idx="1404">
                  <c:v>21/06/2012</c:v>
                </c:pt>
                <c:pt idx="1405">
                  <c:v>22/06/2012</c:v>
                </c:pt>
                <c:pt idx="1406">
                  <c:v>25/06/2012</c:v>
                </c:pt>
                <c:pt idx="1407">
                  <c:v>26/06/2012</c:v>
                </c:pt>
                <c:pt idx="1408">
                  <c:v>27/06/2012</c:v>
                </c:pt>
                <c:pt idx="1409">
                  <c:v>28/06/2012</c:v>
                </c:pt>
                <c:pt idx="1410">
                  <c:v>29/06/2012</c:v>
                </c:pt>
                <c:pt idx="1411">
                  <c:v>02/07/2012</c:v>
                </c:pt>
                <c:pt idx="1412">
                  <c:v>03/07/2012</c:v>
                </c:pt>
                <c:pt idx="1413">
                  <c:v>04/07/2012</c:v>
                </c:pt>
                <c:pt idx="1414">
                  <c:v>05/07/2012</c:v>
                </c:pt>
                <c:pt idx="1415">
                  <c:v>06/07/2012</c:v>
                </c:pt>
                <c:pt idx="1416">
                  <c:v>09/07/2012</c:v>
                </c:pt>
                <c:pt idx="1417">
                  <c:v>10/07/2012</c:v>
                </c:pt>
                <c:pt idx="1418">
                  <c:v>11/07/2012</c:v>
                </c:pt>
                <c:pt idx="1419">
                  <c:v>12/07/2012</c:v>
                </c:pt>
                <c:pt idx="1420">
                  <c:v>13/07/2012</c:v>
                </c:pt>
                <c:pt idx="1421">
                  <c:v>16/07/2012</c:v>
                </c:pt>
                <c:pt idx="1422">
                  <c:v>17/07/2012</c:v>
                </c:pt>
                <c:pt idx="1423">
                  <c:v>18/07/2012</c:v>
                </c:pt>
                <c:pt idx="1424">
                  <c:v>19/07/2012</c:v>
                </c:pt>
                <c:pt idx="1425">
                  <c:v>20/07/2012</c:v>
                </c:pt>
                <c:pt idx="1426">
                  <c:v>23/07/2012</c:v>
                </c:pt>
                <c:pt idx="1427">
                  <c:v>24/07/2012</c:v>
                </c:pt>
                <c:pt idx="1428">
                  <c:v>25/07/2012</c:v>
                </c:pt>
                <c:pt idx="1429">
                  <c:v>26/07/2012</c:v>
                </c:pt>
                <c:pt idx="1430">
                  <c:v>27/07/2012</c:v>
                </c:pt>
                <c:pt idx="1431">
                  <c:v>30/07/2012</c:v>
                </c:pt>
                <c:pt idx="1432">
                  <c:v>31/07/2012</c:v>
                </c:pt>
                <c:pt idx="1433">
                  <c:v>01/08/2012</c:v>
                </c:pt>
                <c:pt idx="1434">
                  <c:v>02/08/2012</c:v>
                </c:pt>
                <c:pt idx="1435">
                  <c:v>03/08/2012</c:v>
                </c:pt>
                <c:pt idx="1436">
                  <c:v>06/08/2012</c:v>
                </c:pt>
                <c:pt idx="1437">
                  <c:v>07/08/2012</c:v>
                </c:pt>
                <c:pt idx="1438">
                  <c:v>08/08/2012</c:v>
                </c:pt>
                <c:pt idx="1439">
                  <c:v>09/08/2012</c:v>
                </c:pt>
                <c:pt idx="1440">
                  <c:v>10/08/2012</c:v>
                </c:pt>
                <c:pt idx="1441">
                  <c:v>13/08/2012</c:v>
                </c:pt>
                <c:pt idx="1442">
                  <c:v>14/08/2012</c:v>
                </c:pt>
                <c:pt idx="1443">
                  <c:v>15/08/2012</c:v>
                </c:pt>
                <c:pt idx="1444">
                  <c:v>16/08/2012</c:v>
                </c:pt>
                <c:pt idx="1445">
                  <c:v>17/08/2012</c:v>
                </c:pt>
                <c:pt idx="1446">
                  <c:v>20/08/2012</c:v>
                </c:pt>
                <c:pt idx="1447">
                  <c:v>21/08/2012</c:v>
                </c:pt>
                <c:pt idx="1448">
                  <c:v>22/08/2012</c:v>
                </c:pt>
                <c:pt idx="1449">
                  <c:v>23/08/2012</c:v>
                </c:pt>
                <c:pt idx="1450">
                  <c:v>24/08/2012</c:v>
                </c:pt>
                <c:pt idx="1451">
                  <c:v>27/08/2012</c:v>
                </c:pt>
                <c:pt idx="1452">
                  <c:v>28/08/2012</c:v>
                </c:pt>
                <c:pt idx="1453">
                  <c:v>29/08/2012</c:v>
                </c:pt>
                <c:pt idx="1454">
                  <c:v>30/08/2012</c:v>
                </c:pt>
                <c:pt idx="1455">
                  <c:v>31/08/2012</c:v>
                </c:pt>
                <c:pt idx="1456">
                  <c:v>03/09/2012</c:v>
                </c:pt>
                <c:pt idx="1457">
                  <c:v>04/09/2012</c:v>
                </c:pt>
                <c:pt idx="1458">
                  <c:v>05/09/2012</c:v>
                </c:pt>
                <c:pt idx="1459">
                  <c:v>06/09/2012</c:v>
                </c:pt>
                <c:pt idx="1460">
                  <c:v>07/09/2012</c:v>
                </c:pt>
                <c:pt idx="1461">
                  <c:v>10/09/2012</c:v>
                </c:pt>
                <c:pt idx="1462">
                  <c:v>11/09/2012</c:v>
                </c:pt>
                <c:pt idx="1463">
                  <c:v>12/09/2012</c:v>
                </c:pt>
                <c:pt idx="1464">
                  <c:v>13/09/2012</c:v>
                </c:pt>
                <c:pt idx="1465">
                  <c:v>14/09/2012</c:v>
                </c:pt>
                <c:pt idx="1466">
                  <c:v>17/09/2012</c:v>
                </c:pt>
                <c:pt idx="1467">
                  <c:v>18/09/2012</c:v>
                </c:pt>
                <c:pt idx="1468">
                  <c:v>19/09/2012</c:v>
                </c:pt>
                <c:pt idx="1469">
                  <c:v>20/09/2012</c:v>
                </c:pt>
                <c:pt idx="1470">
                  <c:v>21/09/2012</c:v>
                </c:pt>
                <c:pt idx="1471">
                  <c:v>24/09/2012</c:v>
                </c:pt>
                <c:pt idx="1472">
                  <c:v>25/09/2012</c:v>
                </c:pt>
                <c:pt idx="1473">
                  <c:v>26/09/2012</c:v>
                </c:pt>
                <c:pt idx="1474">
                  <c:v>27/09/2012</c:v>
                </c:pt>
                <c:pt idx="1475">
                  <c:v>28/09/2012</c:v>
                </c:pt>
                <c:pt idx="1476">
                  <c:v>01/10/2012</c:v>
                </c:pt>
                <c:pt idx="1477">
                  <c:v>02/10/2012</c:v>
                </c:pt>
                <c:pt idx="1478">
                  <c:v>03/10/2012</c:v>
                </c:pt>
                <c:pt idx="1479">
                  <c:v>04/10/2012</c:v>
                </c:pt>
                <c:pt idx="1480">
                  <c:v>05/10/2012</c:v>
                </c:pt>
                <c:pt idx="1481">
                  <c:v>08/10/2012</c:v>
                </c:pt>
                <c:pt idx="1482">
                  <c:v>09/10/2012</c:v>
                </c:pt>
                <c:pt idx="1483">
                  <c:v>10/10/2012</c:v>
                </c:pt>
                <c:pt idx="1484">
                  <c:v>11/10/2012</c:v>
                </c:pt>
                <c:pt idx="1485">
                  <c:v>12/10/2012</c:v>
                </c:pt>
                <c:pt idx="1486">
                  <c:v>15/10/2012</c:v>
                </c:pt>
                <c:pt idx="1487">
                  <c:v>16/10/2012</c:v>
                </c:pt>
                <c:pt idx="1488">
                  <c:v>17/10/2012</c:v>
                </c:pt>
                <c:pt idx="1489">
                  <c:v>18/10/2012</c:v>
                </c:pt>
                <c:pt idx="1490">
                  <c:v>19/10/2012</c:v>
                </c:pt>
                <c:pt idx="1491">
                  <c:v>22/10/2012</c:v>
                </c:pt>
                <c:pt idx="1492">
                  <c:v>23/10/2012</c:v>
                </c:pt>
                <c:pt idx="1493">
                  <c:v>24/10/2012</c:v>
                </c:pt>
                <c:pt idx="1494">
                  <c:v>25/10/2012</c:v>
                </c:pt>
                <c:pt idx="1495">
                  <c:v>26/10/2012</c:v>
                </c:pt>
                <c:pt idx="1496">
                  <c:v>29/10/2012</c:v>
                </c:pt>
                <c:pt idx="1497">
                  <c:v>30/10/2012</c:v>
                </c:pt>
                <c:pt idx="1498">
                  <c:v>31/10/2012</c:v>
                </c:pt>
                <c:pt idx="1499">
                  <c:v>01/11/2012</c:v>
                </c:pt>
                <c:pt idx="1500">
                  <c:v>02/11/2012</c:v>
                </c:pt>
                <c:pt idx="1501">
                  <c:v>05/11/2012</c:v>
                </c:pt>
                <c:pt idx="1502">
                  <c:v>06/11/2012</c:v>
                </c:pt>
                <c:pt idx="1503">
                  <c:v>07/11/2012</c:v>
                </c:pt>
                <c:pt idx="1504">
                  <c:v>08/11/2012</c:v>
                </c:pt>
                <c:pt idx="1505">
                  <c:v>09/11/2012</c:v>
                </c:pt>
                <c:pt idx="1506">
                  <c:v>12/11/2012</c:v>
                </c:pt>
                <c:pt idx="1507">
                  <c:v>13/11/2012</c:v>
                </c:pt>
                <c:pt idx="1508">
                  <c:v>14/11/2012</c:v>
                </c:pt>
                <c:pt idx="1509">
                  <c:v>15/11/2012</c:v>
                </c:pt>
                <c:pt idx="1510">
                  <c:v>16/11/2012</c:v>
                </c:pt>
                <c:pt idx="1511">
                  <c:v>19/11/2012</c:v>
                </c:pt>
                <c:pt idx="1512">
                  <c:v>20/11/2012</c:v>
                </c:pt>
                <c:pt idx="1513">
                  <c:v>21/11/2012</c:v>
                </c:pt>
                <c:pt idx="1514">
                  <c:v>22/11/2012</c:v>
                </c:pt>
                <c:pt idx="1515">
                  <c:v>23/11/2012</c:v>
                </c:pt>
                <c:pt idx="1516">
                  <c:v>26/11/2012</c:v>
                </c:pt>
                <c:pt idx="1517">
                  <c:v>27/11/2012</c:v>
                </c:pt>
                <c:pt idx="1518">
                  <c:v>28/11/2012</c:v>
                </c:pt>
                <c:pt idx="1519">
                  <c:v>29/11/2012</c:v>
                </c:pt>
                <c:pt idx="1520">
                  <c:v>30/11/2012</c:v>
                </c:pt>
                <c:pt idx="1521">
                  <c:v>03/12/2012</c:v>
                </c:pt>
                <c:pt idx="1522">
                  <c:v>04/12/2012</c:v>
                </c:pt>
                <c:pt idx="1523">
                  <c:v>05/12/2012</c:v>
                </c:pt>
                <c:pt idx="1524">
                  <c:v>06/12/2012</c:v>
                </c:pt>
                <c:pt idx="1525">
                  <c:v>07/12/2012</c:v>
                </c:pt>
                <c:pt idx="1526">
                  <c:v>10/12/2012</c:v>
                </c:pt>
                <c:pt idx="1527">
                  <c:v>11/12/2012</c:v>
                </c:pt>
                <c:pt idx="1528">
                  <c:v>12/12/2012</c:v>
                </c:pt>
                <c:pt idx="1529">
                  <c:v>13/12/2012</c:v>
                </c:pt>
                <c:pt idx="1530">
                  <c:v>14/12/2012</c:v>
                </c:pt>
                <c:pt idx="1531">
                  <c:v>17/12/2012</c:v>
                </c:pt>
                <c:pt idx="1532">
                  <c:v>18/12/2012</c:v>
                </c:pt>
                <c:pt idx="1533">
                  <c:v>19/12/2012</c:v>
                </c:pt>
                <c:pt idx="1534">
                  <c:v>20/12/2012</c:v>
                </c:pt>
                <c:pt idx="1535">
                  <c:v>21/12/2012</c:v>
                </c:pt>
                <c:pt idx="1536">
                  <c:v>24/12/2012</c:v>
                </c:pt>
                <c:pt idx="1537">
                  <c:v>27/12/2012</c:v>
                </c:pt>
                <c:pt idx="1538">
                  <c:v>28/12/2012</c:v>
                </c:pt>
                <c:pt idx="1539">
                  <c:v>31/12/2012</c:v>
                </c:pt>
                <c:pt idx="1540">
                  <c:v>02/01/2013</c:v>
                </c:pt>
                <c:pt idx="1541">
                  <c:v>03/01/2013</c:v>
                </c:pt>
                <c:pt idx="1542">
                  <c:v>04/01/2013</c:v>
                </c:pt>
                <c:pt idx="1543">
                  <c:v>07/01/2013</c:v>
                </c:pt>
                <c:pt idx="1544">
                  <c:v>08/01/2013</c:v>
                </c:pt>
                <c:pt idx="1545">
                  <c:v>09/01/2013</c:v>
                </c:pt>
                <c:pt idx="1546">
                  <c:v>10/01/2013</c:v>
                </c:pt>
                <c:pt idx="1547">
                  <c:v>11/01/2013</c:v>
                </c:pt>
                <c:pt idx="1548">
                  <c:v>14/01/2013</c:v>
                </c:pt>
                <c:pt idx="1549">
                  <c:v>15/01/2013</c:v>
                </c:pt>
                <c:pt idx="1550">
                  <c:v>16/01/2013</c:v>
                </c:pt>
                <c:pt idx="1551">
                  <c:v>17/01/2013</c:v>
                </c:pt>
                <c:pt idx="1552">
                  <c:v>18/01/2013</c:v>
                </c:pt>
                <c:pt idx="1553">
                  <c:v>21/01/2013</c:v>
                </c:pt>
                <c:pt idx="1554">
                  <c:v>22/01/2013</c:v>
                </c:pt>
                <c:pt idx="1555">
                  <c:v>23/01/2013</c:v>
                </c:pt>
                <c:pt idx="1556">
                  <c:v>24/01/2013</c:v>
                </c:pt>
                <c:pt idx="1557">
                  <c:v>25/01/2013</c:v>
                </c:pt>
                <c:pt idx="1558">
                  <c:v>28/01/2013</c:v>
                </c:pt>
                <c:pt idx="1559">
                  <c:v>29/01/2013</c:v>
                </c:pt>
                <c:pt idx="1560">
                  <c:v>30/01/2013</c:v>
                </c:pt>
                <c:pt idx="1561">
                  <c:v>31/01/2013</c:v>
                </c:pt>
                <c:pt idx="1562">
                  <c:v>01/02/2013</c:v>
                </c:pt>
                <c:pt idx="1563">
                  <c:v>04/02/2013</c:v>
                </c:pt>
                <c:pt idx="1564">
                  <c:v>05/02/2013</c:v>
                </c:pt>
                <c:pt idx="1565">
                  <c:v>06/02/2013</c:v>
                </c:pt>
                <c:pt idx="1566">
                  <c:v>07/02/2013</c:v>
                </c:pt>
                <c:pt idx="1567">
                  <c:v>08/02/2013</c:v>
                </c:pt>
                <c:pt idx="1568">
                  <c:v>11/02/2013</c:v>
                </c:pt>
                <c:pt idx="1569">
                  <c:v>12/02/2013</c:v>
                </c:pt>
                <c:pt idx="1570">
                  <c:v>13/02/2013</c:v>
                </c:pt>
                <c:pt idx="1571">
                  <c:v>14/02/2013</c:v>
                </c:pt>
                <c:pt idx="1572">
                  <c:v>15/02/2013</c:v>
                </c:pt>
                <c:pt idx="1573">
                  <c:v>18/02/2013</c:v>
                </c:pt>
                <c:pt idx="1574">
                  <c:v>19/02/2013</c:v>
                </c:pt>
                <c:pt idx="1575">
                  <c:v>20/02/2013</c:v>
                </c:pt>
                <c:pt idx="1576">
                  <c:v>21/02/2013</c:v>
                </c:pt>
                <c:pt idx="1577">
                  <c:v>22/02/2013</c:v>
                </c:pt>
                <c:pt idx="1578">
                  <c:v>25/02/2013</c:v>
                </c:pt>
                <c:pt idx="1579">
                  <c:v>26/02/2013</c:v>
                </c:pt>
                <c:pt idx="1580">
                  <c:v>27/02/2013</c:v>
                </c:pt>
                <c:pt idx="1581">
                  <c:v>28/02/2013</c:v>
                </c:pt>
                <c:pt idx="1582">
                  <c:v>01/03/2013</c:v>
                </c:pt>
                <c:pt idx="1583">
                  <c:v>04/03/2013</c:v>
                </c:pt>
                <c:pt idx="1584">
                  <c:v>05/03/2013</c:v>
                </c:pt>
                <c:pt idx="1585">
                  <c:v>06/03/2013</c:v>
                </c:pt>
                <c:pt idx="1586">
                  <c:v>07/03/2013</c:v>
                </c:pt>
                <c:pt idx="1587">
                  <c:v>08/03/2013</c:v>
                </c:pt>
                <c:pt idx="1588">
                  <c:v>11/03/2013</c:v>
                </c:pt>
                <c:pt idx="1589">
                  <c:v>12/03/2013</c:v>
                </c:pt>
                <c:pt idx="1590">
                  <c:v>13/03/2013</c:v>
                </c:pt>
                <c:pt idx="1591">
                  <c:v>14/03/2013</c:v>
                </c:pt>
                <c:pt idx="1592">
                  <c:v>15/03/2013</c:v>
                </c:pt>
                <c:pt idx="1593">
                  <c:v>18/03/2013</c:v>
                </c:pt>
                <c:pt idx="1594">
                  <c:v>19/03/2013</c:v>
                </c:pt>
                <c:pt idx="1595">
                  <c:v>20/03/2013</c:v>
                </c:pt>
                <c:pt idx="1596">
                  <c:v>21/03/2013</c:v>
                </c:pt>
                <c:pt idx="1597">
                  <c:v>22/03/2013</c:v>
                </c:pt>
                <c:pt idx="1598">
                  <c:v>25/03/2013</c:v>
                </c:pt>
                <c:pt idx="1599">
                  <c:v>26/03/2013</c:v>
                </c:pt>
                <c:pt idx="1600">
                  <c:v>27/03/2013</c:v>
                </c:pt>
                <c:pt idx="1601">
                  <c:v>28/03/2013</c:v>
                </c:pt>
                <c:pt idx="1602">
                  <c:v>02/04/2013</c:v>
                </c:pt>
                <c:pt idx="1603">
                  <c:v>03/04/2013</c:v>
                </c:pt>
                <c:pt idx="1604">
                  <c:v>04/04/2013</c:v>
                </c:pt>
                <c:pt idx="1605">
                  <c:v>05/04/2013</c:v>
                </c:pt>
                <c:pt idx="1606">
                  <c:v>08/04/2013</c:v>
                </c:pt>
                <c:pt idx="1607">
                  <c:v>09/04/2013</c:v>
                </c:pt>
                <c:pt idx="1608">
                  <c:v>10/04/2013</c:v>
                </c:pt>
                <c:pt idx="1609">
                  <c:v>11/04/2013</c:v>
                </c:pt>
                <c:pt idx="1610">
                  <c:v>12/04/2013</c:v>
                </c:pt>
                <c:pt idx="1611">
                  <c:v>15/04/2013</c:v>
                </c:pt>
                <c:pt idx="1612">
                  <c:v>16/04/2013</c:v>
                </c:pt>
                <c:pt idx="1613">
                  <c:v>17/04/2013</c:v>
                </c:pt>
                <c:pt idx="1614">
                  <c:v>18/04/2013</c:v>
                </c:pt>
                <c:pt idx="1615">
                  <c:v>19/04/2013</c:v>
                </c:pt>
                <c:pt idx="1616">
                  <c:v>22/04/2013</c:v>
                </c:pt>
                <c:pt idx="1617">
                  <c:v>23/04/2013</c:v>
                </c:pt>
                <c:pt idx="1618">
                  <c:v>24/04/2013</c:v>
                </c:pt>
                <c:pt idx="1619">
                  <c:v>25/04/2013</c:v>
                </c:pt>
                <c:pt idx="1620">
                  <c:v>26/04/2013</c:v>
                </c:pt>
                <c:pt idx="1621">
                  <c:v>29/04/2013</c:v>
                </c:pt>
                <c:pt idx="1622">
                  <c:v>30/04/2013</c:v>
                </c:pt>
              </c:strCache>
            </c:strRef>
          </c:cat>
          <c:val>
            <c:numRef>
              <c:f>Euribor!$C$2:$C$1624</c:f>
              <c:numCache>
                <c:formatCode>0.00</c:formatCode>
                <c:ptCount val="1623"/>
                <c:pt idx="0">
                  <c:v>3.65</c:v>
                </c:pt>
                <c:pt idx="1">
                  <c:v>3.65</c:v>
                </c:pt>
                <c:pt idx="2">
                  <c:v>3.66</c:v>
                </c:pt>
                <c:pt idx="3">
                  <c:v>3.66</c:v>
                </c:pt>
                <c:pt idx="4">
                  <c:v>3.67</c:v>
                </c:pt>
                <c:pt idx="5">
                  <c:v>3.67</c:v>
                </c:pt>
                <c:pt idx="6">
                  <c:v>3.67</c:v>
                </c:pt>
                <c:pt idx="7">
                  <c:v>3.69</c:v>
                </c:pt>
                <c:pt idx="8">
                  <c:v>3.67</c:v>
                </c:pt>
                <c:pt idx="9">
                  <c:v>3.67</c:v>
                </c:pt>
                <c:pt idx="10">
                  <c:v>3.67</c:v>
                </c:pt>
                <c:pt idx="11">
                  <c:v>3.67</c:v>
                </c:pt>
                <c:pt idx="12">
                  <c:v>3.68</c:v>
                </c:pt>
                <c:pt idx="13">
                  <c:v>3.68</c:v>
                </c:pt>
                <c:pt idx="14">
                  <c:v>3.69</c:v>
                </c:pt>
                <c:pt idx="15">
                  <c:v>3.69</c:v>
                </c:pt>
                <c:pt idx="16">
                  <c:v>3.69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3.71</c:v>
                </c:pt>
                <c:pt idx="21">
                  <c:v>3.71</c:v>
                </c:pt>
                <c:pt idx="22">
                  <c:v>3.72</c:v>
                </c:pt>
                <c:pt idx="23">
                  <c:v>3.72</c:v>
                </c:pt>
                <c:pt idx="24">
                  <c:v>3.71</c:v>
                </c:pt>
                <c:pt idx="25">
                  <c:v>3.72</c:v>
                </c:pt>
                <c:pt idx="26">
                  <c:v>3.72</c:v>
                </c:pt>
                <c:pt idx="27">
                  <c:v>3.74</c:v>
                </c:pt>
                <c:pt idx="28">
                  <c:v>3.74</c:v>
                </c:pt>
                <c:pt idx="29">
                  <c:v>3.74</c:v>
                </c:pt>
                <c:pt idx="30">
                  <c:v>3.74</c:v>
                </c:pt>
                <c:pt idx="31">
                  <c:v>3.75</c:v>
                </c:pt>
                <c:pt idx="32">
                  <c:v>3.75</c:v>
                </c:pt>
                <c:pt idx="33">
                  <c:v>3.76</c:v>
                </c:pt>
                <c:pt idx="34">
                  <c:v>3.76</c:v>
                </c:pt>
                <c:pt idx="35">
                  <c:v>3.76</c:v>
                </c:pt>
                <c:pt idx="36">
                  <c:v>3.77</c:v>
                </c:pt>
                <c:pt idx="37">
                  <c:v>3.78</c:v>
                </c:pt>
                <c:pt idx="38">
                  <c:v>3.78</c:v>
                </c:pt>
                <c:pt idx="39">
                  <c:v>3.79</c:v>
                </c:pt>
                <c:pt idx="40">
                  <c:v>3.78</c:v>
                </c:pt>
                <c:pt idx="41">
                  <c:v>3.78</c:v>
                </c:pt>
                <c:pt idx="42">
                  <c:v>3.79</c:v>
                </c:pt>
                <c:pt idx="43">
                  <c:v>3.79</c:v>
                </c:pt>
                <c:pt idx="44">
                  <c:v>3.78</c:v>
                </c:pt>
                <c:pt idx="45">
                  <c:v>3.8</c:v>
                </c:pt>
                <c:pt idx="46">
                  <c:v>3.809999999999999</c:v>
                </c:pt>
                <c:pt idx="47">
                  <c:v>3.82</c:v>
                </c:pt>
                <c:pt idx="48">
                  <c:v>3.82</c:v>
                </c:pt>
                <c:pt idx="49">
                  <c:v>3.829999999999999</c:v>
                </c:pt>
                <c:pt idx="50">
                  <c:v>3.829999999999999</c:v>
                </c:pt>
                <c:pt idx="51">
                  <c:v>3.829999999999999</c:v>
                </c:pt>
                <c:pt idx="52">
                  <c:v>3.829999999999999</c:v>
                </c:pt>
                <c:pt idx="53">
                  <c:v>3.829999999999999</c:v>
                </c:pt>
                <c:pt idx="54">
                  <c:v>3.829999999999999</c:v>
                </c:pt>
                <c:pt idx="55">
                  <c:v>3.829999999999999</c:v>
                </c:pt>
                <c:pt idx="56">
                  <c:v>3.84</c:v>
                </c:pt>
                <c:pt idx="57">
                  <c:v>3.84</c:v>
                </c:pt>
                <c:pt idx="58">
                  <c:v>3.84</c:v>
                </c:pt>
                <c:pt idx="59">
                  <c:v>3.84</c:v>
                </c:pt>
                <c:pt idx="60">
                  <c:v>3.849999999999999</c:v>
                </c:pt>
                <c:pt idx="61">
                  <c:v>3.849999999999999</c:v>
                </c:pt>
                <c:pt idx="62">
                  <c:v>3.849999999999999</c:v>
                </c:pt>
                <c:pt idx="63">
                  <c:v>3.86</c:v>
                </c:pt>
                <c:pt idx="64">
                  <c:v>3.87</c:v>
                </c:pt>
                <c:pt idx="65">
                  <c:v>3.87</c:v>
                </c:pt>
                <c:pt idx="66">
                  <c:v>3.88</c:v>
                </c:pt>
                <c:pt idx="67">
                  <c:v>3.88</c:v>
                </c:pt>
                <c:pt idx="68">
                  <c:v>3.89</c:v>
                </c:pt>
                <c:pt idx="69">
                  <c:v>3.9</c:v>
                </c:pt>
                <c:pt idx="70">
                  <c:v>3.91</c:v>
                </c:pt>
                <c:pt idx="71">
                  <c:v>3.91</c:v>
                </c:pt>
                <c:pt idx="72">
                  <c:v>3.91</c:v>
                </c:pt>
                <c:pt idx="73">
                  <c:v>3.91</c:v>
                </c:pt>
                <c:pt idx="74">
                  <c:v>3.91</c:v>
                </c:pt>
                <c:pt idx="75">
                  <c:v>3.92</c:v>
                </c:pt>
                <c:pt idx="76">
                  <c:v>3.93</c:v>
                </c:pt>
                <c:pt idx="77">
                  <c:v>3.93</c:v>
                </c:pt>
                <c:pt idx="78">
                  <c:v>3.93</c:v>
                </c:pt>
                <c:pt idx="79">
                  <c:v>3.94</c:v>
                </c:pt>
                <c:pt idx="80">
                  <c:v>3.94</c:v>
                </c:pt>
                <c:pt idx="81">
                  <c:v>3.95</c:v>
                </c:pt>
                <c:pt idx="82">
                  <c:v>3.95</c:v>
                </c:pt>
                <c:pt idx="83">
                  <c:v>3.96</c:v>
                </c:pt>
                <c:pt idx="84">
                  <c:v>3.97</c:v>
                </c:pt>
                <c:pt idx="85">
                  <c:v>3.97</c:v>
                </c:pt>
                <c:pt idx="86">
                  <c:v>3.97</c:v>
                </c:pt>
                <c:pt idx="87">
                  <c:v>3.98</c:v>
                </c:pt>
                <c:pt idx="88">
                  <c:v>3.98</c:v>
                </c:pt>
                <c:pt idx="89">
                  <c:v>3.99</c:v>
                </c:pt>
                <c:pt idx="90">
                  <c:v>3.99</c:v>
                </c:pt>
                <c:pt idx="91">
                  <c:v>3.99</c:v>
                </c:pt>
                <c:pt idx="92">
                  <c:v>4.0</c:v>
                </c:pt>
                <c:pt idx="93">
                  <c:v>4.0</c:v>
                </c:pt>
                <c:pt idx="94">
                  <c:v>4.01</c:v>
                </c:pt>
                <c:pt idx="95">
                  <c:v>4.01</c:v>
                </c:pt>
                <c:pt idx="96">
                  <c:v>4.02</c:v>
                </c:pt>
                <c:pt idx="97">
                  <c:v>4.02</c:v>
                </c:pt>
                <c:pt idx="98">
                  <c:v>4.02</c:v>
                </c:pt>
                <c:pt idx="99">
                  <c:v>4.03</c:v>
                </c:pt>
                <c:pt idx="100">
                  <c:v>4.04</c:v>
                </c:pt>
                <c:pt idx="101">
                  <c:v>4.04</c:v>
                </c:pt>
                <c:pt idx="102">
                  <c:v>4.04</c:v>
                </c:pt>
                <c:pt idx="103">
                  <c:v>4.05</c:v>
                </c:pt>
                <c:pt idx="104">
                  <c:v>4.05</c:v>
                </c:pt>
                <c:pt idx="105">
                  <c:v>4.05</c:v>
                </c:pt>
                <c:pt idx="106">
                  <c:v>4.06</c:v>
                </c:pt>
                <c:pt idx="107">
                  <c:v>4.06</c:v>
                </c:pt>
                <c:pt idx="108">
                  <c:v>4.06</c:v>
                </c:pt>
                <c:pt idx="109">
                  <c:v>4.07</c:v>
                </c:pt>
                <c:pt idx="110">
                  <c:v>4.07</c:v>
                </c:pt>
                <c:pt idx="111">
                  <c:v>4.08</c:v>
                </c:pt>
                <c:pt idx="112">
                  <c:v>4.08</c:v>
                </c:pt>
                <c:pt idx="113">
                  <c:v>4.08</c:v>
                </c:pt>
                <c:pt idx="114">
                  <c:v>4.08</c:v>
                </c:pt>
                <c:pt idx="115">
                  <c:v>4.08</c:v>
                </c:pt>
                <c:pt idx="116">
                  <c:v>4.08</c:v>
                </c:pt>
                <c:pt idx="117">
                  <c:v>4.09</c:v>
                </c:pt>
                <c:pt idx="118">
                  <c:v>4.09</c:v>
                </c:pt>
                <c:pt idx="119">
                  <c:v>4.09</c:v>
                </c:pt>
                <c:pt idx="120">
                  <c:v>4.09</c:v>
                </c:pt>
                <c:pt idx="121">
                  <c:v>4.09</c:v>
                </c:pt>
                <c:pt idx="122">
                  <c:v>4.09</c:v>
                </c:pt>
                <c:pt idx="123">
                  <c:v>4.09</c:v>
                </c:pt>
                <c:pt idx="124">
                  <c:v>4.1</c:v>
                </c:pt>
                <c:pt idx="125">
                  <c:v>4.1</c:v>
                </c:pt>
                <c:pt idx="126">
                  <c:v>4.1</c:v>
                </c:pt>
                <c:pt idx="127">
                  <c:v>4.1</c:v>
                </c:pt>
                <c:pt idx="128">
                  <c:v>4.109999999999999</c:v>
                </c:pt>
                <c:pt idx="129">
                  <c:v>4.119999999999997</c:v>
                </c:pt>
                <c:pt idx="130">
                  <c:v>4.119999999999997</c:v>
                </c:pt>
                <c:pt idx="131">
                  <c:v>4.13</c:v>
                </c:pt>
                <c:pt idx="132">
                  <c:v>4.13</c:v>
                </c:pt>
                <c:pt idx="133">
                  <c:v>4.13</c:v>
                </c:pt>
                <c:pt idx="134">
                  <c:v>4.14</c:v>
                </c:pt>
                <c:pt idx="135">
                  <c:v>4.14</c:v>
                </c:pt>
                <c:pt idx="136">
                  <c:v>4.14</c:v>
                </c:pt>
                <c:pt idx="137">
                  <c:v>4.149999999999999</c:v>
                </c:pt>
                <c:pt idx="138">
                  <c:v>4.149999999999999</c:v>
                </c:pt>
                <c:pt idx="139">
                  <c:v>4.159999999999997</c:v>
                </c:pt>
                <c:pt idx="140">
                  <c:v>4.159999999999997</c:v>
                </c:pt>
                <c:pt idx="141">
                  <c:v>4.159999999999997</c:v>
                </c:pt>
                <c:pt idx="142">
                  <c:v>4.17</c:v>
                </c:pt>
                <c:pt idx="143">
                  <c:v>4.17</c:v>
                </c:pt>
                <c:pt idx="144">
                  <c:v>4.18</c:v>
                </c:pt>
                <c:pt idx="145">
                  <c:v>4.17</c:v>
                </c:pt>
                <c:pt idx="146">
                  <c:v>4.17</c:v>
                </c:pt>
                <c:pt idx="147">
                  <c:v>4.17</c:v>
                </c:pt>
                <c:pt idx="148">
                  <c:v>4.17</c:v>
                </c:pt>
                <c:pt idx="149">
                  <c:v>4.189999999999999</c:v>
                </c:pt>
                <c:pt idx="150">
                  <c:v>4.21</c:v>
                </c:pt>
                <c:pt idx="151">
                  <c:v>4.2</c:v>
                </c:pt>
                <c:pt idx="152">
                  <c:v>4.21</c:v>
                </c:pt>
                <c:pt idx="153">
                  <c:v>4.22</c:v>
                </c:pt>
                <c:pt idx="154">
                  <c:v>4.24</c:v>
                </c:pt>
                <c:pt idx="155">
                  <c:v>4.189999999999999</c:v>
                </c:pt>
                <c:pt idx="156">
                  <c:v>4.18</c:v>
                </c:pt>
                <c:pt idx="157">
                  <c:v>4.17</c:v>
                </c:pt>
                <c:pt idx="158">
                  <c:v>4.149999999999999</c:v>
                </c:pt>
                <c:pt idx="159">
                  <c:v>4.14</c:v>
                </c:pt>
                <c:pt idx="160">
                  <c:v>4.119999999999997</c:v>
                </c:pt>
                <c:pt idx="161">
                  <c:v>4.109999999999999</c:v>
                </c:pt>
                <c:pt idx="162">
                  <c:v>4.09</c:v>
                </c:pt>
                <c:pt idx="163">
                  <c:v>4.1</c:v>
                </c:pt>
                <c:pt idx="164">
                  <c:v>4.189999999999999</c:v>
                </c:pt>
                <c:pt idx="165">
                  <c:v>4.14</c:v>
                </c:pt>
                <c:pt idx="166">
                  <c:v>4.14</c:v>
                </c:pt>
                <c:pt idx="167">
                  <c:v>4.13</c:v>
                </c:pt>
                <c:pt idx="168">
                  <c:v>4.1</c:v>
                </c:pt>
                <c:pt idx="169">
                  <c:v>4.1</c:v>
                </c:pt>
                <c:pt idx="170">
                  <c:v>4.1</c:v>
                </c:pt>
                <c:pt idx="171">
                  <c:v>4.1</c:v>
                </c:pt>
                <c:pt idx="172">
                  <c:v>4.119999999999997</c:v>
                </c:pt>
                <c:pt idx="173">
                  <c:v>4.14</c:v>
                </c:pt>
                <c:pt idx="174">
                  <c:v>4.119999999999997</c:v>
                </c:pt>
                <c:pt idx="175">
                  <c:v>4.1</c:v>
                </c:pt>
                <c:pt idx="176">
                  <c:v>4.09</c:v>
                </c:pt>
                <c:pt idx="177">
                  <c:v>4.09</c:v>
                </c:pt>
                <c:pt idx="178">
                  <c:v>4.09</c:v>
                </c:pt>
                <c:pt idx="179">
                  <c:v>4.08</c:v>
                </c:pt>
                <c:pt idx="180">
                  <c:v>4.09</c:v>
                </c:pt>
                <c:pt idx="181">
                  <c:v>4.09</c:v>
                </c:pt>
                <c:pt idx="182">
                  <c:v>4.08</c:v>
                </c:pt>
                <c:pt idx="183">
                  <c:v>4.09</c:v>
                </c:pt>
                <c:pt idx="184">
                  <c:v>4.07</c:v>
                </c:pt>
                <c:pt idx="185">
                  <c:v>4.08</c:v>
                </c:pt>
                <c:pt idx="186">
                  <c:v>4.08</c:v>
                </c:pt>
                <c:pt idx="187">
                  <c:v>4.07</c:v>
                </c:pt>
                <c:pt idx="188">
                  <c:v>4.08</c:v>
                </c:pt>
                <c:pt idx="189">
                  <c:v>4.07</c:v>
                </c:pt>
                <c:pt idx="190">
                  <c:v>4.07</c:v>
                </c:pt>
                <c:pt idx="191">
                  <c:v>4.06</c:v>
                </c:pt>
                <c:pt idx="192">
                  <c:v>4.06</c:v>
                </c:pt>
                <c:pt idx="193">
                  <c:v>4.06</c:v>
                </c:pt>
                <c:pt idx="194">
                  <c:v>4.06</c:v>
                </c:pt>
                <c:pt idx="195">
                  <c:v>4.06</c:v>
                </c:pt>
                <c:pt idx="196">
                  <c:v>4.06</c:v>
                </c:pt>
                <c:pt idx="197">
                  <c:v>4.06</c:v>
                </c:pt>
                <c:pt idx="198">
                  <c:v>4.04</c:v>
                </c:pt>
                <c:pt idx="199">
                  <c:v>4.03</c:v>
                </c:pt>
                <c:pt idx="200">
                  <c:v>4.04</c:v>
                </c:pt>
                <c:pt idx="201">
                  <c:v>4.05</c:v>
                </c:pt>
                <c:pt idx="202">
                  <c:v>4.05</c:v>
                </c:pt>
                <c:pt idx="203">
                  <c:v>4.05</c:v>
                </c:pt>
                <c:pt idx="204">
                  <c:v>4.05</c:v>
                </c:pt>
                <c:pt idx="205">
                  <c:v>4.04</c:v>
                </c:pt>
                <c:pt idx="206">
                  <c:v>4.03</c:v>
                </c:pt>
                <c:pt idx="207">
                  <c:v>4.04</c:v>
                </c:pt>
                <c:pt idx="208">
                  <c:v>4.04</c:v>
                </c:pt>
                <c:pt idx="209">
                  <c:v>4.04</c:v>
                </c:pt>
                <c:pt idx="210">
                  <c:v>4.05</c:v>
                </c:pt>
                <c:pt idx="211">
                  <c:v>4.05</c:v>
                </c:pt>
                <c:pt idx="212">
                  <c:v>4.06</c:v>
                </c:pt>
                <c:pt idx="213">
                  <c:v>4.06</c:v>
                </c:pt>
                <c:pt idx="214">
                  <c:v>4.07</c:v>
                </c:pt>
                <c:pt idx="215">
                  <c:v>4.06</c:v>
                </c:pt>
                <c:pt idx="216">
                  <c:v>4.05</c:v>
                </c:pt>
                <c:pt idx="217">
                  <c:v>4.05</c:v>
                </c:pt>
                <c:pt idx="218">
                  <c:v>4.05</c:v>
                </c:pt>
                <c:pt idx="219">
                  <c:v>4.05</c:v>
                </c:pt>
                <c:pt idx="220">
                  <c:v>4.06</c:v>
                </c:pt>
                <c:pt idx="221">
                  <c:v>4.05</c:v>
                </c:pt>
                <c:pt idx="222">
                  <c:v>4.06</c:v>
                </c:pt>
                <c:pt idx="223">
                  <c:v>4.06</c:v>
                </c:pt>
                <c:pt idx="224">
                  <c:v>4.07</c:v>
                </c:pt>
                <c:pt idx="225">
                  <c:v>4.06</c:v>
                </c:pt>
                <c:pt idx="226">
                  <c:v>4.06</c:v>
                </c:pt>
                <c:pt idx="227">
                  <c:v>4.06</c:v>
                </c:pt>
                <c:pt idx="228">
                  <c:v>4.06</c:v>
                </c:pt>
                <c:pt idx="229">
                  <c:v>4.07</c:v>
                </c:pt>
                <c:pt idx="230">
                  <c:v>4.06</c:v>
                </c:pt>
                <c:pt idx="231">
                  <c:v>4.03</c:v>
                </c:pt>
                <c:pt idx="232">
                  <c:v>4.03</c:v>
                </c:pt>
                <c:pt idx="233">
                  <c:v>4.02</c:v>
                </c:pt>
                <c:pt idx="234">
                  <c:v>4.02</c:v>
                </c:pt>
                <c:pt idx="235">
                  <c:v>4.02</c:v>
                </c:pt>
                <c:pt idx="236">
                  <c:v>4.02</c:v>
                </c:pt>
                <c:pt idx="237">
                  <c:v>4.02</c:v>
                </c:pt>
                <c:pt idx="238">
                  <c:v>4.01</c:v>
                </c:pt>
                <c:pt idx="239">
                  <c:v>4.01</c:v>
                </c:pt>
                <c:pt idx="240">
                  <c:v>4.03</c:v>
                </c:pt>
                <c:pt idx="241">
                  <c:v>4.02</c:v>
                </c:pt>
                <c:pt idx="242">
                  <c:v>4.03</c:v>
                </c:pt>
                <c:pt idx="243">
                  <c:v>4.03</c:v>
                </c:pt>
                <c:pt idx="244">
                  <c:v>4.03</c:v>
                </c:pt>
                <c:pt idx="245">
                  <c:v>4.02</c:v>
                </c:pt>
                <c:pt idx="246">
                  <c:v>4.02</c:v>
                </c:pt>
                <c:pt idx="247">
                  <c:v>4.01</c:v>
                </c:pt>
                <c:pt idx="248">
                  <c:v>4.0</c:v>
                </c:pt>
                <c:pt idx="249">
                  <c:v>4.01</c:v>
                </c:pt>
                <c:pt idx="250">
                  <c:v>4.02</c:v>
                </c:pt>
                <c:pt idx="251">
                  <c:v>4.02</c:v>
                </c:pt>
                <c:pt idx="252">
                  <c:v>4.02</c:v>
                </c:pt>
                <c:pt idx="253">
                  <c:v>4.03</c:v>
                </c:pt>
                <c:pt idx="254">
                  <c:v>4.03</c:v>
                </c:pt>
                <c:pt idx="255">
                  <c:v>4.04</c:v>
                </c:pt>
                <c:pt idx="256">
                  <c:v>4.04</c:v>
                </c:pt>
                <c:pt idx="257">
                  <c:v>4.03</c:v>
                </c:pt>
                <c:pt idx="258">
                  <c:v>4.03</c:v>
                </c:pt>
                <c:pt idx="259">
                  <c:v>4.04</c:v>
                </c:pt>
                <c:pt idx="260">
                  <c:v>4.05</c:v>
                </c:pt>
                <c:pt idx="261">
                  <c:v>4.05</c:v>
                </c:pt>
                <c:pt idx="262">
                  <c:v>4.05</c:v>
                </c:pt>
                <c:pt idx="263">
                  <c:v>4.04</c:v>
                </c:pt>
                <c:pt idx="264">
                  <c:v>4.04</c:v>
                </c:pt>
                <c:pt idx="265">
                  <c:v>4.03</c:v>
                </c:pt>
                <c:pt idx="266">
                  <c:v>4.02</c:v>
                </c:pt>
                <c:pt idx="267">
                  <c:v>4.02</c:v>
                </c:pt>
                <c:pt idx="268">
                  <c:v>4.01</c:v>
                </c:pt>
                <c:pt idx="269">
                  <c:v>3.93</c:v>
                </c:pt>
                <c:pt idx="270">
                  <c:v>3.92</c:v>
                </c:pt>
                <c:pt idx="271">
                  <c:v>3.91</c:v>
                </c:pt>
                <c:pt idx="272">
                  <c:v>3.98</c:v>
                </c:pt>
                <c:pt idx="273">
                  <c:v>3.97</c:v>
                </c:pt>
                <c:pt idx="274">
                  <c:v>3.99</c:v>
                </c:pt>
                <c:pt idx="275">
                  <c:v>3.99</c:v>
                </c:pt>
                <c:pt idx="276">
                  <c:v>3.98</c:v>
                </c:pt>
                <c:pt idx="277">
                  <c:v>3.97</c:v>
                </c:pt>
                <c:pt idx="278">
                  <c:v>3.98</c:v>
                </c:pt>
                <c:pt idx="279">
                  <c:v>3.99</c:v>
                </c:pt>
                <c:pt idx="280">
                  <c:v>3.97</c:v>
                </c:pt>
                <c:pt idx="281">
                  <c:v>3.97</c:v>
                </c:pt>
                <c:pt idx="282">
                  <c:v>3.93</c:v>
                </c:pt>
                <c:pt idx="283">
                  <c:v>3.93</c:v>
                </c:pt>
                <c:pt idx="284">
                  <c:v>3.95</c:v>
                </c:pt>
                <c:pt idx="285">
                  <c:v>3.97</c:v>
                </c:pt>
                <c:pt idx="286">
                  <c:v>3.96</c:v>
                </c:pt>
                <c:pt idx="287">
                  <c:v>3.98</c:v>
                </c:pt>
                <c:pt idx="288">
                  <c:v>3.98</c:v>
                </c:pt>
                <c:pt idx="289">
                  <c:v>3.98</c:v>
                </c:pt>
                <c:pt idx="290">
                  <c:v>3.99</c:v>
                </c:pt>
                <c:pt idx="291">
                  <c:v>4.0</c:v>
                </c:pt>
                <c:pt idx="292">
                  <c:v>4.0</c:v>
                </c:pt>
                <c:pt idx="293">
                  <c:v>3.99</c:v>
                </c:pt>
                <c:pt idx="294">
                  <c:v>3.99</c:v>
                </c:pt>
                <c:pt idx="295">
                  <c:v>3.99</c:v>
                </c:pt>
                <c:pt idx="296">
                  <c:v>3.98</c:v>
                </c:pt>
                <c:pt idx="297">
                  <c:v>3.97</c:v>
                </c:pt>
                <c:pt idx="298">
                  <c:v>3.95</c:v>
                </c:pt>
                <c:pt idx="299">
                  <c:v>3.96</c:v>
                </c:pt>
                <c:pt idx="300">
                  <c:v>3.97</c:v>
                </c:pt>
                <c:pt idx="301">
                  <c:v>3.98</c:v>
                </c:pt>
                <c:pt idx="302">
                  <c:v>3.99</c:v>
                </c:pt>
                <c:pt idx="303">
                  <c:v>3.98</c:v>
                </c:pt>
                <c:pt idx="304">
                  <c:v>3.99</c:v>
                </c:pt>
                <c:pt idx="305">
                  <c:v>3.99</c:v>
                </c:pt>
                <c:pt idx="306">
                  <c:v>3.98</c:v>
                </c:pt>
                <c:pt idx="307">
                  <c:v>3.98</c:v>
                </c:pt>
                <c:pt idx="308">
                  <c:v>3.93</c:v>
                </c:pt>
                <c:pt idx="309">
                  <c:v>3.94</c:v>
                </c:pt>
                <c:pt idx="310">
                  <c:v>3.98</c:v>
                </c:pt>
                <c:pt idx="311">
                  <c:v>3.98</c:v>
                </c:pt>
                <c:pt idx="312">
                  <c:v>4.0</c:v>
                </c:pt>
                <c:pt idx="313">
                  <c:v>4.01</c:v>
                </c:pt>
                <c:pt idx="314">
                  <c:v>4.01</c:v>
                </c:pt>
                <c:pt idx="315">
                  <c:v>4.0</c:v>
                </c:pt>
                <c:pt idx="316">
                  <c:v>3.99</c:v>
                </c:pt>
                <c:pt idx="317">
                  <c:v>4.0</c:v>
                </c:pt>
                <c:pt idx="318">
                  <c:v>4.01</c:v>
                </c:pt>
                <c:pt idx="319">
                  <c:v>4.0</c:v>
                </c:pt>
                <c:pt idx="320">
                  <c:v>4.0</c:v>
                </c:pt>
                <c:pt idx="321">
                  <c:v>3.99</c:v>
                </c:pt>
                <c:pt idx="322">
                  <c:v>4.0</c:v>
                </c:pt>
                <c:pt idx="323">
                  <c:v>4.0</c:v>
                </c:pt>
                <c:pt idx="324">
                  <c:v>4.0</c:v>
                </c:pt>
                <c:pt idx="325">
                  <c:v>4.0</c:v>
                </c:pt>
                <c:pt idx="326">
                  <c:v>4.0</c:v>
                </c:pt>
                <c:pt idx="327">
                  <c:v>4.0</c:v>
                </c:pt>
                <c:pt idx="328">
                  <c:v>4.0</c:v>
                </c:pt>
                <c:pt idx="329">
                  <c:v>4.01</c:v>
                </c:pt>
                <c:pt idx="330">
                  <c:v>4.01</c:v>
                </c:pt>
                <c:pt idx="331">
                  <c:v>4.02</c:v>
                </c:pt>
                <c:pt idx="332">
                  <c:v>4.05</c:v>
                </c:pt>
                <c:pt idx="333">
                  <c:v>4.04</c:v>
                </c:pt>
                <c:pt idx="334">
                  <c:v>4.04</c:v>
                </c:pt>
                <c:pt idx="335">
                  <c:v>4.04</c:v>
                </c:pt>
                <c:pt idx="336">
                  <c:v>4.05</c:v>
                </c:pt>
                <c:pt idx="337">
                  <c:v>4.05</c:v>
                </c:pt>
                <c:pt idx="338">
                  <c:v>4.04</c:v>
                </c:pt>
                <c:pt idx="339">
                  <c:v>4.04</c:v>
                </c:pt>
                <c:pt idx="340">
                  <c:v>4.04</c:v>
                </c:pt>
                <c:pt idx="341">
                  <c:v>4.04</c:v>
                </c:pt>
                <c:pt idx="342">
                  <c:v>4.05</c:v>
                </c:pt>
                <c:pt idx="343">
                  <c:v>4.05</c:v>
                </c:pt>
                <c:pt idx="344">
                  <c:v>4.04</c:v>
                </c:pt>
                <c:pt idx="345" formatCode="0.000">
                  <c:v>4.035</c:v>
                </c:pt>
                <c:pt idx="346" formatCode="0.000">
                  <c:v>4.037</c:v>
                </c:pt>
                <c:pt idx="347" formatCode="0.000">
                  <c:v>4.037</c:v>
                </c:pt>
                <c:pt idx="348" formatCode="0.000">
                  <c:v>4.039</c:v>
                </c:pt>
                <c:pt idx="349" formatCode="0.000">
                  <c:v>4.04</c:v>
                </c:pt>
                <c:pt idx="350" formatCode="0.000">
                  <c:v>4.044</c:v>
                </c:pt>
                <c:pt idx="351" formatCode="0.000">
                  <c:v>4.052</c:v>
                </c:pt>
                <c:pt idx="352" formatCode="0.000">
                  <c:v>4.07</c:v>
                </c:pt>
                <c:pt idx="353" formatCode="0.000">
                  <c:v>4.075</c:v>
                </c:pt>
                <c:pt idx="354" formatCode="0.000">
                  <c:v>4.075</c:v>
                </c:pt>
                <c:pt idx="355" formatCode="0.000">
                  <c:v>4.077</c:v>
                </c:pt>
                <c:pt idx="356" formatCode="0.000">
                  <c:v>4.079</c:v>
                </c:pt>
                <c:pt idx="357" formatCode="0.000">
                  <c:v>4.082</c:v>
                </c:pt>
                <c:pt idx="358" formatCode="0.000">
                  <c:v>4.079</c:v>
                </c:pt>
                <c:pt idx="359" formatCode="0.000">
                  <c:v>4.08</c:v>
                </c:pt>
                <c:pt idx="360" formatCode="0.000">
                  <c:v>4.08</c:v>
                </c:pt>
                <c:pt idx="361" formatCode="0.000">
                  <c:v>4.078</c:v>
                </c:pt>
                <c:pt idx="362" formatCode="0.000">
                  <c:v>4.076</c:v>
                </c:pt>
                <c:pt idx="363" formatCode="0.000">
                  <c:v>4.082</c:v>
                </c:pt>
                <c:pt idx="364" formatCode="0.000">
                  <c:v>4.192999999999993</c:v>
                </c:pt>
                <c:pt idx="365" formatCode="0.000">
                  <c:v>4.207</c:v>
                </c:pt>
                <c:pt idx="366" formatCode="0.000">
                  <c:v>4.21</c:v>
                </c:pt>
                <c:pt idx="367" formatCode="0.000">
                  <c:v>4.216</c:v>
                </c:pt>
                <c:pt idx="368" formatCode="0.000">
                  <c:v>4.221</c:v>
                </c:pt>
                <c:pt idx="369" formatCode="0.000">
                  <c:v>4.227999999999994</c:v>
                </c:pt>
                <c:pt idx="370" formatCode="0.000">
                  <c:v>4.235</c:v>
                </c:pt>
                <c:pt idx="371" formatCode="0.000">
                  <c:v>4.25</c:v>
                </c:pt>
                <c:pt idx="372" formatCode="0.000">
                  <c:v>4.261</c:v>
                </c:pt>
                <c:pt idx="373" formatCode="0.000">
                  <c:v>4.273</c:v>
                </c:pt>
                <c:pt idx="374" formatCode="0.000">
                  <c:v>4.276</c:v>
                </c:pt>
                <c:pt idx="375" formatCode="0.000">
                  <c:v>4.276</c:v>
                </c:pt>
                <c:pt idx="376" formatCode="0.000">
                  <c:v>4.272</c:v>
                </c:pt>
                <c:pt idx="377" formatCode="0.000">
                  <c:v>4.274</c:v>
                </c:pt>
                <c:pt idx="378" formatCode="0.000">
                  <c:v>4.28</c:v>
                </c:pt>
                <c:pt idx="379" formatCode="0.000">
                  <c:v>4.272</c:v>
                </c:pt>
                <c:pt idx="380" formatCode="0.000">
                  <c:v>4.284</c:v>
                </c:pt>
                <c:pt idx="381" formatCode="0.000">
                  <c:v>4.313999999999996</c:v>
                </c:pt>
                <c:pt idx="382" formatCode="0.000">
                  <c:v>4.322999999999994</c:v>
                </c:pt>
                <c:pt idx="383" formatCode="0.000">
                  <c:v>4.342</c:v>
                </c:pt>
                <c:pt idx="384" formatCode="0.000">
                  <c:v>4.322999999999994</c:v>
                </c:pt>
                <c:pt idx="385" formatCode="0.000">
                  <c:v>4.328999999999993</c:v>
                </c:pt>
                <c:pt idx="386" formatCode="0.000">
                  <c:v>4.331</c:v>
                </c:pt>
                <c:pt idx="387" formatCode="0.000">
                  <c:v>4.34</c:v>
                </c:pt>
                <c:pt idx="388" formatCode="0.000">
                  <c:v>4.346999999999999</c:v>
                </c:pt>
                <c:pt idx="389" formatCode="0.000">
                  <c:v>4.353999999999996</c:v>
                </c:pt>
                <c:pt idx="390" formatCode="0.000">
                  <c:v>4.351</c:v>
                </c:pt>
                <c:pt idx="391" formatCode="0.000">
                  <c:v>4.356999999999997</c:v>
                </c:pt>
                <c:pt idx="392" formatCode="0.000">
                  <c:v>4.353999999999996</c:v>
                </c:pt>
                <c:pt idx="393" formatCode="0.000">
                  <c:v>4.365999999999993</c:v>
                </c:pt>
                <c:pt idx="394" formatCode="0.000">
                  <c:v>4.361999999999996</c:v>
                </c:pt>
                <c:pt idx="395" formatCode="0.000">
                  <c:v>4.372</c:v>
                </c:pt>
                <c:pt idx="396" formatCode="0.000">
                  <c:v>4.378</c:v>
                </c:pt>
                <c:pt idx="397" formatCode="0.000">
                  <c:v>4.389</c:v>
                </c:pt>
                <c:pt idx="398" formatCode="0.000">
                  <c:v>4.387999999999995</c:v>
                </c:pt>
                <c:pt idx="399" formatCode="0.000">
                  <c:v>4.379</c:v>
                </c:pt>
                <c:pt idx="400" formatCode="0.000">
                  <c:v>4.373</c:v>
                </c:pt>
                <c:pt idx="401" formatCode="0.000">
                  <c:v>4.375</c:v>
                </c:pt>
                <c:pt idx="402" formatCode="General">
                  <c:v>4.375</c:v>
                </c:pt>
                <c:pt idx="403" formatCode="General">
                  <c:v>4.38</c:v>
                </c:pt>
                <c:pt idx="404" formatCode="General">
                  <c:v>4.38</c:v>
                </c:pt>
                <c:pt idx="405" formatCode="General">
                  <c:v>4.377</c:v>
                </c:pt>
                <c:pt idx="406" formatCode="General">
                  <c:v>4.387</c:v>
                </c:pt>
                <c:pt idx="407" formatCode="General">
                  <c:v>4.383</c:v>
                </c:pt>
                <c:pt idx="408" formatCode="General">
                  <c:v>4.389</c:v>
                </c:pt>
                <c:pt idx="409" formatCode="General">
                  <c:v>4.356999999999997</c:v>
                </c:pt>
                <c:pt idx="410" formatCode="0.000">
                  <c:v>4.366999999999995</c:v>
                </c:pt>
                <c:pt idx="411" formatCode="0.000">
                  <c:v>4.372</c:v>
                </c:pt>
                <c:pt idx="412" formatCode="0.000">
                  <c:v>4.372</c:v>
                </c:pt>
                <c:pt idx="413" formatCode="0.000">
                  <c:v>4.373</c:v>
                </c:pt>
                <c:pt idx="414" formatCode="0.000">
                  <c:v>4.372</c:v>
                </c:pt>
                <c:pt idx="415" formatCode="0.000">
                  <c:v>4.366999999999995</c:v>
                </c:pt>
                <c:pt idx="416" formatCode="0.000">
                  <c:v>4.368999999999993</c:v>
                </c:pt>
                <c:pt idx="417" formatCode="0.000">
                  <c:v>4.37</c:v>
                </c:pt>
                <c:pt idx="418" formatCode="0.000">
                  <c:v>4.373</c:v>
                </c:pt>
                <c:pt idx="419" formatCode="0.000">
                  <c:v>4.365999999999993</c:v>
                </c:pt>
                <c:pt idx="420" formatCode="General">
                  <c:v>4.364999999999993</c:v>
                </c:pt>
                <c:pt idx="421" formatCode="General">
                  <c:v>4.373</c:v>
                </c:pt>
                <c:pt idx="422" formatCode="General">
                  <c:v>4.37</c:v>
                </c:pt>
                <c:pt idx="423" formatCode="General">
                  <c:v>4.365999999999993</c:v>
                </c:pt>
                <c:pt idx="424" formatCode="General">
                  <c:v>4.373</c:v>
                </c:pt>
                <c:pt idx="425" formatCode="General">
                  <c:v>4.37</c:v>
                </c:pt>
                <c:pt idx="426" formatCode="General">
                  <c:v>4.377</c:v>
                </c:pt>
                <c:pt idx="427" formatCode="General">
                  <c:v>4.373</c:v>
                </c:pt>
                <c:pt idx="428" formatCode="General">
                  <c:v>4.38</c:v>
                </c:pt>
                <c:pt idx="429" formatCode="General">
                  <c:v>4.378</c:v>
                </c:pt>
                <c:pt idx="430" formatCode="General">
                  <c:v>4.38</c:v>
                </c:pt>
                <c:pt idx="431" formatCode="General">
                  <c:v>4.378</c:v>
                </c:pt>
                <c:pt idx="432" formatCode="General">
                  <c:v>4.382</c:v>
                </c:pt>
                <c:pt idx="433" formatCode="General">
                  <c:v>4.375</c:v>
                </c:pt>
                <c:pt idx="434" formatCode="General">
                  <c:v>4.372</c:v>
                </c:pt>
                <c:pt idx="435" formatCode="General">
                  <c:v>4.333</c:v>
                </c:pt>
                <c:pt idx="436" formatCode="General">
                  <c:v>4.333</c:v>
                </c:pt>
                <c:pt idx="437" formatCode="General">
                  <c:v>4.338</c:v>
                </c:pt>
                <c:pt idx="438" formatCode="General">
                  <c:v>4.33</c:v>
                </c:pt>
                <c:pt idx="439" formatCode="General">
                  <c:v>4.368999999999993</c:v>
                </c:pt>
                <c:pt idx="440" formatCode="General">
                  <c:v>4.375</c:v>
                </c:pt>
                <c:pt idx="441" formatCode="General">
                  <c:v>4.355999999999994</c:v>
                </c:pt>
                <c:pt idx="442" formatCode="General">
                  <c:v>4.33</c:v>
                </c:pt>
                <c:pt idx="443" formatCode="General">
                  <c:v>4.298</c:v>
                </c:pt>
                <c:pt idx="444" formatCode="General">
                  <c:v>4.271</c:v>
                </c:pt>
                <c:pt idx="445" formatCode="General">
                  <c:v>4.209</c:v>
                </c:pt>
                <c:pt idx="446" formatCode="General">
                  <c:v>4.117999999999993</c:v>
                </c:pt>
                <c:pt idx="447" formatCode="General">
                  <c:v>4.146999999999998</c:v>
                </c:pt>
                <c:pt idx="448" formatCode="General">
                  <c:v>4.139</c:v>
                </c:pt>
                <c:pt idx="449" formatCode="General">
                  <c:v>3.995999999999999</c:v>
                </c:pt>
                <c:pt idx="450" formatCode="General">
                  <c:v>3.989</c:v>
                </c:pt>
                <c:pt idx="451" formatCode="General">
                  <c:v>3.905</c:v>
                </c:pt>
                <c:pt idx="452" formatCode="General">
                  <c:v>3.801999999999999</c:v>
                </c:pt>
                <c:pt idx="453" formatCode="General">
                  <c:v>3.661</c:v>
                </c:pt>
                <c:pt idx="454" formatCode="General">
                  <c:v>3.538</c:v>
                </c:pt>
                <c:pt idx="455" formatCode="General">
                  <c:v>3.48</c:v>
                </c:pt>
                <c:pt idx="456" formatCode="General">
                  <c:v>3.524</c:v>
                </c:pt>
                <c:pt idx="457" formatCode="General">
                  <c:v>3.502</c:v>
                </c:pt>
                <c:pt idx="458" formatCode="General">
                  <c:v>3.412999999999997</c:v>
                </c:pt>
                <c:pt idx="459" formatCode="General">
                  <c:v>3.365</c:v>
                </c:pt>
                <c:pt idx="460" formatCode="General">
                  <c:v>3.333999999999999</c:v>
                </c:pt>
                <c:pt idx="461" formatCode="General">
                  <c:v>3.332999999999997</c:v>
                </c:pt>
                <c:pt idx="462" formatCode="General">
                  <c:v>3.318999999999998</c:v>
                </c:pt>
                <c:pt idx="463" formatCode="General">
                  <c:v>3.257</c:v>
                </c:pt>
                <c:pt idx="464" formatCode="General">
                  <c:v>3.193</c:v>
                </c:pt>
                <c:pt idx="465" formatCode="General">
                  <c:v>3.091999999999999</c:v>
                </c:pt>
                <c:pt idx="466" formatCode="General">
                  <c:v>3.048</c:v>
                </c:pt>
                <c:pt idx="467" formatCode="General">
                  <c:v>3.04</c:v>
                </c:pt>
                <c:pt idx="468" formatCode="General">
                  <c:v>2.992999999999998</c:v>
                </c:pt>
                <c:pt idx="469" formatCode="General">
                  <c:v>2.938</c:v>
                </c:pt>
                <c:pt idx="470" formatCode="General">
                  <c:v>2.954999999999999</c:v>
                </c:pt>
                <c:pt idx="471" formatCode="General">
                  <c:v>2.936999999999997</c:v>
                </c:pt>
                <c:pt idx="472" formatCode="General">
                  <c:v>2.909</c:v>
                </c:pt>
                <c:pt idx="473" formatCode="General">
                  <c:v>2.833999999999999</c:v>
                </c:pt>
                <c:pt idx="474" formatCode="General">
                  <c:v>2.79</c:v>
                </c:pt>
                <c:pt idx="475" formatCode="0.000">
                  <c:v>2.783</c:v>
                </c:pt>
                <c:pt idx="476" formatCode="0.000">
                  <c:v>2.754</c:v>
                </c:pt>
                <c:pt idx="477" formatCode="General">
                  <c:v>2.644</c:v>
                </c:pt>
                <c:pt idx="478" formatCode="General">
                  <c:v>2.622</c:v>
                </c:pt>
                <c:pt idx="479" formatCode="General">
                  <c:v>2.62</c:v>
                </c:pt>
                <c:pt idx="480" formatCode="General">
                  <c:v>2.586</c:v>
                </c:pt>
                <c:pt idx="481" formatCode="General">
                  <c:v>2.522</c:v>
                </c:pt>
                <c:pt idx="482" formatCode="General">
                  <c:v>2.478</c:v>
                </c:pt>
                <c:pt idx="483" formatCode="General">
                  <c:v>2.421</c:v>
                </c:pt>
                <c:pt idx="484" formatCode="General">
                  <c:v>2.304</c:v>
                </c:pt>
                <c:pt idx="485" formatCode="General">
                  <c:v>2.293</c:v>
                </c:pt>
                <c:pt idx="486" formatCode="General">
                  <c:v>2.297</c:v>
                </c:pt>
                <c:pt idx="487" formatCode="General">
                  <c:v>2.293</c:v>
                </c:pt>
                <c:pt idx="488" formatCode="General">
                  <c:v>2.267</c:v>
                </c:pt>
                <c:pt idx="489" formatCode="General">
                  <c:v>2.226</c:v>
                </c:pt>
                <c:pt idx="490" formatCode="General">
                  <c:v>2.202</c:v>
                </c:pt>
                <c:pt idx="491" formatCode="General">
                  <c:v>2.206</c:v>
                </c:pt>
                <c:pt idx="492" formatCode="General">
                  <c:v>2.166</c:v>
                </c:pt>
                <c:pt idx="493" formatCode="General">
                  <c:v>2.018</c:v>
                </c:pt>
                <c:pt idx="494" formatCode="General">
                  <c:v>2.088</c:v>
                </c:pt>
                <c:pt idx="495" formatCode="General">
                  <c:v>2.084</c:v>
                </c:pt>
                <c:pt idx="496" formatCode="General">
                  <c:v>2.107</c:v>
                </c:pt>
                <c:pt idx="497" formatCode="General">
                  <c:v>2.108</c:v>
                </c:pt>
                <c:pt idx="498" formatCode="General">
                  <c:v>2.09</c:v>
                </c:pt>
                <c:pt idx="499" formatCode="0.000">
                  <c:v>2.058</c:v>
                </c:pt>
                <c:pt idx="500" formatCode="General">
                  <c:v>2.052999999999998</c:v>
                </c:pt>
                <c:pt idx="501" formatCode="General">
                  <c:v>2.042</c:v>
                </c:pt>
                <c:pt idx="502" formatCode="0.000">
                  <c:v>1.998000000000002</c:v>
                </c:pt>
                <c:pt idx="503" formatCode="0.000">
                  <c:v>1.958000000000001</c:v>
                </c:pt>
                <c:pt idx="504" formatCode="0.000">
                  <c:v>1.874</c:v>
                </c:pt>
                <c:pt idx="505" formatCode="0.000">
                  <c:v>1.858</c:v>
                </c:pt>
                <c:pt idx="506" formatCode="0.000">
                  <c:v>1.812999999999998</c:v>
                </c:pt>
                <c:pt idx="507" formatCode="0.000">
                  <c:v>1.804</c:v>
                </c:pt>
                <c:pt idx="508" formatCode="0.000">
                  <c:v>1.784999999999999</c:v>
                </c:pt>
                <c:pt idx="509" formatCode="0.000">
                  <c:v>1.794</c:v>
                </c:pt>
                <c:pt idx="510" formatCode="0.000">
                  <c:v>1.798999999999999</c:v>
                </c:pt>
                <c:pt idx="511" formatCode="0.000">
                  <c:v>1.8</c:v>
                </c:pt>
                <c:pt idx="512" formatCode="0.000">
                  <c:v>1.798</c:v>
                </c:pt>
                <c:pt idx="513" formatCode="0.000">
                  <c:v>1.792999999999999</c:v>
                </c:pt>
                <c:pt idx="514" formatCode="0.000">
                  <c:v>1.756999999999998</c:v>
                </c:pt>
                <c:pt idx="515" formatCode="0.000">
                  <c:v>1.710999999999998</c:v>
                </c:pt>
                <c:pt idx="516" formatCode="0.000">
                  <c:v>1.675999999999998</c:v>
                </c:pt>
                <c:pt idx="517" formatCode="0.000">
                  <c:v>1.597</c:v>
                </c:pt>
                <c:pt idx="518" formatCode="0.000">
                  <c:v>1.57</c:v>
                </c:pt>
                <c:pt idx="519" formatCode="0.000">
                  <c:v>1.552</c:v>
                </c:pt>
                <c:pt idx="520" formatCode="0.000">
                  <c:v>1.5</c:v>
                </c:pt>
                <c:pt idx="521" formatCode="0.000">
                  <c:v>1.478999999999998</c:v>
                </c:pt>
                <c:pt idx="522" formatCode="0.000">
                  <c:v>1.43</c:v>
                </c:pt>
                <c:pt idx="523" formatCode="0.000">
                  <c:v>1.41</c:v>
                </c:pt>
                <c:pt idx="524" formatCode="0.000">
                  <c:v>1.308</c:v>
                </c:pt>
                <c:pt idx="525" formatCode="0.000">
                  <c:v>1.256</c:v>
                </c:pt>
                <c:pt idx="526" formatCode="0.000">
                  <c:v>1.204999999999998</c:v>
                </c:pt>
                <c:pt idx="527" formatCode="0.000">
                  <c:v>1.200999999999998</c:v>
                </c:pt>
                <c:pt idx="528" formatCode="0.000">
                  <c:v>1.250999999999998</c:v>
                </c:pt>
                <c:pt idx="529" formatCode="0.000">
                  <c:v>1.224</c:v>
                </c:pt>
                <c:pt idx="530" formatCode="0.000">
                  <c:v>1.210999999999998</c:v>
                </c:pt>
                <c:pt idx="531" formatCode="0.000">
                  <c:v>1.218999999999998</c:v>
                </c:pt>
                <c:pt idx="532" formatCode="0.000">
                  <c:v>1.222</c:v>
                </c:pt>
                <c:pt idx="533" formatCode="0.000">
                  <c:v>1.197</c:v>
                </c:pt>
                <c:pt idx="534" formatCode="0.000">
                  <c:v>1.180000000000002</c:v>
                </c:pt>
                <c:pt idx="535" formatCode="0.000">
                  <c:v>1.169</c:v>
                </c:pt>
                <c:pt idx="536" formatCode="0.000">
                  <c:v>1.105</c:v>
                </c:pt>
                <c:pt idx="537" formatCode="0.000">
                  <c:v>1.062</c:v>
                </c:pt>
                <c:pt idx="538" formatCode="0.000">
                  <c:v>1.05</c:v>
                </c:pt>
                <c:pt idx="539" formatCode="0.000">
                  <c:v>1.074</c:v>
                </c:pt>
                <c:pt idx="540" formatCode="0.000">
                  <c:v>1.048999999999998</c:v>
                </c:pt>
                <c:pt idx="541" formatCode="0.000">
                  <c:v>1.022</c:v>
                </c:pt>
                <c:pt idx="542" formatCode="0.000">
                  <c:v>1.016</c:v>
                </c:pt>
                <c:pt idx="543" formatCode="0.000">
                  <c:v>1.012</c:v>
                </c:pt>
                <c:pt idx="544" formatCode="0.000">
                  <c:v>1.022999999999998</c:v>
                </c:pt>
                <c:pt idx="545" formatCode="0.000">
                  <c:v>1.022999999999998</c:v>
                </c:pt>
                <c:pt idx="546" formatCode="0.000">
                  <c:v>1.018</c:v>
                </c:pt>
                <c:pt idx="547" formatCode="0.000">
                  <c:v>1.018</c:v>
                </c:pt>
                <c:pt idx="548" formatCode="0.000">
                  <c:v>0.994</c:v>
                </c:pt>
                <c:pt idx="549" formatCode="General">
                  <c:v>0.972</c:v>
                </c:pt>
                <c:pt idx="550" formatCode="General">
                  <c:v>0.947</c:v>
                </c:pt>
                <c:pt idx="551" formatCode="General">
                  <c:v>0.94</c:v>
                </c:pt>
                <c:pt idx="552" formatCode="General">
                  <c:v>0.929</c:v>
                </c:pt>
                <c:pt idx="553" formatCode="General">
                  <c:v>0.915</c:v>
                </c:pt>
                <c:pt idx="554" formatCode="General">
                  <c:v>0.87</c:v>
                </c:pt>
                <c:pt idx="555" formatCode="General">
                  <c:v>0.826</c:v>
                </c:pt>
                <c:pt idx="556" formatCode="General">
                  <c:v>0.812</c:v>
                </c:pt>
                <c:pt idx="557" formatCode="0.000">
                  <c:v>0.805</c:v>
                </c:pt>
                <c:pt idx="558" formatCode="0.000">
                  <c:v>0.809</c:v>
                </c:pt>
                <c:pt idx="559" formatCode="0.000">
                  <c:v>0.818</c:v>
                </c:pt>
                <c:pt idx="560" formatCode="0.000">
                  <c:v>0.82</c:v>
                </c:pt>
                <c:pt idx="561" formatCode="0.000">
                  <c:v>0.8</c:v>
                </c:pt>
                <c:pt idx="562" formatCode="General">
                  <c:v>0.797</c:v>
                </c:pt>
                <c:pt idx="563" formatCode="General">
                  <c:v>0.783</c:v>
                </c:pt>
                <c:pt idx="564" formatCode="General">
                  <c:v>0.776</c:v>
                </c:pt>
                <c:pt idx="565" formatCode="General">
                  <c:v>0.765</c:v>
                </c:pt>
                <c:pt idx="566" formatCode="General">
                  <c:v>0.769</c:v>
                </c:pt>
                <c:pt idx="567" formatCode="General">
                  <c:v>0.777</c:v>
                </c:pt>
                <c:pt idx="568" formatCode="General">
                  <c:v>0.779</c:v>
                </c:pt>
                <c:pt idx="569" formatCode="General">
                  <c:v>0.812</c:v>
                </c:pt>
                <c:pt idx="570" formatCode="General">
                  <c:v>0.797</c:v>
                </c:pt>
                <c:pt idx="571" formatCode="General">
                  <c:v>0.77</c:v>
                </c:pt>
                <c:pt idx="572" formatCode="General">
                  <c:v>0.771</c:v>
                </c:pt>
                <c:pt idx="573" formatCode="General">
                  <c:v>0.775</c:v>
                </c:pt>
                <c:pt idx="574" formatCode="General">
                  <c:v>0.765</c:v>
                </c:pt>
                <c:pt idx="575" formatCode="General">
                  <c:v>0.738</c:v>
                </c:pt>
                <c:pt idx="576" formatCode="General">
                  <c:v>0.794</c:v>
                </c:pt>
                <c:pt idx="577" formatCode="0.000">
                  <c:v>0.789</c:v>
                </c:pt>
                <c:pt idx="578" formatCode="0.000">
                  <c:v>0.774</c:v>
                </c:pt>
                <c:pt idx="579" formatCode="0.000">
                  <c:v>0.782</c:v>
                </c:pt>
                <c:pt idx="580" formatCode="0.000">
                  <c:v>0.771</c:v>
                </c:pt>
                <c:pt idx="581" formatCode="0.000">
                  <c:v>0.803</c:v>
                </c:pt>
                <c:pt idx="582" formatCode="0.000">
                  <c:v>0.804</c:v>
                </c:pt>
                <c:pt idx="583" formatCode="General">
                  <c:v>0.83</c:v>
                </c:pt>
                <c:pt idx="584" formatCode="General">
                  <c:v>0.867</c:v>
                </c:pt>
                <c:pt idx="585" formatCode="General">
                  <c:v>0.903</c:v>
                </c:pt>
                <c:pt idx="586" formatCode="General">
                  <c:v>0.899</c:v>
                </c:pt>
                <c:pt idx="587" formatCode="General">
                  <c:v>0.904</c:v>
                </c:pt>
                <c:pt idx="588" formatCode="General">
                  <c:v>0.879</c:v>
                </c:pt>
                <c:pt idx="589" formatCode="General">
                  <c:v>0.835</c:v>
                </c:pt>
                <c:pt idx="590" formatCode="0.000">
                  <c:v>0.825</c:v>
                </c:pt>
                <c:pt idx="591" formatCode="0.000">
                  <c:v>0.811</c:v>
                </c:pt>
                <c:pt idx="592" formatCode="0.000">
                  <c:v>0.775</c:v>
                </c:pt>
                <c:pt idx="593" formatCode="0.000">
                  <c:v>0.775</c:v>
                </c:pt>
                <c:pt idx="594" formatCode="0.000">
                  <c:v>0.769</c:v>
                </c:pt>
                <c:pt idx="595" formatCode="0.000">
                  <c:v>0.762</c:v>
                </c:pt>
                <c:pt idx="596" formatCode="0.000">
                  <c:v>0.754</c:v>
                </c:pt>
                <c:pt idx="597" formatCode="0.000">
                  <c:v>0.76</c:v>
                </c:pt>
                <c:pt idx="598" formatCode="0.000">
                  <c:v>0.723</c:v>
                </c:pt>
                <c:pt idx="599" formatCode="0.000">
                  <c:v>0.728</c:v>
                </c:pt>
                <c:pt idx="600" formatCode="0.000">
                  <c:v>0.728</c:v>
                </c:pt>
                <c:pt idx="601" formatCode="0.000">
                  <c:v>0.722</c:v>
                </c:pt>
                <c:pt idx="602" formatCode="0.000">
                  <c:v>0.706</c:v>
                </c:pt>
                <c:pt idx="603" formatCode="0.000">
                  <c:v>0.694</c:v>
                </c:pt>
                <c:pt idx="604" formatCode="0.000">
                  <c:v>0.697</c:v>
                </c:pt>
                <c:pt idx="605" formatCode="0.000">
                  <c:v>0.715</c:v>
                </c:pt>
                <c:pt idx="606" formatCode="0.000">
                  <c:v>0.823</c:v>
                </c:pt>
                <c:pt idx="607" formatCode="0.000">
                  <c:v>0.833</c:v>
                </c:pt>
                <c:pt idx="608" formatCode="0.000">
                  <c:v>0.826</c:v>
                </c:pt>
                <c:pt idx="609" formatCode="0.000">
                  <c:v>0.828</c:v>
                </c:pt>
                <c:pt idx="610" formatCode="0.000">
                  <c:v>0.845</c:v>
                </c:pt>
                <c:pt idx="611" formatCode="0.000">
                  <c:v>0.859</c:v>
                </c:pt>
                <c:pt idx="612" formatCode="0.000">
                  <c:v>0.842</c:v>
                </c:pt>
                <c:pt idx="613" formatCode="0.000">
                  <c:v>0.838</c:v>
                </c:pt>
                <c:pt idx="614" formatCode="0.000">
                  <c:v>0.828</c:v>
                </c:pt>
                <c:pt idx="615" formatCode="0.000">
                  <c:v>0.803</c:v>
                </c:pt>
                <c:pt idx="616" formatCode="0.000">
                  <c:v>0.802</c:v>
                </c:pt>
                <c:pt idx="617" formatCode="0.000">
                  <c:v>0.825</c:v>
                </c:pt>
                <c:pt idx="618" formatCode="0.000">
                  <c:v>0.871</c:v>
                </c:pt>
                <c:pt idx="619" formatCode="0.000">
                  <c:v>0.892</c:v>
                </c:pt>
                <c:pt idx="620" formatCode="0.000">
                  <c:v>0.908</c:v>
                </c:pt>
                <c:pt idx="621" formatCode="0.000">
                  <c:v>0.895</c:v>
                </c:pt>
                <c:pt idx="622" formatCode="0.000">
                  <c:v>0.859</c:v>
                </c:pt>
                <c:pt idx="623" formatCode="0.000">
                  <c:v>0.825</c:v>
                </c:pt>
                <c:pt idx="624" formatCode="0.000">
                  <c:v>0.813</c:v>
                </c:pt>
                <c:pt idx="625" formatCode="0.000">
                  <c:v>0.814</c:v>
                </c:pt>
                <c:pt idx="626" formatCode="0.000">
                  <c:v>0.799</c:v>
                </c:pt>
                <c:pt idx="627" formatCode="0.000">
                  <c:v>0.766</c:v>
                </c:pt>
                <c:pt idx="628" formatCode="0.000">
                  <c:v>0.751</c:v>
                </c:pt>
                <c:pt idx="629" formatCode="0.000">
                  <c:v>0.756</c:v>
                </c:pt>
                <c:pt idx="630" formatCode="0.000">
                  <c:v>0.742</c:v>
                </c:pt>
                <c:pt idx="631" formatCode="0.000">
                  <c:v>0.729</c:v>
                </c:pt>
                <c:pt idx="632" formatCode="0.000">
                  <c:v>0.603</c:v>
                </c:pt>
                <c:pt idx="633" formatCode="0.000">
                  <c:v>0.61</c:v>
                </c:pt>
                <c:pt idx="634" formatCode="0.000">
                  <c:v>0.647</c:v>
                </c:pt>
                <c:pt idx="635" formatCode="0.000">
                  <c:v>0.669000000000001</c:v>
                </c:pt>
                <c:pt idx="636" formatCode="0.000">
                  <c:v>0.633</c:v>
                </c:pt>
                <c:pt idx="637" formatCode="0.000">
                  <c:v>0.63</c:v>
                </c:pt>
                <c:pt idx="638" formatCode="0.000">
                  <c:v>0.574</c:v>
                </c:pt>
                <c:pt idx="639" formatCode="0.000">
                  <c:v>0.57</c:v>
                </c:pt>
                <c:pt idx="640" formatCode="0.000">
                  <c:v>0.567</c:v>
                </c:pt>
                <c:pt idx="641" formatCode="0.000">
                  <c:v>0.533</c:v>
                </c:pt>
                <c:pt idx="642" formatCode="0.000">
                  <c:v>0.515</c:v>
                </c:pt>
                <c:pt idx="643" formatCode="0.000">
                  <c:v>0.504</c:v>
                </c:pt>
                <c:pt idx="644" formatCode="0.000">
                  <c:v>0.503</c:v>
                </c:pt>
                <c:pt idx="645" formatCode="0.000">
                  <c:v>0.503</c:v>
                </c:pt>
                <c:pt idx="646" formatCode="General">
                  <c:v>0.492</c:v>
                </c:pt>
                <c:pt idx="647" formatCode="0.000">
                  <c:v>0.486</c:v>
                </c:pt>
                <c:pt idx="648" formatCode="General">
                  <c:v>0.461</c:v>
                </c:pt>
                <c:pt idx="649" formatCode="General">
                  <c:v>0.451</c:v>
                </c:pt>
                <c:pt idx="650" formatCode="General">
                  <c:v>0.451</c:v>
                </c:pt>
                <c:pt idx="651" formatCode="General">
                  <c:v>0.453</c:v>
                </c:pt>
                <c:pt idx="652" formatCode="0.000">
                  <c:v>0.458</c:v>
                </c:pt>
                <c:pt idx="653" formatCode="General">
                  <c:v>0.461</c:v>
                </c:pt>
                <c:pt idx="654" formatCode="0.000">
                  <c:v>0.47</c:v>
                </c:pt>
                <c:pt idx="655" formatCode="General">
                  <c:v>0.468</c:v>
                </c:pt>
                <c:pt idx="656" formatCode="General">
                  <c:v>0.465</c:v>
                </c:pt>
                <c:pt idx="657" formatCode="General">
                  <c:v>0.459</c:v>
                </c:pt>
                <c:pt idx="658" formatCode="General">
                  <c:v>0.462</c:v>
                </c:pt>
                <c:pt idx="659" formatCode="0.000">
                  <c:v>0.456</c:v>
                </c:pt>
                <c:pt idx="660" formatCode="General">
                  <c:v>0.458</c:v>
                </c:pt>
                <c:pt idx="661" formatCode="0.000">
                  <c:v>0.456</c:v>
                </c:pt>
                <c:pt idx="662" formatCode="General">
                  <c:v>0.463</c:v>
                </c:pt>
                <c:pt idx="663" formatCode="General">
                  <c:v>0.45</c:v>
                </c:pt>
                <c:pt idx="664" formatCode="General">
                  <c:v>0.45</c:v>
                </c:pt>
                <c:pt idx="665" formatCode="General">
                  <c:v>0.45</c:v>
                </c:pt>
                <c:pt idx="666" formatCode="General">
                  <c:v>0.445</c:v>
                </c:pt>
                <c:pt idx="667" formatCode="0.000">
                  <c:v>0.433</c:v>
                </c:pt>
                <c:pt idx="668" formatCode="General">
                  <c:v>0.421</c:v>
                </c:pt>
                <c:pt idx="669" formatCode="General">
                  <c:v>0.418</c:v>
                </c:pt>
                <c:pt idx="670" formatCode="General">
                  <c:v>0.416</c:v>
                </c:pt>
                <c:pt idx="671" formatCode="0.000">
                  <c:v>0.413</c:v>
                </c:pt>
                <c:pt idx="672" formatCode="General">
                  <c:v>0.412</c:v>
                </c:pt>
                <c:pt idx="673" formatCode="General">
                  <c:v>0.41</c:v>
                </c:pt>
                <c:pt idx="674" formatCode="0.000">
                  <c:v>0.408</c:v>
                </c:pt>
                <c:pt idx="675" formatCode="0.000">
                  <c:v>0.407</c:v>
                </c:pt>
                <c:pt idx="676" formatCode="0.000">
                  <c:v>0.408</c:v>
                </c:pt>
                <c:pt idx="677" formatCode="General">
                  <c:v>0.401</c:v>
                </c:pt>
                <c:pt idx="678" formatCode="General">
                  <c:v>0.401</c:v>
                </c:pt>
                <c:pt idx="679" formatCode="0.000">
                  <c:v>0.401</c:v>
                </c:pt>
                <c:pt idx="680" formatCode="0.000">
                  <c:v>0.4</c:v>
                </c:pt>
                <c:pt idx="681" formatCode="General">
                  <c:v>0.398</c:v>
                </c:pt>
                <c:pt idx="682" formatCode="0.000">
                  <c:v>0.404</c:v>
                </c:pt>
                <c:pt idx="683" formatCode="0.000">
                  <c:v>0.394</c:v>
                </c:pt>
                <c:pt idx="684" formatCode="0.000">
                  <c:v>0.389</c:v>
                </c:pt>
                <c:pt idx="685" formatCode="0.000">
                  <c:v>0.389</c:v>
                </c:pt>
                <c:pt idx="686" formatCode="0.000">
                  <c:v>0.385</c:v>
                </c:pt>
                <c:pt idx="687" formatCode="0.000">
                  <c:v>0.389</c:v>
                </c:pt>
                <c:pt idx="688" formatCode="0.000">
                  <c:v>0.396</c:v>
                </c:pt>
                <c:pt idx="689" formatCode="0.000">
                  <c:v>0.395</c:v>
                </c:pt>
                <c:pt idx="690" formatCode="0.000">
                  <c:v>0.398</c:v>
                </c:pt>
                <c:pt idx="691" formatCode="0.000">
                  <c:v>0.399</c:v>
                </c:pt>
                <c:pt idx="692" formatCode="0.000">
                  <c:v>0.418</c:v>
                </c:pt>
                <c:pt idx="693" formatCode="0.000">
                  <c:v>0.415</c:v>
                </c:pt>
                <c:pt idx="694" formatCode="0.000">
                  <c:v>0.412</c:v>
                </c:pt>
                <c:pt idx="695" formatCode="0.000">
                  <c:v>0.411</c:v>
                </c:pt>
                <c:pt idx="696" formatCode="0.000">
                  <c:v>0.399</c:v>
                </c:pt>
                <c:pt idx="697" formatCode="0.000">
                  <c:v>0.394</c:v>
                </c:pt>
                <c:pt idx="698" formatCode="General">
                  <c:v>0.395</c:v>
                </c:pt>
                <c:pt idx="699" formatCode="General">
                  <c:v>0.397</c:v>
                </c:pt>
                <c:pt idx="700" formatCode="0.000">
                  <c:v>0.395</c:v>
                </c:pt>
                <c:pt idx="701" formatCode="General">
                  <c:v>0.398</c:v>
                </c:pt>
                <c:pt idx="702" formatCode="General">
                  <c:v>0.414</c:v>
                </c:pt>
                <c:pt idx="703" formatCode="General">
                  <c:v>0.407</c:v>
                </c:pt>
                <c:pt idx="704" formatCode="General">
                  <c:v>0.41</c:v>
                </c:pt>
                <c:pt idx="705" formatCode="General">
                  <c:v>0.411</c:v>
                </c:pt>
                <c:pt idx="706" formatCode="General">
                  <c:v>0.415</c:v>
                </c:pt>
                <c:pt idx="707" formatCode="General">
                  <c:v>0.442</c:v>
                </c:pt>
                <c:pt idx="708" formatCode="General">
                  <c:v>0.456</c:v>
                </c:pt>
                <c:pt idx="709" formatCode="General">
                  <c:v>0.463</c:v>
                </c:pt>
                <c:pt idx="710" formatCode="General">
                  <c:v>0.456</c:v>
                </c:pt>
                <c:pt idx="711" formatCode="General">
                  <c:v>0.454</c:v>
                </c:pt>
                <c:pt idx="712" formatCode="General">
                  <c:v>0.465</c:v>
                </c:pt>
                <c:pt idx="713" formatCode="0.000">
                  <c:v>0.461</c:v>
                </c:pt>
                <c:pt idx="714" formatCode="0.000">
                  <c:v>0.459</c:v>
                </c:pt>
                <c:pt idx="715" formatCode="0.000">
                  <c:v>0.453</c:v>
                </c:pt>
                <c:pt idx="716" formatCode="0.000">
                  <c:v>0.461</c:v>
                </c:pt>
                <c:pt idx="717" formatCode="0.000">
                  <c:v>0.456</c:v>
                </c:pt>
                <c:pt idx="718" formatCode="0.000">
                  <c:v>0.455</c:v>
                </c:pt>
                <c:pt idx="719" formatCode="0.000">
                  <c:v>0.451</c:v>
                </c:pt>
                <c:pt idx="720" formatCode="0.000">
                  <c:v>0.444</c:v>
                </c:pt>
                <c:pt idx="721" formatCode="0.000">
                  <c:v>0.436</c:v>
                </c:pt>
                <c:pt idx="722" formatCode="0.000">
                  <c:v>0.438</c:v>
                </c:pt>
                <c:pt idx="723" formatCode="0.000">
                  <c:v>0.458</c:v>
                </c:pt>
                <c:pt idx="724" formatCode="0.000">
                  <c:v>0.455</c:v>
                </c:pt>
                <c:pt idx="725" formatCode="0.000">
                  <c:v>0.457</c:v>
                </c:pt>
                <c:pt idx="726" formatCode="0.000">
                  <c:v>0.455</c:v>
                </c:pt>
                <c:pt idx="727" formatCode="0.000">
                  <c:v>0.455</c:v>
                </c:pt>
                <c:pt idx="728" formatCode="0.000">
                  <c:v>0.444</c:v>
                </c:pt>
                <c:pt idx="729" formatCode="0.000">
                  <c:v>0.436</c:v>
                </c:pt>
                <c:pt idx="730" formatCode="0.000">
                  <c:v>0.436</c:v>
                </c:pt>
                <c:pt idx="731" formatCode="0.000">
                  <c:v>0.438</c:v>
                </c:pt>
                <c:pt idx="732" formatCode="General">
                  <c:v>0.438</c:v>
                </c:pt>
                <c:pt idx="733" formatCode="General">
                  <c:v>0.434</c:v>
                </c:pt>
                <c:pt idx="734" formatCode="0.000">
                  <c:v>0.435</c:v>
                </c:pt>
                <c:pt idx="735" formatCode="0.000">
                  <c:v>0.443</c:v>
                </c:pt>
                <c:pt idx="736" formatCode="0.000">
                  <c:v>0.446</c:v>
                </c:pt>
                <c:pt idx="737" formatCode="0.000">
                  <c:v>0.451</c:v>
                </c:pt>
                <c:pt idx="738" formatCode="0.000">
                  <c:v>0.449</c:v>
                </c:pt>
                <c:pt idx="739" formatCode="0.000">
                  <c:v>0.45</c:v>
                </c:pt>
                <c:pt idx="740" formatCode="0.000">
                  <c:v>0.45</c:v>
                </c:pt>
                <c:pt idx="741" formatCode="0.000">
                  <c:v>0.45</c:v>
                </c:pt>
                <c:pt idx="742" formatCode="0.000">
                  <c:v>0.45</c:v>
                </c:pt>
                <c:pt idx="743" formatCode="0.000">
                  <c:v>0.44</c:v>
                </c:pt>
                <c:pt idx="744" formatCode="0.000">
                  <c:v>0.44</c:v>
                </c:pt>
                <c:pt idx="745" formatCode="0.000">
                  <c:v>0.445</c:v>
                </c:pt>
                <c:pt idx="746" formatCode="0.000">
                  <c:v>0.453</c:v>
                </c:pt>
                <c:pt idx="747" formatCode="0.000">
                  <c:v>0.456</c:v>
                </c:pt>
                <c:pt idx="748" formatCode="0.000">
                  <c:v>0.417</c:v>
                </c:pt>
                <c:pt idx="749" formatCode="0.000">
                  <c:v>0.412</c:v>
                </c:pt>
                <c:pt idx="750" formatCode="0.000">
                  <c:v>0.413</c:v>
                </c:pt>
                <c:pt idx="751" formatCode="0.000">
                  <c:v>0.413</c:v>
                </c:pt>
                <c:pt idx="752" formatCode="0.000">
                  <c:v>0.417</c:v>
                </c:pt>
                <c:pt idx="753" formatCode="0.000">
                  <c:v>0.417</c:v>
                </c:pt>
                <c:pt idx="754" formatCode="0.000">
                  <c:v>0.416</c:v>
                </c:pt>
                <c:pt idx="755" formatCode="0.000">
                  <c:v>0.414</c:v>
                </c:pt>
                <c:pt idx="756" formatCode="0.000">
                  <c:v>0.416</c:v>
                </c:pt>
                <c:pt idx="757" formatCode="0.000">
                  <c:v>0.405</c:v>
                </c:pt>
                <c:pt idx="758" formatCode="0.000">
                  <c:v>0.398</c:v>
                </c:pt>
                <c:pt idx="759" formatCode="0.000">
                  <c:v>0.394</c:v>
                </c:pt>
                <c:pt idx="760" formatCode="0.000">
                  <c:v>0.395</c:v>
                </c:pt>
                <c:pt idx="761" formatCode="0.000">
                  <c:v>0.393</c:v>
                </c:pt>
                <c:pt idx="762" formatCode="0.000">
                  <c:v>0.391</c:v>
                </c:pt>
                <c:pt idx="763" formatCode="0.000">
                  <c:v>0.393</c:v>
                </c:pt>
                <c:pt idx="764" formatCode="0.000">
                  <c:v>0.393</c:v>
                </c:pt>
                <c:pt idx="765" formatCode="0.000">
                  <c:v>0.389</c:v>
                </c:pt>
                <c:pt idx="766" formatCode="0.000">
                  <c:v>0.395</c:v>
                </c:pt>
                <c:pt idx="767" formatCode="0.000">
                  <c:v>0.394</c:v>
                </c:pt>
                <c:pt idx="768" formatCode="0.000">
                  <c:v>0.392</c:v>
                </c:pt>
                <c:pt idx="769" formatCode="0.000">
                  <c:v>0.384</c:v>
                </c:pt>
                <c:pt idx="770" formatCode="0.000">
                  <c:v>0.38</c:v>
                </c:pt>
                <c:pt idx="771" formatCode="0.000">
                  <c:v>0.372</c:v>
                </c:pt>
                <c:pt idx="772" formatCode="0.000">
                  <c:v>0.373</c:v>
                </c:pt>
                <c:pt idx="773" formatCode="0.000">
                  <c:v>0.376</c:v>
                </c:pt>
                <c:pt idx="774" formatCode="0.000">
                  <c:v>0.37</c:v>
                </c:pt>
                <c:pt idx="775" formatCode="0.000">
                  <c:v>0.372</c:v>
                </c:pt>
                <c:pt idx="776" formatCode="0.000">
                  <c:v>0.367</c:v>
                </c:pt>
                <c:pt idx="777" formatCode="0.000">
                  <c:v>0.363</c:v>
                </c:pt>
                <c:pt idx="778" formatCode="0.000">
                  <c:v>0.362</c:v>
                </c:pt>
                <c:pt idx="779" formatCode="0.000">
                  <c:v>0.36</c:v>
                </c:pt>
                <c:pt idx="780" formatCode="0.000">
                  <c:v>0.356</c:v>
                </c:pt>
                <c:pt idx="781" formatCode="0.000">
                  <c:v>0.355</c:v>
                </c:pt>
                <c:pt idx="782" formatCode="0.000">
                  <c:v>0.357</c:v>
                </c:pt>
                <c:pt idx="783" formatCode="0.000">
                  <c:v>0.357</c:v>
                </c:pt>
                <c:pt idx="784" formatCode="0.000">
                  <c:v>0.36</c:v>
                </c:pt>
                <c:pt idx="785" formatCode="0.000">
                  <c:v>0.36</c:v>
                </c:pt>
                <c:pt idx="786" formatCode="0.000">
                  <c:v>0.363</c:v>
                </c:pt>
                <c:pt idx="787" formatCode="0.000">
                  <c:v>0.365</c:v>
                </c:pt>
                <c:pt idx="788" formatCode="0.000">
                  <c:v>0.365</c:v>
                </c:pt>
                <c:pt idx="789" formatCode="0.000">
                  <c:v>0.363</c:v>
                </c:pt>
                <c:pt idx="790" formatCode="0.000">
                  <c:v>0.365</c:v>
                </c:pt>
                <c:pt idx="791" formatCode="0.000">
                  <c:v>0.366</c:v>
                </c:pt>
                <c:pt idx="792" formatCode="0.000">
                  <c:v>0.36</c:v>
                </c:pt>
                <c:pt idx="793" formatCode="0.000">
                  <c:v>0.361</c:v>
                </c:pt>
                <c:pt idx="794" formatCode="0.000">
                  <c:v>0.358</c:v>
                </c:pt>
                <c:pt idx="795" formatCode="0.000">
                  <c:v>0.359</c:v>
                </c:pt>
                <c:pt idx="796" formatCode="General">
                  <c:v>0.356</c:v>
                </c:pt>
                <c:pt idx="797" formatCode="0.000">
                  <c:v>0.353</c:v>
                </c:pt>
                <c:pt idx="798" formatCode="0.000">
                  <c:v>0.353</c:v>
                </c:pt>
                <c:pt idx="799" formatCode="0.000">
                  <c:v>0.353</c:v>
                </c:pt>
                <c:pt idx="800" formatCode="0.000">
                  <c:v>0.352</c:v>
                </c:pt>
                <c:pt idx="801" formatCode="0.000">
                  <c:v>0.354</c:v>
                </c:pt>
                <c:pt idx="802" formatCode="0.000">
                  <c:v>0.353</c:v>
                </c:pt>
                <c:pt idx="803" formatCode="0.000">
                  <c:v>0.35</c:v>
                </c:pt>
                <c:pt idx="804" formatCode="0.000">
                  <c:v>0.352</c:v>
                </c:pt>
                <c:pt idx="805" formatCode="0.000">
                  <c:v>0.349</c:v>
                </c:pt>
                <c:pt idx="806" formatCode="General">
                  <c:v>0.353</c:v>
                </c:pt>
                <c:pt idx="807" formatCode="0.000">
                  <c:v>0.356</c:v>
                </c:pt>
                <c:pt idx="808" formatCode="0.000">
                  <c:v>0.354</c:v>
                </c:pt>
                <c:pt idx="809" formatCode="0.000">
                  <c:v>0.353</c:v>
                </c:pt>
                <c:pt idx="810" formatCode="0.000">
                  <c:v>0.353</c:v>
                </c:pt>
                <c:pt idx="811" formatCode="General">
                  <c:v>0.349</c:v>
                </c:pt>
                <c:pt idx="812" formatCode="0.000">
                  <c:v>0.346</c:v>
                </c:pt>
                <c:pt idx="813" formatCode="0.000">
                  <c:v>0.343</c:v>
                </c:pt>
                <c:pt idx="814" formatCode="0.000">
                  <c:v>0.34</c:v>
                </c:pt>
                <c:pt idx="815" formatCode="0.000">
                  <c:v>0.341</c:v>
                </c:pt>
                <c:pt idx="816" formatCode="0.000">
                  <c:v>0.341</c:v>
                </c:pt>
                <c:pt idx="817" formatCode="0.000">
                  <c:v>0.346</c:v>
                </c:pt>
                <c:pt idx="818" formatCode="0.000">
                  <c:v>0.344</c:v>
                </c:pt>
                <c:pt idx="819" formatCode="0.000">
                  <c:v>0.345</c:v>
                </c:pt>
                <c:pt idx="820" formatCode="0.000">
                  <c:v>0.345</c:v>
                </c:pt>
                <c:pt idx="821" formatCode="0.000">
                  <c:v>0.347</c:v>
                </c:pt>
                <c:pt idx="822" formatCode="0.000">
                  <c:v>0.348</c:v>
                </c:pt>
                <c:pt idx="823" formatCode="0.000">
                  <c:v>0.343</c:v>
                </c:pt>
                <c:pt idx="824" formatCode="0.000">
                  <c:v>0.343</c:v>
                </c:pt>
                <c:pt idx="825" formatCode="0.000">
                  <c:v>0.342</c:v>
                </c:pt>
                <c:pt idx="826" formatCode="0.000">
                  <c:v>0.341</c:v>
                </c:pt>
                <c:pt idx="827" formatCode="0.000">
                  <c:v>0.34</c:v>
                </c:pt>
                <c:pt idx="828" formatCode="0.000">
                  <c:v>0.339</c:v>
                </c:pt>
                <c:pt idx="829" formatCode="0.000">
                  <c:v>0.344</c:v>
                </c:pt>
                <c:pt idx="830" formatCode="0.000">
                  <c:v>0.353</c:v>
                </c:pt>
                <c:pt idx="831" formatCode="0.000">
                  <c:v>0.353</c:v>
                </c:pt>
                <c:pt idx="832" formatCode="0.000">
                  <c:v>0.353</c:v>
                </c:pt>
                <c:pt idx="833" formatCode="0.000">
                  <c:v>0.356</c:v>
                </c:pt>
                <c:pt idx="834" formatCode="0.000">
                  <c:v>0.357</c:v>
                </c:pt>
                <c:pt idx="835" formatCode="0.000">
                  <c:v>0.359</c:v>
                </c:pt>
                <c:pt idx="836" formatCode="0.000">
                  <c:v>0.356</c:v>
                </c:pt>
                <c:pt idx="837" formatCode="0.000">
                  <c:v>0.36</c:v>
                </c:pt>
                <c:pt idx="838" formatCode="0.000">
                  <c:v>0.357</c:v>
                </c:pt>
                <c:pt idx="839" formatCode="0.000">
                  <c:v>0.358</c:v>
                </c:pt>
                <c:pt idx="840" formatCode="0.000">
                  <c:v>0.358</c:v>
                </c:pt>
                <c:pt idx="841" formatCode="0.000">
                  <c:v>0.356</c:v>
                </c:pt>
                <c:pt idx="842" formatCode="0.000">
                  <c:v>0.357</c:v>
                </c:pt>
                <c:pt idx="843" formatCode="0.000">
                  <c:v>0.358</c:v>
                </c:pt>
                <c:pt idx="844" formatCode="0.000">
                  <c:v>0.363</c:v>
                </c:pt>
                <c:pt idx="845" formatCode="0.000">
                  <c:v>0.363</c:v>
                </c:pt>
                <c:pt idx="846" formatCode="0.000">
                  <c:v>0.374</c:v>
                </c:pt>
                <c:pt idx="847" formatCode="0.000">
                  <c:v>0.373</c:v>
                </c:pt>
                <c:pt idx="848" formatCode="0.000">
                  <c:v>0.373</c:v>
                </c:pt>
                <c:pt idx="849" formatCode="0.000">
                  <c:v>0.386</c:v>
                </c:pt>
                <c:pt idx="850" formatCode="0.000">
                  <c:v>0.392</c:v>
                </c:pt>
                <c:pt idx="851" formatCode="0.000">
                  <c:v>0.395</c:v>
                </c:pt>
                <c:pt idx="852" formatCode="0.000">
                  <c:v>0.401</c:v>
                </c:pt>
                <c:pt idx="853" formatCode="0.000">
                  <c:v>0.4</c:v>
                </c:pt>
                <c:pt idx="854" formatCode="0.000">
                  <c:v>0.395</c:v>
                </c:pt>
                <c:pt idx="855" formatCode="0.000">
                  <c:v>0.383</c:v>
                </c:pt>
                <c:pt idx="856" formatCode="0.000">
                  <c:v>0.383</c:v>
                </c:pt>
                <c:pt idx="857" formatCode="0.000">
                  <c:v>0.368</c:v>
                </c:pt>
                <c:pt idx="858" formatCode="0.000">
                  <c:v>0.361</c:v>
                </c:pt>
                <c:pt idx="859" formatCode="0.000">
                  <c:v>0.365</c:v>
                </c:pt>
                <c:pt idx="860" formatCode="0.000">
                  <c:v>0.357</c:v>
                </c:pt>
                <c:pt idx="861" formatCode="0.000">
                  <c:v>0.354</c:v>
                </c:pt>
                <c:pt idx="862" formatCode="General">
                  <c:v>0.356</c:v>
                </c:pt>
                <c:pt idx="863" formatCode="General">
                  <c:v>0.358</c:v>
                </c:pt>
                <c:pt idx="864" formatCode="General">
                  <c:v>0.358</c:v>
                </c:pt>
                <c:pt idx="865" formatCode="General">
                  <c:v>0.349</c:v>
                </c:pt>
                <c:pt idx="866" formatCode="General">
                  <c:v>0.345</c:v>
                </c:pt>
                <c:pt idx="867" formatCode="General">
                  <c:v>0.348</c:v>
                </c:pt>
                <c:pt idx="868" formatCode="General">
                  <c:v>0.35</c:v>
                </c:pt>
                <c:pt idx="869" formatCode="General">
                  <c:v>0.345</c:v>
                </c:pt>
                <c:pt idx="870" formatCode="General">
                  <c:v>0.347</c:v>
                </c:pt>
                <c:pt idx="871" formatCode="General">
                  <c:v>0.345</c:v>
                </c:pt>
                <c:pt idx="872" formatCode="General">
                  <c:v>0.348</c:v>
                </c:pt>
                <c:pt idx="873" formatCode="General">
                  <c:v>0.345</c:v>
                </c:pt>
                <c:pt idx="874" formatCode="General">
                  <c:v>0.348</c:v>
                </c:pt>
                <c:pt idx="875" formatCode="General">
                  <c:v>0.354</c:v>
                </c:pt>
                <c:pt idx="876" formatCode="General">
                  <c:v>0.353</c:v>
                </c:pt>
                <c:pt idx="877" formatCode="General">
                  <c:v>0.35</c:v>
                </c:pt>
                <c:pt idx="878" formatCode="General">
                  <c:v>0.355</c:v>
                </c:pt>
                <c:pt idx="879" formatCode="General">
                  <c:v>0.354</c:v>
                </c:pt>
                <c:pt idx="880" formatCode="General">
                  <c:v>0.36</c:v>
                </c:pt>
                <c:pt idx="881" formatCode="General">
                  <c:v>0.353</c:v>
                </c:pt>
                <c:pt idx="882" formatCode="General">
                  <c:v>0.35</c:v>
                </c:pt>
                <c:pt idx="883" formatCode="General">
                  <c:v>0.353</c:v>
                </c:pt>
                <c:pt idx="884" formatCode="General">
                  <c:v>0.356</c:v>
                </c:pt>
                <c:pt idx="885" formatCode="General">
                  <c:v>0.371</c:v>
                </c:pt>
                <c:pt idx="886" formatCode="General">
                  <c:v>0.375</c:v>
                </c:pt>
                <c:pt idx="887" formatCode="General">
                  <c:v>0.388</c:v>
                </c:pt>
                <c:pt idx="888" formatCode="General">
                  <c:v>0.401</c:v>
                </c:pt>
                <c:pt idx="889" formatCode="General">
                  <c:v>0.411</c:v>
                </c:pt>
                <c:pt idx="890" formatCode="General">
                  <c:v>0.418</c:v>
                </c:pt>
                <c:pt idx="891" formatCode="General">
                  <c:v>0.431</c:v>
                </c:pt>
                <c:pt idx="892" formatCode="General">
                  <c:v>0.442</c:v>
                </c:pt>
                <c:pt idx="893" formatCode="General">
                  <c:v>0.429</c:v>
                </c:pt>
                <c:pt idx="894" formatCode="General">
                  <c:v>0.422</c:v>
                </c:pt>
                <c:pt idx="895" formatCode="General">
                  <c:v>0.463</c:v>
                </c:pt>
                <c:pt idx="896" formatCode="General">
                  <c:v>0.438</c:v>
                </c:pt>
                <c:pt idx="897" formatCode="General">
                  <c:v>0.436</c:v>
                </c:pt>
                <c:pt idx="898" formatCode="General">
                  <c:v>0.44</c:v>
                </c:pt>
                <c:pt idx="899" formatCode="General">
                  <c:v>0.467</c:v>
                </c:pt>
                <c:pt idx="900" formatCode="General">
                  <c:v>0.495</c:v>
                </c:pt>
                <c:pt idx="901" formatCode="General">
                  <c:v>0.522</c:v>
                </c:pt>
                <c:pt idx="902" formatCode="General">
                  <c:v>0.497</c:v>
                </c:pt>
                <c:pt idx="903" formatCode="General">
                  <c:v>0.498</c:v>
                </c:pt>
                <c:pt idx="904" formatCode="General">
                  <c:v>0.491</c:v>
                </c:pt>
                <c:pt idx="905" formatCode="General">
                  <c:v>0.513</c:v>
                </c:pt>
                <c:pt idx="906" formatCode="General">
                  <c:v>0.569</c:v>
                </c:pt>
                <c:pt idx="907" formatCode="General">
                  <c:v>0.59</c:v>
                </c:pt>
                <c:pt idx="908" formatCode="General">
                  <c:v>0.582</c:v>
                </c:pt>
                <c:pt idx="909" formatCode="General">
                  <c:v>0.565</c:v>
                </c:pt>
                <c:pt idx="910" formatCode="General">
                  <c:v>0.547</c:v>
                </c:pt>
                <c:pt idx="911" formatCode="General">
                  <c:v>0.544</c:v>
                </c:pt>
                <c:pt idx="912" formatCode="General">
                  <c:v>0.541</c:v>
                </c:pt>
                <c:pt idx="913" formatCode="General">
                  <c:v>0.551</c:v>
                </c:pt>
                <c:pt idx="914" formatCode="General">
                  <c:v>0.55</c:v>
                </c:pt>
                <c:pt idx="915" formatCode="General">
                  <c:v>0.538</c:v>
                </c:pt>
                <c:pt idx="916" formatCode="General">
                  <c:v>0.534</c:v>
                </c:pt>
                <c:pt idx="917" formatCode="General">
                  <c:v>0.528</c:v>
                </c:pt>
                <c:pt idx="918" formatCode="General">
                  <c:v>0.53</c:v>
                </c:pt>
                <c:pt idx="919" formatCode="General">
                  <c:v>0.538</c:v>
                </c:pt>
                <c:pt idx="920" formatCode="General">
                  <c:v>0.547</c:v>
                </c:pt>
                <c:pt idx="921" formatCode="General">
                  <c:v>0.554</c:v>
                </c:pt>
                <c:pt idx="922" formatCode="General">
                  <c:v>0.552</c:v>
                </c:pt>
                <c:pt idx="923" formatCode="General">
                  <c:v>0.548</c:v>
                </c:pt>
                <c:pt idx="924" formatCode="General">
                  <c:v>0.531</c:v>
                </c:pt>
                <c:pt idx="925" formatCode="General">
                  <c:v>0.499</c:v>
                </c:pt>
                <c:pt idx="926" formatCode="General">
                  <c:v>0.496</c:v>
                </c:pt>
                <c:pt idx="927" formatCode="General">
                  <c:v>0.492</c:v>
                </c:pt>
                <c:pt idx="928" formatCode="General">
                  <c:v>0.493</c:v>
                </c:pt>
                <c:pt idx="929" formatCode="General">
                  <c:v>0.49</c:v>
                </c:pt>
                <c:pt idx="930" formatCode="General">
                  <c:v>0.491</c:v>
                </c:pt>
                <c:pt idx="931" formatCode="General">
                  <c:v>0.488</c:v>
                </c:pt>
                <c:pt idx="932" formatCode="General">
                  <c:v>0.475</c:v>
                </c:pt>
                <c:pt idx="933" formatCode="General">
                  <c:v>0.467</c:v>
                </c:pt>
                <c:pt idx="934" formatCode="General">
                  <c:v>0.466</c:v>
                </c:pt>
                <c:pt idx="935" formatCode="General">
                  <c:v>0.465</c:v>
                </c:pt>
                <c:pt idx="936" formatCode="General">
                  <c:v>0.47</c:v>
                </c:pt>
                <c:pt idx="937" formatCode="General">
                  <c:v>0.472</c:v>
                </c:pt>
                <c:pt idx="938" formatCode="General">
                  <c:v>0.471</c:v>
                </c:pt>
                <c:pt idx="939" formatCode="0.000">
                  <c:v>0.463</c:v>
                </c:pt>
                <c:pt idx="940" formatCode="0.000">
                  <c:v>0.46</c:v>
                </c:pt>
                <c:pt idx="941" formatCode="0.000">
                  <c:v>0.459</c:v>
                </c:pt>
                <c:pt idx="942" formatCode="0.000">
                  <c:v>0.453</c:v>
                </c:pt>
                <c:pt idx="943" formatCode="0.000">
                  <c:v>0.459</c:v>
                </c:pt>
                <c:pt idx="944" formatCode="0.000">
                  <c:v>0.46</c:v>
                </c:pt>
                <c:pt idx="945" formatCode="0.000">
                  <c:v>0.463</c:v>
                </c:pt>
                <c:pt idx="946" formatCode="0.000">
                  <c:v>0.468</c:v>
                </c:pt>
                <c:pt idx="947" formatCode="0.000">
                  <c:v>0.467</c:v>
                </c:pt>
                <c:pt idx="948" formatCode="0.000">
                  <c:v>0.474</c:v>
                </c:pt>
                <c:pt idx="949" formatCode="0.000">
                  <c:v>0.482</c:v>
                </c:pt>
                <c:pt idx="950" formatCode="0.000">
                  <c:v>0.508</c:v>
                </c:pt>
                <c:pt idx="951" formatCode="0.000">
                  <c:v>0.504</c:v>
                </c:pt>
                <c:pt idx="952" formatCode="0.000">
                  <c:v>0.503</c:v>
                </c:pt>
                <c:pt idx="953" formatCode="0.000">
                  <c:v>0.499</c:v>
                </c:pt>
                <c:pt idx="954" formatCode="0.000">
                  <c:v>0.5</c:v>
                </c:pt>
                <c:pt idx="955" formatCode="0.000">
                  <c:v>0.507</c:v>
                </c:pt>
                <c:pt idx="956" formatCode="0.000">
                  <c:v>0.5</c:v>
                </c:pt>
                <c:pt idx="957" formatCode="0.000">
                  <c:v>0.503</c:v>
                </c:pt>
                <c:pt idx="958" formatCode="0.000">
                  <c:v>0.513</c:v>
                </c:pt>
                <c:pt idx="959" formatCode="0.000">
                  <c:v>0.517</c:v>
                </c:pt>
                <c:pt idx="960" formatCode="0.000">
                  <c:v>0.545</c:v>
                </c:pt>
                <c:pt idx="961" formatCode="0.000">
                  <c:v>0.712</c:v>
                </c:pt>
                <c:pt idx="962" formatCode="0.000">
                  <c:v>0.688</c:v>
                </c:pt>
                <c:pt idx="963" formatCode="0.000">
                  <c:v>0.674</c:v>
                </c:pt>
                <c:pt idx="964" formatCode="0.000">
                  <c:v>0.682</c:v>
                </c:pt>
                <c:pt idx="965" formatCode="0.000">
                  <c:v>0.701</c:v>
                </c:pt>
                <c:pt idx="966" formatCode="0.000">
                  <c:v>0.698</c:v>
                </c:pt>
                <c:pt idx="967" formatCode="0.000">
                  <c:v>0.706</c:v>
                </c:pt>
                <c:pt idx="968" formatCode="0.000">
                  <c:v>0.702</c:v>
                </c:pt>
                <c:pt idx="969" formatCode="0.000">
                  <c:v>0.677000000000002</c:v>
                </c:pt>
                <c:pt idx="970" formatCode="0.000">
                  <c:v>0.69</c:v>
                </c:pt>
                <c:pt idx="971" formatCode="0.000">
                  <c:v>0.714</c:v>
                </c:pt>
                <c:pt idx="972" formatCode="0.000">
                  <c:v>0.732</c:v>
                </c:pt>
                <c:pt idx="973" formatCode="0.000">
                  <c:v>0.735</c:v>
                </c:pt>
                <c:pt idx="974" formatCode="0.000">
                  <c:v>0.76</c:v>
                </c:pt>
                <c:pt idx="975" formatCode="0.000">
                  <c:v>0.767</c:v>
                </c:pt>
                <c:pt idx="976" formatCode="0.000">
                  <c:v>0.762</c:v>
                </c:pt>
                <c:pt idx="977" formatCode="0.000">
                  <c:v>0.761</c:v>
                </c:pt>
                <c:pt idx="978" formatCode="0.000">
                  <c:v>0.772</c:v>
                </c:pt>
                <c:pt idx="979" formatCode="0.000">
                  <c:v>0.796</c:v>
                </c:pt>
                <c:pt idx="980" formatCode="0.000">
                  <c:v>0.785</c:v>
                </c:pt>
                <c:pt idx="981" formatCode="0.000">
                  <c:v>0.796</c:v>
                </c:pt>
                <c:pt idx="982" formatCode="0.000">
                  <c:v>0.797</c:v>
                </c:pt>
                <c:pt idx="983" formatCode="0.000">
                  <c:v>0.797</c:v>
                </c:pt>
                <c:pt idx="984" formatCode="0.000">
                  <c:v>0.799</c:v>
                </c:pt>
                <c:pt idx="985" formatCode="0.000">
                  <c:v>0.793</c:v>
                </c:pt>
                <c:pt idx="986" formatCode="0.000">
                  <c:v>0.786</c:v>
                </c:pt>
                <c:pt idx="987" formatCode="0.000">
                  <c:v>0.795</c:v>
                </c:pt>
                <c:pt idx="988" formatCode="0.000">
                  <c:v>0.778</c:v>
                </c:pt>
                <c:pt idx="989" formatCode="0.000">
                  <c:v>0.765</c:v>
                </c:pt>
                <c:pt idx="990" formatCode="0.000">
                  <c:v>0.75</c:v>
                </c:pt>
                <c:pt idx="991" formatCode="0.000">
                  <c:v>0.73</c:v>
                </c:pt>
                <c:pt idx="992" formatCode="0.000">
                  <c:v>0.717</c:v>
                </c:pt>
                <c:pt idx="993" formatCode="0.000">
                  <c:v>0.713</c:v>
                </c:pt>
                <c:pt idx="994" formatCode="0.000">
                  <c:v>0.708</c:v>
                </c:pt>
                <c:pt idx="995" formatCode="0.000">
                  <c:v>0.684</c:v>
                </c:pt>
                <c:pt idx="996" formatCode="0.000">
                  <c:v>0.681</c:v>
                </c:pt>
                <c:pt idx="997" formatCode="0.000">
                  <c:v>0.694</c:v>
                </c:pt>
                <c:pt idx="998" formatCode="0.000">
                  <c:v>0.688</c:v>
                </c:pt>
                <c:pt idx="999" formatCode="0.000">
                  <c:v>0.677000000000002</c:v>
                </c:pt>
                <c:pt idx="1000" formatCode="0.000">
                  <c:v>0.669000000000001</c:v>
                </c:pt>
                <c:pt idx="1001" formatCode="0.000">
                  <c:v>0.659</c:v>
                </c:pt>
                <c:pt idx="1002" formatCode="0.000">
                  <c:v>0.656</c:v>
                </c:pt>
                <c:pt idx="1003" formatCode="0.000">
                  <c:v>0.663000000000001</c:v>
                </c:pt>
                <c:pt idx="1004" formatCode="0.000">
                  <c:v>0.669000000000001</c:v>
                </c:pt>
                <c:pt idx="1005" formatCode="0.000">
                  <c:v>0.691</c:v>
                </c:pt>
                <c:pt idx="1006" formatCode="0.000">
                  <c:v>0.674</c:v>
                </c:pt>
                <c:pt idx="1007" formatCode="0.000">
                  <c:v>0.672</c:v>
                </c:pt>
                <c:pt idx="1008" formatCode="0.000">
                  <c:v>0.672</c:v>
                </c:pt>
                <c:pt idx="1009" formatCode="0.000">
                  <c:v>0.657</c:v>
                </c:pt>
                <c:pt idx="1010" formatCode="0.000">
                  <c:v>0.637</c:v>
                </c:pt>
                <c:pt idx="1011" formatCode="0.000">
                  <c:v>0.63</c:v>
                </c:pt>
                <c:pt idx="1012" formatCode="0.000">
                  <c:v>0.628</c:v>
                </c:pt>
                <c:pt idx="1013" formatCode="0.000">
                  <c:v>0.624</c:v>
                </c:pt>
                <c:pt idx="1014" formatCode="0.000">
                  <c:v>0.622</c:v>
                </c:pt>
                <c:pt idx="1015" formatCode="0.000">
                  <c:v>0.621</c:v>
                </c:pt>
                <c:pt idx="1016" formatCode="0.000">
                  <c:v>0.615</c:v>
                </c:pt>
                <c:pt idx="1017" formatCode="0.000">
                  <c:v>0.613</c:v>
                </c:pt>
                <c:pt idx="1018" formatCode="0.000">
                  <c:v>0.62</c:v>
                </c:pt>
                <c:pt idx="1019" formatCode="0.000">
                  <c:v>0.62</c:v>
                </c:pt>
                <c:pt idx="1020" formatCode="0.000">
                  <c:v>0.563</c:v>
                </c:pt>
                <c:pt idx="1021" formatCode="0.000">
                  <c:v>0.554</c:v>
                </c:pt>
                <c:pt idx="1022" formatCode="0.000">
                  <c:v>0.557</c:v>
                </c:pt>
                <c:pt idx="1023" formatCode="0.000">
                  <c:v>0.555</c:v>
                </c:pt>
                <c:pt idx="1024" formatCode="0.000">
                  <c:v>0.554</c:v>
                </c:pt>
                <c:pt idx="1025" formatCode="0.000">
                  <c:v>0.553</c:v>
                </c:pt>
                <c:pt idx="1026" formatCode="0.000">
                  <c:v>0.552</c:v>
                </c:pt>
                <c:pt idx="1027" formatCode="0.000">
                  <c:v>0.551</c:v>
                </c:pt>
                <c:pt idx="1028" formatCode="0.000">
                  <c:v>0.56</c:v>
                </c:pt>
                <c:pt idx="1029" formatCode="0.000">
                  <c:v>0.559</c:v>
                </c:pt>
                <c:pt idx="1030" formatCode="0.000">
                  <c:v>0.559</c:v>
                </c:pt>
                <c:pt idx="1031" formatCode="0.000">
                  <c:v>0.557</c:v>
                </c:pt>
                <c:pt idx="1032" formatCode="0.000">
                  <c:v>0.557</c:v>
                </c:pt>
                <c:pt idx="1033" formatCode="0.000">
                  <c:v>0.577</c:v>
                </c:pt>
                <c:pt idx="1034" formatCode="0.000">
                  <c:v>0.599</c:v>
                </c:pt>
                <c:pt idx="1035" formatCode="0.000">
                  <c:v>0.601</c:v>
                </c:pt>
                <c:pt idx="1036" formatCode="0.000">
                  <c:v>0.645</c:v>
                </c:pt>
                <c:pt idx="1037" formatCode="0.000">
                  <c:v>0.648</c:v>
                </c:pt>
                <c:pt idx="1038" formatCode="0.000">
                  <c:v>0.655</c:v>
                </c:pt>
                <c:pt idx="1039" formatCode="0.000">
                  <c:v>0.666000000000001</c:v>
                </c:pt>
                <c:pt idx="1040" formatCode="0.000">
                  <c:v>0.678000000000002</c:v>
                </c:pt>
                <c:pt idx="1041" formatCode="0.000">
                  <c:v>0.725</c:v>
                </c:pt>
                <c:pt idx="1042" formatCode="0.000">
                  <c:v>0.72</c:v>
                </c:pt>
                <c:pt idx="1043" formatCode="0.000">
                  <c:v>0.697</c:v>
                </c:pt>
                <c:pt idx="1044" formatCode="0.000">
                  <c:v>0.78</c:v>
                </c:pt>
                <c:pt idx="1045" formatCode="0.000">
                  <c:v>0.76</c:v>
                </c:pt>
                <c:pt idx="1046" formatCode="0.000">
                  <c:v>0.781</c:v>
                </c:pt>
                <c:pt idx="1047" formatCode="0.000">
                  <c:v>0.825</c:v>
                </c:pt>
                <c:pt idx="1048" formatCode="0.000">
                  <c:v>0.838</c:v>
                </c:pt>
                <c:pt idx="1049" formatCode="0.000">
                  <c:v>0.776</c:v>
                </c:pt>
                <c:pt idx="1050" formatCode="0.000">
                  <c:v>0.809</c:v>
                </c:pt>
                <c:pt idx="1051" formatCode="0.000">
                  <c:v>0.79</c:v>
                </c:pt>
                <c:pt idx="1052" formatCode="0.000">
                  <c:v>0.779</c:v>
                </c:pt>
                <c:pt idx="1053" formatCode="0.000">
                  <c:v>0.742</c:v>
                </c:pt>
                <c:pt idx="1054" formatCode="0.000">
                  <c:v>0.829</c:v>
                </c:pt>
                <c:pt idx="1055" formatCode="0.000">
                  <c:v>0.81</c:v>
                </c:pt>
                <c:pt idx="1056" formatCode="0.000">
                  <c:v>0.797</c:v>
                </c:pt>
                <c:pt idx="1057" formatCode="0.000">
                  <c:v>0.786</c:v>
                </c:pt>
                <c:pt idx="1058" formatCode="0.000">
                  <c:v>0.783</c:v>
                </c:pt>
                <c:pt idx="1059" formatCode="0.000">
                  <c:v>0.769</c:v>
                </c:pt>
                <c:pt idx="1060" formatCode="General">
                  <c:v>0.77</c:v>
                </c:pt>
                <c:pt idx="1061" formatCode="0.000">
                  <c:v>0.743</c:v>
                </c:pt>
                <c:pt idx="1062" formatCode="0.000">
                  <c:v>0.74</c:v>
                </c:pt>
                <c:pt idx="1063" formatCode="0.000">
                  <c:v>0.759</c:v>
                </c:pt>
                <c:pt idx="1064" formatCode="0.000">
                  <c:v>0.781</c:v>
                </c:pt>
                <c:pt idx="1065" formatCode="0.000">
                  <c:v>0.793</c:v>
                </c:pt>
                <c:pt idx="1066" formatCode="0.000">
                  <c:v>0.808</c:v>
                </c:pt>
                <c:pt idx="1067" formatCode="0.000">
                  <c:v>0.8</c:v>
                </c:pt>
                <c:pt idx="1068" formatCode="0.000">
                  <c:v>0.8</c:v>
                </c:pt>
                <c:pt idx="1069" formatCode="0.000">
                  <c:v>0.795</c:v>
                </c:pt>
                <c:pt idx="1070" formatCode="0.000">
                  <c:v>0.804</c:v>
                </c:pt>
                <c:pt idx="1071" formatCode="0.000">
                  <c:v>0.906</c:v>
                </c:pt>
                <c:pt idx="1072" formatCode="0.000">
                  <c:v>0.901</c:v>
                </c:pt>
                <c:pt idx="1073" formatCode="0.000">
                  <c:v>0.909</c:v>
                </c:pt>
                <c:pt idx="1074" formatCode="0.000">
                  <c:v>0.895</c:v>
                </c:pt>
                <c:pt idx="1075" formatCode="0.000">
                  <c:v>0.879</c:v>
                </c:pt>
                <c:pt idx="1076" formatCode="0.000">
                  <c:v>0.869</c:v>
                </c:pt>
                <c:pt idx="1077" formatCode="0.000">
                  <c:v>0.87</c:v>
                </c:pt>
                <c:pt idx="1078" formatCode="0.000">
                  <c:v>0.846</c:v>
                </c:pt>
                <c:pt idx="1079" formatCode="0.000">
                  <c:v>0.854</c:v>
                </c:pt>
                <c:pt idx="1080" formatCode="0.000">
                  <c:v>0.852</c:v>
                </c:pt>
                <c:pt idx="1081" formatCode="0.000">
                  <c:v>0.865</c:v>
                </c:pt>
                <c:pt idx="1082" formatCode="0.000">
                  <c:v>0.892</c:v>
                </c:pt>
                <c:pt idx="1083" formatCode="0.000">
                  <c:v>0.915</c:v>
                </c:pt>
                <c:pt idx="1084" formatCode="0.000">
                  <c:v>0.929</c:v>
                </c:pt>
                <c:pt idx="1085" formatCode="0.000">
                  <c:v>0.941</c:v>
                </c:pt>
                <c:pt idx="1086" formatCode="0.000">
                  <c:v>0.947</c:v>
                </c:pt>
                <c:pt idx="1087" formatCode="0.000">
                  <c:v>0.959</c:v>
                </c:pt>
                <c:pt idx="1088" formatCode="0.000">
                  <c:v>0.973</c:v>
                </c:pt>
                <c:pt idx="1089" formatCode="0.000">
                  <c:v>0.991</c:v>
                </c:pt>
                <c:pt idx="1090" formatCode="0.000">
                  <c:v>0.983</c:v>
                </c:pt>
                <c:pt idx="1091" formatCode="0.000">
                  <c:v>0.989</c:v>
                </c:pt>
                <c:pt idx="1092" formatCode="0.000">
                  <c:v>0.987</c:v>
                </c:pt>
                <c:pt idx="1093" formatCode="0.000">
                  <c:v>0.989</c:v>
                </c:pt>
                <c:pt idx="1094" formatCode="0.000">
                  <c:v>0.996</c:v>
                </c:pt>
                <c:pt idx="1095" formatCode="0.000">
                  <c:v>1.006</c:v>
                </c:pt>
                <c:pt idx="1096" formatCode="0.000">
                  <c:v>1.040999999999998</c:v>
                </c:pt>
                <c:pt idx="1097" formatCode="0.000">
                  <c:v>1.056999999999998</c:v>
                </c:pt>
                <c:pt idx="1098" formatCode="0.000">
                  <c:v>1.050999999999998</c:v>
                </c:pt>
                <c:pt idx="1099" formatCode="0.000">
                  <c:v>1.05</c:v>
                </c:pt>
                <c:pt idx="1100" formatCode="0.000">
                  <c:v>1.052</c:v>
                </c:pt>
                <c:pt idx="1101" formatCode="0.000">
                  <c:v>1.052</c:v>
                </c:pt>
                <c:pt idx="1102" formatCode="0.000">
                  <c:v>1.068</c:v>
                </c:pt>
                <c:pt idx="1103" formatCode="0.000">
                  <c:v>1.074</c:v>
                </c:pt>
                <c:pt idx="1104" formatCode="0.000">
                  <c:v>1.099</c:v>
                </c:pt>
                <c:pt idx="1105" formatCode="0.000">
                  <c:v>1.124</c:v>
                </c:pt>
                <c:pt idx="1106" formatCode="0.000">
                  <c:v>1.112</c:v>
                </c:pt>
                <c:pt idx="1107" formatCode="0.000">
                  <c:v>1.118</c:v>
                </c:pt>
                <c:pt idx="1108" formatCode="0.000">
                  <c:v>1.159999999999999</c:v>
                </c:pt>
                <c:pt idx="1109" formatCode="0.000">
                  <c:v>1.181</c:v>
                </c:pt>
                <c:pt idx="1110" formatCode="0.000">
                  <c:v>1.186000000000002</c:v>
                </c:pt>
                <c:pt idx="1111" formatCode="0.000">
                  <c:v>1.204</c:v>
                </c:pt>
                <c:pt idx="1112" formatCode="0.000">
                  <c:v>1.190000000000002</c:v>
                </c:pt>
                <c:pt idx="1113" formatCode="0.000">
                  <c:v>1.197</c:v>
                </c:pt>
                <c:pt idx="1114" formatCode="0.000">
                  <c:v>1.153</c:v>
                </c:pt>
                <c:pt idx="1115" formatCode="0.000">
                  <c:v>1.159</c:v>
                </c:pt>
                <c:pt idx="1116" formatCode="0.000">
                  <c:v>1.145999999999999</c:v>
                </c:pt>
                <c:pt idx="1117" formatCode="0.000">
                  <c:v>1.109</c:v>
                </c:pt>
                <c:pt idx="1118" formatCode="0.000">
                  <c:v>1.109</c:v>
                </c:pt>
                <c:pt idx="1119" formatCode="0.000">
                  <c:v>1.12</c:v>
                </c:pt>
                <c:pt idx="1120" formatCode="0.000">
                  <c:v>1.125999999999999</c:v>
                </c:pt>
                <c:pt idx="1121" formatCode="0.000">
                  <c:v>1.12</c:v>
                </c:pt>
                <c:pt idx="1122" formatCode="0.000">
                  <c:v>1.129</c:v>
                </c:pt>
                <c:pt idx="1123" formatCode="0.000">
                  <c:v>1.131999999999999</c:v>
                </c:pt>
                <c:pt idx="1124" formatCode="0.000">
                  <c:v>1.127</c:v>
                </c:pt>
                <c:pt idx="1125" formatCode="0.000">
                  <c:v>1.123</c:v>
                </c:pt>
                <c:pt idx="1126" formatCode="0.000">
                  <c:v>1.133</c:v>
                </c:pt>
                <c:pt idx="1127" formatCode="0.000">
                  <c:v>1.133999999999999</c:v>
                </c:pt>
                <c:pt idx="1128" formatCode="0.000">
                  <c:v>1.115</c:v>
                </c:pt>
                <c:pt idx="1129" formatCode="0.000">
                  <c:v>1.104</c:v>
                </c:pt>
                <c:pt idx="1130" formatCode="0.000">
                  <c:v>1.108</c:v>
                </c:pt>
                <c:pt idx="1131" formatCode="0.000">
                  <c:v>1.121</c:v>
                </c:pt>
                <c:pt idx="1132" formatCode="0.000">
                  <c:v>1.121</c:v>
                </c:pt>
                <c:pt idx="1133" formatCode="0.000">
                  <c:v>1.129</c:v>
                </c:pt>
                <c:pt idx="1134" formatCode="0.000">
                  <c:v>1.141</c:v>
                </c:pt>
                <c:pt idx="1135" formatCode="0.000">
                  <c:v>1.153</c:v>
                </c:pt>
                <c:pt idx="1136" formatCode="0.000">
                  <c:v>1.174000000000002</c:v>
                </c:pt>
                <c:pt idx="1137" formatCode="0.000">
                  <c:v>1.218</c:v>
                </c:pt>
                <c:pt idx="1138" formatCode="0.000">
                  <c:v>1.232999999999998</c:v>
                </c:pt>
                <c:pt idx="1139" formatCode="0.000">
                  <c:v>1.222999999999998</c:v>
                </c:pt>
                <c:pt idx="1140" formatCode="0.000">
                  <c:v>1.224999999999998</c:v>
                </c:pt>
                <c:pt idx="1141" formatCode="0.000">
                  <c:v>1.236999999999998</c:v>
                </c:pt>
                <c:pt idx="1142" formatCode="0.000">
                  <c:v>1.252999999999998</c:v>
                </c:pt>
                <c:pt idx="1143" formatCode="0.000">
                  <c:v>1.25</c:v>
                </c:pt>
                <c:pt idx="1144" formatCode="0.000">
                  <c:v>1.286</c:v>
                </c:pt>
                <c:pt idx="1145" formatCode="0.000">
                  <c:v>1.282</c:v>
                </c:pt>
                <c:pt idx="1146" formatCode="0.000">
                  <c:v>1.288</c:v>
                </c:pt>
                <c:pt idx="1147" formatCode="0.000">
                  <c:v>1.272999999999998</c:v>
                </c:pt>
                <c:pt idx="1148" formatCode="0.000">
                  <c:v>1.244999999999998</c:v>
                </c:pt>
                <c:pt idx="1149" formatCode="0.000">
                  <c:v>1.242</c:v>
                </c:pt>
                <c:pt idx="1150" formatCode="0.000">
                  <c:v>1.22</c:v>
                </c:pt>
                <c:pt idx="1151" formatCode="0.000">
                  <c:v>1.244999999999998</c:v>
                </c:pt>
                <c:pt idx="1152" formatCode="0.000">
                  <c:v>1.270999999999998</c:v>
                </c:pt>
                <c:pt idx="1153" formatCode="0.000">
                  <c:v>1.288</c:v>
                </c:pt>
                <c:pt idx="1154" formatCode="0.000">
                  <c:v>1.304</c:v>
                </c:pt>
                <c:pt idx="1155" formatCode="0.000">
                  <c:v>1.31</c:v>
                </c:pt>
                <c:pt idx="1156" formatCode="0.000">
                  <c:v>1.312</c:v>
                </c:pt>
                <c:pt idx="1157" formatCode="0.000">
                  <c:v>1.298999999999998</c:v>
                </c:pt>
                <c:pt idx="1158" formatCode="0.000">
                  <c:v>1.318</c:v>
                </c:pt>
                <c:pt idx="1159" formatCode="0.000">
                  <c:v>1.32</c:v>
                </c:pt>
                <c:pt idx="1160" formatCode="0.000">
                  <c:v>1.316999999999998</c:v>
                </c:pt>
                <c:pt idx="1161" formatCode="0.000">
                  <c:v>1.244999999999998</c:v>
                </c:pt>
                <c:pt idx="1162" formatCode="0.000">
                  <c:v>1.298</c:v>
                </c:pt>
                <c:pt idx="1163" formatCode="0.000">
                  <c:v>1.288</c:v>
                </c:pt>
                <c:pt idx="1164" formatCode="0.000">
                  <c:v>1.280999999999998</c:v>
                </c:pt>
                <c:pt idx="1165" formatCode="0.000">
                  <c:v>1.276</c:v>
                </c:pt>
                <c:pt idx="1166" formatCode="0.000">
                  <c:v>1.27</c:v>
                </c:pt>
                <c:pt idx="1167" formatCode="0.000">
                  <c:v>1.236999999999998</c:v>
                </c:pt>
                <c:pt idx="1168" formatCode="0.000">
                  <c:v>1.252</c:v>
                </c:pt>
                <c:pt idx="1169" formatCode="0.000">
                  <c:v>1.274</c:v>
                </c:pt>
                <c:pt idx="1170" formatCode="0.000">
                  <c:v>1.282999999999998</c:v>
                </c:pt>
                <c:pt idx="1171" formatCode="0.000">
                  <c:v>1.266</c:v>
                </c:pt>
                <c:pt idx="1172" formatCode="0.000">
                  <c:v>1.238</c:v>
                </c:pt>
                <c:pt idx="1173" formatCode="0.000">
                  <c:v>1.22</c:v>
                </c:pt>
                <c:pt idx="1174" formatCode="0.000">
                  <c:v>1.206</c:v>
                </c:pt>
                <c:pt idx="1175" formatCode="0.000">
                  <c:v>1.202</c:v>
                </c:pt>
                <c:pt idx="1176" formatCode="0.000">
                  <c:v>1.174000000000002</c:v>
                </c:pt>
                <c:pt idx="1177" formatCode="0.000">
                  <c:v>1.139</c:v>
                </c:pt>
                <c:pt idx="1178" formatCode="0.000">
                  <c:v>1.155999999999999</c:v>
                </c:pt>
                <c:pt idx="1179" formatCode="0.000">
                  <c:v>0.978</c:v>
                </c:pt>
                <c:pt idx="1180" formatCode="0.000">
                  <c:v>0.977</c:v>
                </c:pt>
                <c:pt idx="1181" formatCode="0.000">
                  <c:v>0.89</c:v>
                </c:pt>
                <c:pt idx="1182" formatCode="0.000">
                  <c:v>0.871</c:v>
                </c:pt>
                <c:pt idx="1183" formatCode="0.000">
                  <c:v>0.781</c:v>
                </c:pt>
                <c:pt idx="1184" formatCode="0.000">
                  <c:v>0.78</c:v>
                </c:pt>
                <c:pt idx="1185" formatCode="0.000">
                  <c:v>0.8</c:v>
                </c:pt>
                <c:pt idx="1186" formatCode="0.000">
                  <c:v>0.818</c:v>
                </c:pt>
                <c:pt idx="1187" formatCode="0.000">
                  <c:v>0.811</c:v>
                </c:pt>
                <c:pt idx="1188" formatCode="0.000">
                  <c:v>0.802</c:v>
                </c:pt>
                <c:pt idx="1189" formatCode="0.000">
                  <c:v>0.78</c:v>
                </c:pt>
                <c:pt idx="1190" formatCode="0.000">
                  <c:v>0.787</c:v>
                </c:pt>
                <c:pt idx="1191" formatCode="0.000">
                  <c:v>0.79</c:v>
                </c:pt>
                <c:pt idx="1192" formatCode="0.000">
                  <c:v>0.797</c:v>
                </c:pt>
                <c:pt idx="1193" formatCode="0.000">
                  <c:v>0.787</c:v>
                </c:pt>
                <c:pt idx="1194" formatCode="0.000">
                  <c:v>0.785</c:v>
                </c:pt>
                <c:pt idx="1195" formatCode="0.000">
                  <c:v>0.793</c:v>
                </c:pt>
                <c:pt idx="1196" formatCode="0.000">
                  <c:v>0.798</c:v>
                </c:pt>
                <c:pt idx="1197" formatCode="0.000">
                  <c:v>0.804</c:v>
                </c:pt>
                <c:pt idx="1198" formatCode="0.000">
                  <c:v>0.794</c:v>
                </c:pt>
                <c:pt idx="1199" formatCode="0.000">
                  <c:v>0.775</c:v>
                </c:pt>
                <c:pt idx="1200" formatCode="0.000">
                  <c:v>0.73</c:v>
                </c:pt>
                <c:pt idx="1201" formatCode="0.000">
                  <c:v>0.706</c:v>
                </c:pt>
                <c:pt idx="1202" formatCode="0.000">
                  <c:v>0.683</c:v>
                </c:pt>
                <c:pt idx="1203" formatCode="0.000">
                  <c:v>0.686</c:v>
                </c:pt>
                <c:pt idx="1204" formatCode="0.000">
                  <c:v>0.673</c:v>
                </c:pt>
                <c:pt idx="1205" formatCode="0.000">
                  <c:v>0.616</c:v>
                </c:pt>
                <c:pt idx="1206" formatCode="0.000">
                  <c:v>0.61</c:v>
                </c:pt>
                <c:pt idx="1207" formatCode="0.000">
                  <c:v>0.633</c:v>
                </c:pt>
                <c:pt idx="1208" formatCode="0.000">
                  <c:v>0.652</c:v>
                </c:pt>
                <c:pt idx="1209" formatCode="0.000">
                  <c:v>0.669000000000001</c:v>
                </c:pt>
                <c:pt idx="1210" formatCode="0.000">
                  <c:v>0.648</c:v>
                </c:pt>
                <c:pt idx="1211" formatCode="0.000">
                  <c:v>0.613</c:v>
                </c:pt>
                <c:pt idx="1212" formatCode="0.000">
                  <c:v>0.582</c:v>
                </c:pt>
                <c:pt idx="1213" formatCode="0.000">
                  <c:v>0.558</c:v>
                </c:pt>
                <c:pt idx="1214" formatCode="0.000">
                  <c:v>0.546</c:v>
                </c:pt>
                <c:pt idx="1215" formatCode="0.000">
                  <c:v>0.502</c:v>
                </c:pt>
                <c:pt idx="1216" formatCode="0.000">
                  <c:v>0.53</c:v>
                </c:pt>
                <c:pt idx="1217" formatCode="0.000">
                  <c:v>0.574</c:v>
                </c:pt>
                <c:pt idx="1218" formatCode="0.000">
                  <c:v>0.584</c:v>
                </c:pt>
                <c:pt idx="1219" formatCode="0.000">
                  <c:v>0.579</c:v>
                </c:pt>
                <c:pt idx="1220" formatCode="0.000">
                  <c:v>0.573</c:v>
                </c:pt>
                <c:pt idx="1221" formatCode="0.000">
                  <c:v>0.581</c:v>
                </c:pt>
                <c:pt idx="1222" formatCode="0.000">
                  <c:v>0.58</c:v>
                </c:pt>
                <c:pt idx="1223" formatCode="0.000">
                  <c:v>0.568</c:v>
                </c:pt>
                <c:pt idx="1224" formatCode="0.000">
                  <c:v>0.666000000000001</c:v>
                </c:pt>
                <c:pt idx="1225" formatCode="0.000">
                  <c:v>0.682</c:v>
                </c:pt>
                <c:pt idx="1226" formatCode="0.000">
                  <c:v>0.675000000000001</c:v>
                </c:pt>
                <c:pt idx="1227" formatCode="0.000">
                  <c:v>0.665000000000001</c:v>
                </c:pt>
                <c:pt idx="1228" formatCode="0.000">
                  <c:v>0.654</c:v>
                </c:pt>
                <c:pt idx="1229" formatCode="0.000">
                  <c:v>0.662</c:v>
                </c:pt>
                <c:pt idx="1230" formatCode="0.000">
                  <c:v>0.656</c:v>
                </c:pt>
                <c:pt idx="1231" formatCode="0.000">
                  <c:v>0.64</c:v>
                </c:pt>
                <c:pt idx="1232" formatCode="0.000">
                  <c:v>0.644</c:v>
                </c:pt>
                <c:pt idx="1233" formatCode="0.000">
                  <c:v>0.646</c:v>
                </c:pt>
                <c:pt idx="1234" formatCode="0.000">
                  <c:v>0.648</c:v>
                </c:pt>
                <c:pt idx="1235" formatCode="0.000">
                  <c:v>0.644</c:v>
                </c:pt>
                <c:pt idx="1236" formatCode="0.000">
                  <c:v>0.632</c:v>
                </c:pt>
                <c:pt idx="1237" formatCode="0.000">
                  <c:v>0.616</c:v>
                </c:pt>
                <c:pt idx="1238" formatCode="0.000">
                  <c:v>0.626</c:v>
                </c:pt>
                <c:pt idx="1239" formatCode="0.000">
                  <c:v>0.636</c:v>
                </c:pt>
                <c:pt idx="1240" formatCode="0.000">
                  <c:v>0.628</c:v>
                </c:pt>
                <c:pt idx="1241" formatCode="0.000">
                  <c:v>0.604</c:v>
                </c:pt>
                <c:pt idx="1242" formatCode="0.000">
                  <c:v>0.57</c:v>
                </c:pt>
                <c:pt idx="1243" formatCode="0.000">
                  <c:v>0.533</c:v>
                </c:pt>
                <c:pt idx="1244" formatCode="0.000">
                  <c:v>0.449</c:v>
                </c:pt>
                <c:pt idx="1245" formatCode="0.000">
                  <c:v>0.447</c:v>
                </c:pt>
                <c:pt idx="1246" formatCode="0.000">
                  <c:v>0.437</c:v>
                </c:pt>
                <c:pt idx="1247" formatCode="General">
                  <c:v>0.436</c:v>
                </c:pt>
                <c:pt idx="1248" formatCode="0.000">
                  <c:v>0.415</c:v>
                </c:pt>
                <c:pt idx="1249" formatCode="0.000">
                  <c:v>0.414</c:v>
                </c:pt>
                <c:pt idx="1250" formatCode="0.000">
                  <c:v>0.395</c:v>
                </c:pt>
                <c:pt idx="1251" formatCode="0.000">
                  <c:v>0.378</c:v>
                </c:pt>
                <c:pt idx="1252" formatCode="0.000">
                  <c:v>0.37</c:v>
                </c:pt>
                <c:pt idx="1253" formatCode="0.000">
                  <c:v>0.366</c:v>
                </c:pt>
                <c:pt idx="1254" formatCode="0.000">
                  <c:v>0.363</c:v>
                </c:pt>
                <c:pt idx="1255" formatCode="0.000">
                  <c:v>0.355</c:v>
                </c:pt>
                <c:pt idx="1256" formatCode="0.000">
                  <c:v>0.336</c:v>
                </c:pt>
                <c:pt idx="1257" formatCode="0.000">
                  <c:v>0.329</c:v>
                </c:pt>
                <c:pt idx="1258" formatCode="0.000">
                  <c:v>0.318</c:v>
                </c:pt>
                <c:pt idx="1259" formatCode="0.000">
                  <c:v>0.313</c:v>
                </c:pt>
                <c:pt idx="1260" formatCode="0.000">
                  <c:v>0.312</c:v>
                </c:pt>
                <c:pt idx="1261" formatCode="0.000">
                  <c:v>0.292</c:v>
                </c:pt>
                <c:pt idx="1262" formatCode="0.000">
                  <c:v>0.257</c:v>
                </c:pt>
                <c:pt idx="1263" formatCode="0.000">
                  <c:v>0.227</c:v>
                </c:pt>
                <c:pt idx="1264" formatCode="0.000">
                  <c:v>0.228</c:v>
                </c:pt>
                <c:pt idx="1265" formatCode="0.000">
                  <c:v>0.236</c:v>
                </c:pt>
                <c:pt idx="1266" formatCode="0.000">
                  <c:v>0.243</c:v>
                </c:pt>
                <c:pt idx="1267" formatCode="0.000">
                  <c:v>0.246</c:v>
                </c:pt>
                <c:pt idx="1268" formatCode="0.000">
                  <c:v>0.238</c:v>
                </c:pt>
                <c:pt idx="1269" formatCode="0.000">
                  <c:v>0.246</c:v>
                </c:pt>
                <c:pt idx="1270" formatCode="0.000">
                  <c:v>0.238</c:v>
                </c:pt>
                <c:pt idx="1271" formatCode="0.000">
                  <c:v>0.242</c:v>
                </c:pt>
                <c:pt idx="1272" formatCode="0.000">
                  <c:v>0.248</c:v>
                </c:pt>
                <c:pt idx="1273" formatCode="0.000">
                  <c:v>0.228</c:v>
                </c:pt>
                <c:pt idx="1274" formatCode="0.000">
                  <c:v>0.207</c:v>
                </c:pt>
                <c:pt idx="1275" formatCode="0.000">
                  <c:v>0.197</c:v>
                </c:pt>
                <c:pt idx="1276" formatCode="0.000">
                  <c:v>0.197</c:v>
                </c:pt>
                <c:pt idx="1277" formatCode="0.000">
                  <c:v>0.183</c:v>
                </c:pt>
                <c:pt idx="1278" formatCode="0.000">
                  <c:v>0.193</c:v>
                </c:pt>
                <c:pt idx="1279" formatCode="0.000">
                  <c:v>0.176</c:v>
                </c:pt>
                <c:pt idx="1280" formatCode="0.000">
                  <c:v>0.157</c:v>
                </c:pt>
                <c:pt idx="1281" formatCode="0.000">
                  <c:v>0.155</c:v>
                </c:pt>
                <c:pt idx="1282" formatCode="0.000">
                  <c:v>0.14</c:v>
                </c:pt>
                <c:pt idx="1283" formatCode="0.000">
                  <c:v>0.143</c:v>
                </c:pt>
                <c:pt idx="1284" formatCode="0.000">
                  <c:v>0.156</c:v>
                </c:pt>
                <c:pt idx="1285" formatCode="0.000">
                  <c:v>0.151</c:v>
                </c:pt>
                <c:pt idx="1286" formatCode="0.000">
                  <c:v>0.143</c:v>
                </c:pt>
                <c:pt idx="1287" formatCode="0.000">
                  <c:v>0.127</c:v>
                </c:pt>
                <c:pt idx="1288" formatCode="0.000">
                  <c:v>0.125</c:v>
                </c:pt>
                <c:pt idx="1289" formatCode="0.000">
                  <c:v>0.127</c:v>
                </c:pt>
                <c:pt idx="1290" formatCode="0.000">
                  <c:v>0.122</c:v>
                </c:pt>
                <c:pt idx="1291" formatCode="0.000">
                  <c:v>0.125</c:v>
                </c:pt>
                <c:pt idx="1292" formatCode="0.000">
                  <c:v>0.122</c:v>
                </c:pt>
                <c:pt idx="1293" formatCode="0.000">
                  <c:v>0.123</c:v>
                </c:pt>
                <c:pt idx="1294" formatCode="0.000">
                  <c:v>0.128</c:v>
                </c:pt>
                <c:pt idx="1295" formatCode="0.000">
                  <c:v>0.128</c:v>
                </c:pt>
                <c:pt idx="1296" formatCode="0.000">
                  <c:v>0.133</c:v>
                </c:pt>
                <c:pt idx="1297" formatCode="0.000">
                  <c:v>0.134</c:v>
                </c:pt>
                <c:pt idx="1298" formatCode="0.000">
                  <c:v>0.131</c:v>
                </c:pt>
                <c:pt idx="1299" formatCode="0.000">
                  <c:v>0.134</c:v>
                </c:pt>
                <c:pt idx="1300" formatCode="0.000">
                  <c:v>0.144</c:v>
                </c:pt>
                <c:pt idx="1301" formatCode="0.000">
                  <c:v>0.15</c:v>
                </c:pt>
                <c:pt idx="1302" formatCode="0.000">
                  <c:v>0.158</c:v>
                </c:pt>
                <c:pt idx="1303" formatCode="0.000">
                  <c:v>0.167</c:v>
                </c:pt>
                <c:pt idx="1304" formatCode="0.000">
                  <c:v>0.173</c:v>
                </c:pt>
                <c:pt idx="1305" formatCode="0.000">
                  <c:v>0.16</c:v>
                </c:pt>
                <c:pt idx="1306" formatCode="0.000">
                  <c:v>0.163</c:v>
                </c:pt>
                <c:pt idx="1307" formatCode="0.000">
                  <c:v>0.158</c:v>
                </c:pt>
                <c:pt idx="1308" formatCode="0.000">
                  <c:v>0.162</c:v>
                </c:pt>
                <c:pt idx="1309" formatCode="0.000">
                  <c:v>0.157</c:v>
                </c:pt>
                <c:pt idx="1310" formatCode="0.000">
                  <c:v>0.155</c:v>
                </c:pt>
                <c:pt idx="1311" formatCode="0.000">
                  <c:v>0.156</c:v>
                </c:pt>
                <c:pt idx="1312" formatCode="0.000">
                  <c:v>0.156</c:v>
                </c:pt>
                <c:pt idx="1313" formatCode="0.000">
                  <c:v>0.157</c:v>
                </c:pt>
                <c:pt idx="1314" formatCode="0.000">
                  <c:v>0.162</c:v>
                </c:pt>
                <c:pt idx="1315" formatCode="0.000">
                  <c:v>0.163</c:v>
                </c:pt>
                <c:pt idx="1316" formatCode="0.000">
                  <c:v>0.164</c:v>
                </c:pt>
                <c:pt idx="1317" formatCode="0.000">
                  <c:v>0.163</c:v>
                </c:pt>
                <c:pt idx="1318" formatCode="0.000">
                  <c:v>0.152</c:v>
                </c:pt>
                <c:pt idx="1319" formatCode="0.000">
                  <c:v>0.15</c:v>
                </c:pt>
                <c:pt idx="1320" formatCode="0.000">
                  <c:v>0.154</c:v>
                </c:pt>
                <c:pt idx="1321" formatCode="0.000">
                  <c:v>0.15</c:v>
                </c:pt>
                <c:pt idx="1322" formatCode="0.000">
                  <c:v>0.147</c:v>
                </c:pt>
                <c:pt idx="1323" formatCode="0.000">
                  <c:v>0.152</c:v>
                </c:pt>
                <c:pt idx="1324" formatCode="0.000">
                  <c:v>0.151</c:v>
                </c:pt>
                <c:pt idx="1325" formatCode="0.000">
                  <c:v>0.147</c:v>
                </c:pt>
                <c:pt idx="1326" formatCode="0.000">
                  <c:v>0.146</c:v>
                </c:pt>
                <c:pt idx="1327" formatCode="0.000">
                  <c:v>0.137</c:v>
                </c:pt>
                <c:pt idx="1328" formatCode="0.000">
                  <c:v>0.131</c:v>
                </c:pt>
                <c:pt idx="1329" formatCode="0.000">
                  <c:v>0.132</c:v>
                </c:pt>
                <c:pt idx="1330" formatCode="0.000">
                  <c:v>0.127</c:v>
                </c:pt>
                <c:pt idx="1331" formatCode="0.000">
                  <c:v>0.124</c:v>
                </c:pt>
                <c:pt idx="1332" formatCode="0.000">
                  <c:v>0.129</c:v>
                </c:pt>
                <c:pt idx="1333" formatCode="0.000">
                  <c:v>0.138</c:v>
                </c:pt>
                <c:pt idx="1334" formatCode="0.000">
                  <c:v>0.147</c:v>
                </c:pt>
                <c:pt idx="1335" formatCode="0.000">
                  <c:v>0.15</c:v>
                </c:pt>
                <c:pt idx="1336" formatCode="0.000">
                  <c:v>0.147</c:v>
                </c:pt>
                <c:pt idx="1337" formatCode="0.000">
                  <c:v>0.15</c:v>
                </c:pt>
                <c:pt idx="1338" formatCode="0.000">
                  <c:v>0.148</c:v>
                </c:pt>
                <c:pt idx="1339" formatCode="0.000">
                  <c:v>0.147</c:v>
                </c:pt>
                <c:pt idx="1340" formatCode="0.000">
                  <c:v>0.149</c:v>
                </c:pt>
                <c:pt idx="1341" formatCode="0.000">
                  <c:v>0.148</c:v>
                </c:pt>
                <c:pt idx="1342" formatCode="0.000">
                  <c:v>0.149</c:v>
                </c:pt>
                <c:pt idx="1343" formatCode="0.000">
                  <c:v>0.148</c:v>
                </c:pt>
                <c:pt idx="1344" formatCode="0.000">
                  <c:v>0.149</c:v>
                </c:pt>
                <c:pt idx="1345" formatCode="0.000">
                  <c:v>0.147</c:v>
                </c:pt>
                <c:pt idx="1346" formatCode="0.000">
                  <c:v>0.147</c:v>
                </c:pt>
                <c:pt idx="1347" formatCode="0.000">
                  <c:v>0.148</c:v>
                </c:pt>
                <c:pt idx="1348" formatCode="0.000">
                  <c:v>0.153</c:v>
                </c:pt>
                <c:pt idx="1349" formatCode="0.000">
                  <c:v>0.15</c:v>
                </c:pt>
                <c:pt idx="1350" formatCode="0.000">
                  <c:v>0.149</c:v>
                </c:pt>
                <c:pt idx="1351" formatCode="0.000">
                  <c:v>0.15</c:v>
                </c:pt>
                <c:pt idx="1352" formatCode="0.000">
                  <c:v>0.151</c:v>
                </c:pt>
                <c:pt idx="1353" formatCode="0.000">
                  <c:v>0.149</c:v>
                </c:pt>
                <c:pt idx="1354" formatCode="0.000">
                  <c:v>0.145</c:v>
                </c:pt>
                <c:pt idx="1355" formatCode="0.000">
                  <c:v>0.146</c:v>
                </c:pt>
                <c:pt idx="1356" formatCode="0.000">
                  <c:v>0.144</c:v>
                </c:pt>
                <c:pt idx="1357" formatCode="0.000">
                  <c:v>0.142</c:v>
                </c:pt>
                <c:pt idx="1358" formatCode="0.000">
                  <c:v>0.143</c:v>
                </c:pt>
                <c:pt idx="1359" formatCode="0.000">
                  <c:v>0.142</c:v>
                </c:pt>
                <c:pt idx="1360" formatCode="0.000">
                  <c:v>0.143</c:v>
                </c:pt>
                <c:pt idx="1361" formatCode="0.000">
                  <c:v>0.14</c:v>
                </c:pt>
                <c:pt idx="1362" formatCode="0.000">
                  <c:v>0.139</c:v>
                </c:pt>
                <c:pt idx="1363" formatCode="0.000">
                  <c:v>0.137</c:v>
                </c:pt>
                <c:pt idx="1364" formatCode="0.000">
                  <c:v>0.133</c:v>
                </c:pt>
                <c:pt idx="1365" formatCode="0.000">
                  <c:v>0.133</c:v>
                </c:pt>
                <c:pt idx="1366" formatCode="0.000">
                  <c:v>0.127</c:v>
                </c:pt>
                <c:pt idx="1367" formatCode="0.000">
                  <c:v>0.128</c:v>
                </c:pt>
                <c:pt idx="1368" formatCode="0.000">
                  <c:v>0.13</c:v>
                </c:pt>
                <c:pt idx="1369" formatCode="0.000">
                  <c:v>0.124</c:v>
                </c:pt>
                <c:pt idx="1370" formatCode="0.000">
                  <c:v>0.126</c:v>
                </c:pt>
                <c:pt idx="1371" formatCode="0.000">
                  <c:v>0.123</c:v>
                </c:pt>
                <c:pt idx="1372" formatCode="0.000">
                  <c:v>0.126</c:v>
                </c:pt>
                <c:pt idx="1373" formatCode="0.000">
                  <c:v>0.124</c:v>
                </c:pt>
                <c:pt idx="1374" formatCode="0.000">
                  <c:v>0.124</c:v>
                </c:pt>
                <c:pt idx="1375" formatCode="0.000">
                  <c:v>0.123</c:v>
                </c:pt>
                <c:pt idx="1376" formatCode="0.000">
                  <c:v>0.124</c:v>
                </c:pt>
                <c:pt idx="1377" formatCode="0.000">
                  <c:v>0.117</c:v>
                </c:pt>
                <c:pt idx="1378" formatCode="0.000">
                  <c:v>0.118</c:v>
                </c:pt>
                <c:pt idx="1379" formatCode="0.000">
                  <c:v>0.113</c:v>
                </c:pt>
                <c:pt idx="1380" formatCode="0.000">
                  <c:v>0.114</c:v>
                </c:pt>
                <c:pt idx="1381" formatCode="0.000">
                  <c:v>0.117</c:v>
                </c:pt>
                <c:pt idx="1382" formatCode="0.000">
                  <c:v>0.116</c:v>
                </c:pt>
                <c:pt idx="1383" formatCode="0.000">
                  <c:v>0.114</c:v>
                </c:pt>
                <c:pt idx="1384" formatCode="0.000">
                  <c:v>0.115</c:v>
                </c:pt>
                <c:pt idx="1385" formatCode="0.000">
                  <c:v>0.108</c:v>
                </c:pt>
                <c:pt idx="1386" formatCode="0.000">
                  <c:v>0.113</c:v>
                </c:pt>
                <c:pt idx="1387" formatCode="0.000">
                  <c:v>0.108</c:v>
                </c:pt>
                <c:pt idx="1388" formatCode="0.000">
                  <c:v>0.112</c:v>
                </c:pt>
                <c:pt idx="1389" formatCode="0.000">
                  <c:v>0.109</c:v>
                </c:pt>
                <c:pt idx="1390" formatCode="0.000">
                  <c:v>0.104</c:v>
                </c:pt>
                <c:pt idx="1391" formatCode="0.000">
                  <c:v>0.105</c:v>
                </c:pt>
                <c:pt idx="1392" formatCode="0.000">
                  <c:v>0.105</c:v>
                </c:pt>
                <c:pt idx="1393" formatCode="0.000">
                  <c:v>0.106</c:v>
                </c:pt>
                <c:pt idx="1394" formatCode="0.000">
                  <c:v>0.106</c:v>
                </c:pt>
                <c:pt idx="1395" formatCode="0.000">
                  <c:v>0.105</c:v>
                </c:pt>
                <c:pt idx="1396" formatCode="0.000">
                  <c:v>0.107</c:v>
                </c:pt>
                <c:pt idx="1397" formatCode="0.000">
                  <c:v>0.111</c:v>
                </c:pt>
                <c:pt idx="1398" formatCode="0.000">
                  <c:v>0.108</c:v>
                </c:pt>
                <c:pt idx="1399" formatCode="0.000">
                  <c:v>0.11</c:v>
                </c:pt>
                <c:pt idx="1400" formatCode="0.000">
                  <c:v>0.109</c:v>
                </c:pt>
                <c:pt idx="1401" formatCode="0.000">
                  <c:v>0.106</c:v>
                </c:pt>
                <c:pt idx="1402" formatCode="0.000">
                  <c:v>0.101</c:v>
                </c:pt>
                <c:pt idx="1403" formatCode="0.000">
                  <c:v>0.101</c:v>
                </c:pt>
                <c:pt idx="1404" formatCode="0.000">
                  <c:v>0.102</c:v>
                </c:pt>
                <c:pt idx="1405" formatCode="0.000">
                  <c:v>0.1</c:v>
                </c:pt>
                <c:pt idx="1406" formatCode="0.000">
                  <c:v>0.0980000000000002</c:v>
                </c:pt>
                <c:pt idx="1407" formatCode="0.000">
                  <c:v>0.099</c:v>
                </c:pt>
                <c:pt idx="1408" formatCode="0.000">
                  <c:v>0.0980000000000002</c:v>
                </c:pt>
                <c:pt idx="1409" formatCode="0.000">
                  <c:v>0.104</c:v>
                </c:pt>
                <c:pt idx="1410" formatCode="0.000">
                  <c:v>0.097</c:v>
                </c:pt>
                <c:pt idx="1411" formatCode="0.000">
                  <c:v>0.094</c:v>
                </c:pt>
                <c:pt idx="1412" formatCode="0.000">
                  <c:v>0.0880000000000001</c:v>
                </c:pt>
                <c:pt idx="1413" formatCode="0.000">
                  <c:v>0.084</c:v>
                </c:pt>
                <c:pt idx="1414" formatCode="0.000">
                  <c:v>0.0790000000000001</c:v>
                </c:pt>
                <c:pt idx="1415" formatCode="0.000">
                  <c:v>0.015</c:v>
                </c:pt>
                <c:pt idx="1416" formatCode="0.000">
                  <c:v>0.015</c:v>
                </c:pt>
                <c:pt idx="1417" formatCode="0.000">
                  <c:v>0.015</c:v>
                </c:pt>
                <c:pt idx="1418" formatCode="0.000">
                  <c:v>0.013</c:v>
                </c:pt>
                <c:pt idx="1419" formatCode="0.000">
                  <c:v>0.009</c:v>
                </c:pt>
                <c:pt idx="1420" formatCode="0.000">
                  <c:v>0.007</c:v>
                </c:pt>
                <c:pt idx="1421" formatCode="0.000">
                  <c:v>0.003</c:v>
                </c:pt>
                <c:pt idx="1422" formatCode="0.000">
                  <c:v>-0.006</c:v>
                </c:pt>
                <c:pt idx="1423" formatCode="0.000">
                  <c:v>-0.004</c:v>
                </c:pt>
                <c:pt idx="1424" formatCode="0.000">
                  <c:v>-0.004</c:v>
                </c:pt>
                <c:pt idx="1425" formatCode="0.000">
                  <c:v>-0.002</c:v>
                </c:pt>
                <c:pt idx="1426" formatCode="0.000">
                  <c:v>-0.003</c:v>
                </c:pt>
                <c:pt idx="1427" formatCode="0.000">
                  <c:v>-0.002</c:v>
                </c:pt>
                <c:pt idx="1428" formatCode="0.000">
                  <c:v>0.001</c:v>
                </c:pt>
                <c:pt idx="1429" formatCode="0.000">
                  <c:v>-0.002</c:v>
                </c:pt>
                <c:pt idx="1430" formatCode="0.000">
                  <c:v>-0.005</c:v>
                </c:pt>
                <c:pt idx="1431" formatCode="0.000">
                  <c:v>-0.018</c:v>
                </c:pt>
                <c:pt idx="1432" formatCode="0.000">
                  <c:v>-0.022</c:v>
                </c:pt>
                <c:pt idx="1433" formatCode="0.000">
                  <c:v>-0.021</c:v>
                </c:pt>
                <c:pt idx="1434" formatCode="0.000">
                  <c:v>-0.025</c:v>
                </c:pt>
                <c:pt idx="1435" formatCode="0.000">
                  <c:v>-0.012</c:v>
                </c:pt>
                <c:pt idx="1436" formatCode="0.000">
                  <c:v>-0.012</c:v>
                </c:pt>
                <c:pt idx="1437" formatCode="0.000">
                  <c:v>-0.01</c:v>
                </c:pt>
                <c:pt idx="1438" formatCode="0.000">
                  <c:v>-0.009</c:v>
                </c:pt>
                <c:pt idx="1439" formatCode="0.000">
                  <c:v>-0.011</c:v>
                </c:pt>
                <c:pt idx="1440" formatCode="0.000">
                  <c:v>-0.009</c:v>
                </c:pt>
                <c:pt idx="1441" formatCode="0.000">
                  <c:v>-0.011</c:v>
                </c:pt>
                <c:pt idx="1442" formatCode="0.000">
                  <c:v>-0.01</c:v>
                </c:pt>
                <c:pt idx="1443" formatCode="0.000">
                  <c:v>-0.012</c:v>
                </c:pt>
                <c:pt idx="1444" formatCode="0.000">
                  <c:v>-0.012</c:v>
                </c:pt>
                <c:pt idx="1445" formatCode="0.000">
                  <c:v>-0.015</c:v>
                </c:pt>
                <c:pt idx="1446" formatCode="0.000">
                  <c:v>-0.014</c:v>
                </c:pt>
                <c:pt idx="1447" formatCode="0.000">
                  <c:v>-0.016</c:v>
                </c:pt>
                <c:pt idx="1448" formatCode="0.000">
                  <c:v>-0.017</c:v>
                </c:pt>
                <c:pt idx="1449" formatCode="0.000">
                  <c:v>-0.017</c:v>
                </c:pt>
                <c:pt idx="1450" formatCode="0.000">
                  <c:v>-0.017</c:v>
                </c:pt>
                <c:pt idx="1451" formatCode="0.000">
                  <c:v>-0.016</c:v>
                </c:pt>
                <c:pt idx="1452" formatCode="0.000">
                  <c:v>-0.019</c:v>
                </c:pt>
                <c:pt idx="1453" formatCode="0.000">
                  <c:v>-0.018</c:v>
                </c:pt>
                <c:pt idx="1454" formatCode="0.000">
                  <c:v>-0.02</c:v>
                </c:pt>
                <c:pt idx="1455" formatCode="0.000">
                  <c:v>-0.02</c:v>
                </c:pt>
                <c:pt idx="1456" formatCode="0.000">
                  <c:v>-0.023</c:v>
                </c:pt>
                <c:pt idx="1457" formatCode="0.000">
                  <c:v>-0.02</c:v>
                </c:pt>
                <c:pt idx="1458" formatCode="0.000">
                  <c:v>-0.019</c:v>
                </c:pt>
                <c:pt idx="1459" formatCode="0.000">
                  <c:v>-0.02</c:v>
                </c:pt>
                <c:pt idx="1460" formatCode="0.000">
                  <c:v>-0.016</c:v>
                </c:pt>
                <c:pt idx="1461" formatCode="0.000">
                  <c:v>-0.016</c:v>
                </c:pt>
                <c:pt idx="1462" formatCode="0.000">
                  <c:v>-0.014</c:v>
                </c:pt>
                <c:pt idx="1463" formatCode="0.000">
                  <c:v>-0.013</c:v>
                </c:pt>
                <c:pt idx="1464" formatCode="0.000">
                  <c:v>-0.011</c:v>
                </c:pt>
                <c:pt idx="1465" formatCode="0.000">
                  <c:v>-0.011</c:v>
                </c:pt>
                <c:pt idx="1466" formatCode="0.000">
                  <c:v>-0.013</c:v>
                </c:pt>
                <c:pt idx="1467" formatCode="0.000">
                  <c:v>-0.011</c:v>
                </c:pt>
                <c:pt idx="1468" formatCode="0.000">
                  <c:v>-0.01</c:v>
                </c:pt>
                <c:pt idx="1469" formatCode="0.000">
                  <c:v>-0.014</c:v>
                </c:pt>
                <c:pt idx="1470" formatCode="0.000">
                  <c:v>-0.012</c:v>
                </c:pt>
                <c:pt idx="1471" formatCode="0.000">
                  <c:v>-0.012</c:v>
                </c:pt>
                <c:pt idx="1472" formatCode="0.000">
                  <c:v>-0.013</c:v>
                </c:pt>
                <c:pt idx="1473" formatCode="0.000">
                  <c:v>-0.013</c:v>
                </c:pt>
                <c:pt idx="1474" formatCode="0.000">
                  <c:v>-0.011</c:v>
                </c:pt>
                <c:pt idx="1475" formatCode="0.000">
                  <c:v>-0.012</c:v>
                </c:pt>
                <c:pt idx="1476" formatCode="0.000">
                  <c:v>-0.011</c:v>
                </c:pt>
                <c:pt idx="1477" formatCode="0.000">
                  <c:v>-0.011</c:v>
                </c:pt>
                <c:pt idx="1478" formatCode="0.000">
                  <c:v>-0.009</c:v>
                </c:pt>
                <c:pt idx="1479" formatCode="0.000">
                  <c:v>-0.01</c:v>
                </c:pt>
                <c:pt idx="1480" formatCode="0.000">
                  <c:v>-0.01</c:v>
                </c:pt>
                <c:pt idx="1481" formatCode="0.000">
                  <c:v>-0.01</c:v>
                </c:pt>
                <c:pt idx="1482" formatCode="0.000">
                  <c:v>-0.012</c:v>
                </c:pt>
                <c:pt idx="1483" formatCode="0.000">
                  <c:v>-0.01</c:v>
                </c:pt>
                <c:pt idx="1484" formatCode="0.000">
                  <c:v>-0.011</c:v>
                </c:pt>
                <c:pt idx="1485" formatCode="0.000">
                  <c:v>-0.00800000000000001</c:v>
                </c:pt>
                <c:pt idx="1486" formatCode="0.000">
                  <c:v>-0.00800000000000001</c:v>
                </c:pt>
                <c:pt idx="1487" formatCode="0.000">
                  <c:v>-0.009</c:v>
                </c:pt>
                <c:pt idx="1488" formatCode="0.000">
                  <c:v>-0.01</c:v>
                </c:pt>
                <c:pt idx="1489" formatCode="0.000">
                  <c:v>-0.009</c:v>
                </c:pt>
                <c:pt idx="1490" formatCode="0.000">
                  <c:v>-0.004</c:v>
                </c:pt>
                <c:pt idx="1491" formatCode="0.000">
                  <c:v>-0.003</c:v>
                </c:pt>
                <c:pt idx="1492" formatCode="0.000">
                  <c:v>-0.001</c:v>
                </c:pt>
                <c:pt idx="1493" formatCode="0.000">
                  <c:v>-0.002</c:v>
                </c:pt>
                <c:pt idx="1494" formatCode="0.000">
                  <c:v>0.001</c:v>
                </c:pt>
                <c:pt idx="1495" formatCode="0.000">
                  <c:v>0.0</c:v>
                </c:pt>
                <c:pt idx="1496" formatCode="0.000">
                  <c:v>-0.002</c:v>
                </c:pt>
                <c:pt idx="1497" formatCode="0.000">
                  <c:v>-0.001</c:v>
                </c:pt>
                <c:pt idx="1498" formatCode="0.000">
                  <c:v>0.0</c:v>
                </c:pt>
                <c:pt idx="1499" formatCode="0.000">
                  <c:v>-0.001</c:v>
                </c:pt>
                <c:pt idx="1500" formatCode="0.000">
                  <c:v>-0.003</c:v>
                </c:pt>
                <c:pt idx="1501" formatCode="0.000">
                  <c:v>-0.001</c:v>
                </c:pt>
                <c:pt idx="1502" formatCode="0.000">
                  <c:v>-0.002</c:v>
                </c:pt>
                <c:pt idx="1503" formatCode="0.000">
                  <c:v>-0.003</c:v>
                </c:pt>
                <c:pt idx="1504" formatCode="0.000">
                  <c:v>-0.005</c:v>
                </c:pt>
                <c:pt idx="1505" formatCode="0.000">
                  <c:v>-0.006</c:v>
                </c:pt>
                <c:pt idx="1506" formatCode="0.000">
                  <c:v>-0.00800000000000001</c:v>
                </c:pt>
                <c:pt idx="1507" formatCode="0.000">
                  <c:v>-0.00800000000000001</c:v>
                </c:pt>
                <c:pt idx="1508" formatCode="0.000">
                  <c:v>-0.00800000000000001</c:v>
                </c:pt>
                <c:pt idx="1509" formatCode="0.000">
                  <c:v>-0.006</c:v>
                </c:pt>
                <c:pt idx="1510" formatCode="0.000">
                  <c:v>-0.005</c:v>
                </c:pt>
                <c:pt idx="1511" formatCode="0.000">
                  <c:v>-0.006</c:v>
                </c:pt>
                <c:pt idx="1512" formatCode="0.000">
                  <c:v>-0.006</c:v>
                </c:pt>
                <c:pt idx="1513" formatCode="0.000">
                  <c:v>-0.006</c:v>
                </c:pt>
                <c:pt idx="1514" formatCode="0.000">
                  <c:v>-0.007</c:v>
                </c:pt>
                <c:pt idx="1515" formatCode="0.000">
                  <c:v>-0.007</c:v>
                </c:pt>
                <c:pt idx="1516" formatCode="0.000">
                  <c:v>-0.006</c:v>
                </c:pt>
                <c:pt idx="1517" formatCode="0.000">
                  <c:v>-0.007</c:v>
                </c:pt>
                <c:pt idx="1518" formatCode="0.000">
                  <c:v>-0.009</c:v>
                </c:pt>
                <c:pt idx="1519" formatCode="0.000">
                  <c:v>-0.00800000000000001</c:v>
                </c:pt>
                <c:pt idx="1520" formatCode="0.000">
                  <c:v>-0.00800000000000001</c:v>
                </c:pt>
                <c:pt idx="1521" formatCode="0.000">
                  <c:v>-0.007</c:v>
                </c:pt>
                <c:pt idx="1522" formatCode="0.000">
                  <c:v>-0.01</c:v>
                </c:pt>
                <c:pt idx="1523" formatCode="0.000">
                  <c:v>-0.01</c:v>
                </c:pt>
                <c:pt idx="1524" formatCode="0.000">
                  <c:v>-0.00800000000000001</c:v>
                </c:pt>
                <c:pt idx="1525" formatCode="0.000">
                  <c:v>-0.01</c:v>
                </c:pt>
                <c:pt idx="1526" formatCode="0.000">
                  <c:v>-0.012</c:v>
                </c:pt>
                <c:pt idx="1527" formatCode="0.000">
                  <c:v>-0.016</c:v>
                </c:pt>
                <c:pt idx="1528" formatCode="0.000">
                  <c:v>-0.013</c:v>
                </c:pt>
                <c:pt idx="1529" formatCode="0.000">
                  <c:v>-0.012</c:v>
                </c:pt>
                <c:pt idx="1530" formatCode="0.000">
                  <c:v>-0.009</c:v>
                </c:pt>
                <c:pt idx="1531" formatCode="0.000">
                  <c:v>-0.011</c:v>
                </c:pt>
                <c:pt idx="1532" formatCode="0.000">
                  <c:v>-0.013</c:v>
                </c:pt>
                <c:pt idx="1533" formatCode="0.000">
                  <c:v>-0.013</c:v>
                </c:pt>
                <c:pt idx="1534" formatCode="0.000">
                  <c:v>-0.013</c:v>
                </c:pt>
                <c:pt idx="1535" formatCode="0.000">
                  <c:v>-0.012</c:v>
                </c:pt>
                <c:pt idx="1536" formatCode="0.000">
                  <c:v>-0.014</c:v>
                </c:pt>
                <c:pt idx="1537" formatCode="0.000">
                  <c:v>-0.012</c:v>
                </c:pt>
                <c:pt idx="1538" formatCode="0.000">
                  <c:v>-0.013</c:v>
                </c:pt>
                <c:pt idx="1539" formatCode="0.000">
                  <c:v>-0.012</c:v>
                </c:pt>
                <c:pt idx="1540" formatCode="0.000">
                  <c:v>-0.013</c:v>
                </c:pt>
                <c:pt idx="1541" formatCode="0.000">
                  <c:v>-0.014</c:v>
                </c:pt>
                <c:pt idx="1542" formatCode="0.000">
                  <c:v>-0.016</c:v>
                </c:pt>
                <c:pt idx="1543" formatCode="0.000">
                  <c:v>-0.016</c:v>
                </c:pt>
                <c:pt idx="1544" formatCode="0.000">
                  <c:v>-0.017</c:v>
                </c:pt>
                <c:pt idx="1545" formatCode="0.000">
                  <c:v>-0.016</c:v>
                </c:pt>
                <c:pt idx="1546" formatCode="0.000">
                  <c:v>-0.017</c:v>
                </c:pt>
                <c:pt idx="1547" formatCode="0.000">
                  <c:v>-0.003</c:v>
                </c:pt>
                <c:pt idx="1548" formatCode="0.000">
                  <c:v>0.004</c:v>
                </c:pt>
                <c:pt idx="1549" formatCode="0.000">
                  <c:v>0.005</c:v>
                </c:pt>
                <c:pt idx="1550" formatCode="0.000">
                  <c:v>0.007</c:v>
                </c:pt>
                <c:pt idx="1551" formatCode="0.000">
                  <c:v>0.014</c:v>
                </c:pt>
                <c:pt idx="1552" formatCode="0.000">
                  <c:v>0.022</c:v>
                </c:pt>
                <c:pt idx="1553" formatCode="0.000">
                  <c:v>0.019</c:v>
                </c:pt>
                <c:pt idx="1554" formatCode="0.000">
                  <c:v>0.021</c:v>
                </c:pt>
                <c:pt idx="1555" formatCode="0.000">
                  <c:v>0.021</c:v>
                </c:pt>
                <c:pt idx="1556" formatCode="0.000">
                  <c:v>0.021</c:v>
                </c:pt>
                <c:pt idx="1557" formatCode="0.000">
                  <c:v>0.023</c:v>
                </c:pt>
                <c:pt idx="1558" formatCode="0.000">
                  <c:v>0.031</c:v>
                </c:pt>
                <c:pt idx="1559" formatCode="0.000">
                  <c:v>0.034</c:v>
                </c:pt>
                <c:pt idx="1560" formatCode="0.000">
                  <c:v>0.038</c:v>
                </c:pt>
                <c:pt idx="1561" formatCode="0.000">
                  <c:v>0.041</c:v>
                </c:pt>
                <c:pt idx="1562" formatCode="0.000">
                  <c:v>0.044</c:v>
                </c:pt>
                <c:pt idx="1563" formatCode="0.000">
                  <c:v>0.041</c:v>
                </c:pt>
                <c:pt idx="1564" formatCode="0.000">
                  <c:v>0.039</c:v>
                </c:pt>
                <c:pt idx="1565" formatCode="0.000">
                  <c:v>0.04</c:v>
                </c:pt>
                <c:pt idx="1566" formatCode="0.000">
                  <c:v>0.04</c:v>
                </c:pt>
                <c:pt idx="1567" formatCode="0.000">
                  <c:v>0.034</c:v>
                </c:pt>
                <c:pt idx="1568" formatCode="0.000">
                  <c:v>0.032</c:v>
                </c:pt>
                <c:pt idx="1569" formatCode="0.000">
                  <c:v>0.034</c:v>
                </c:pt>
                <c:pt idx="1570" formatCode="0.000">
                  <c:v>0.033</c:v>
                </c:pt>
                <c:pt idx="1571" formatCode="0.000">
                  <c:v>0.034</c:v>
                </c:pt>
                <c:pt idx="1572" formatCode="0.000">
                  <c:v>0.033</c:v>
                </c:pt>
                <c:pt idx="1573" formatCode="0.000">
                  <c:v>0.032</c:v>
                </c:pt>
                <c:pt idx="1574" formatCode="0.000">
                  <c:v>0.032</c:v>
                </c:pt>
                <c:pt idx="1575" formatCode="0.000">
                  <c:v>0.029</c:v>
                </c:pt>
                <c:pt idx="1576" formatCode="0.000">
                  <c:v>0.031</c:v>
                </c:pt>
                <c:pt idx="1577" formatCode="0.000">
                  <c:v>0.031</c:v>
                </c:pt>
                <c:pt idx="1578" formatCode="0.000">
                  <c:v>0.029</c:v>
                </c:pt>
                <c:pt idx="1579" formatCode="0.000">
                  <c:v>0.027</c:v>
                </c:pt>
                <c:pt idx="1580" formatCode="0.000">
                  <c:v>0.024</c:v>
                </c:pt>
                <c:pt idx="1581" formatCode="0.000">
                  <c:v>0.024</c:v>
                </c:pt>
                <c:pt idx="1582" formatCode="0.000">
                  <c:v>0.015</c:v>
                </c:pt>
                <c:pt idx="1583" formatCode="0.000">
                  <c:v>0.014</c:v>
                </c:pt>
                <c:pt idx="1584" formatCode="0.000">
                  <c:v>0.009</c:v>
                </c:pt>
                <c:pt idx="1585" formatCode="0.000">
                  <c:v>0.009</c:v>
                </c:pt>
                <c:pt idx="1586" formatCode="0.000">
                  <c:v>0.011</c:v>
                </c:pt>
                <c:pt idx="1587" formatCode="0.000">
                  <c:v>0.011</c:v>
                </c:pt>
                <c:pt idx="1588" formatCode="0.000">
                  <c:v>0.013</c:v>
                </c:pt>
                <c:pt idx="1589" formatCode="0.000">
                  <c:v>0.015</c:v>
                </c:pt>
                <c:pt idx="1590" formatCode="0.000">
                  <c:v>0.018</c:v>
                </c:pt>
                <c:pt idx="1591" formatCode="0.000">
                  <c:v>0.018</c:v>
                </c:pt>
                <c:pt idx="1592" formatCode="0.000">
                  <c:v>0.018</c:v>
                </c:pt>
                <c:pt idx="1593" formatCode="0.000">
                  <c:v>0.019</c:v>
                </c:pt>
                <c:pt idx="1594" formatCode="0.000">
                  <c:v>0.019</c:v>
                </c:pt>
                <c:pt idx="1595" formatCode="0.000">
                  <c:v>0.021</c:v>
                </c:pt>
                <c:pt idx="1596" formatCode="0.000">
                  <c:v>0.018</c:v>
                </c:pt>
                <c:pt idx="1597" formatCode="0.000">
                  <c:v>0.021</c:v>
                </c:pt>
                <c:pt idx="1598" formatCode="0.000">
                  <c:v>0.018</c:v>
                </c:pt>
                <c:pt idx="1599" formatCode="0.000">
                  <c:v>0.019</c:v>
                </c:pt>
                <c:pt idx="1600" formatCode="0.000">
                  <c:v>0.019</c:v>
                </c:pt>
                <c:pt idx="1601" formatCode="0.000">
                  <c:v>0.018</c:v>
                </c:pt>
                <c:pt idx="1602" formatCode="0.000">
                  <c:v>0.018</c:v>
                </c:pt>
                <c:pt idx="1603" formatCode="0.000">
                  <c:v>0.019</c:v>
                </c:pt>
                <c:pt idx="1604" formatCode="0.000">
                  <c:v>0.017</c:v>
                </c:pt>
                <c:pt idx="1605" formatCode="0.000">
                  <c:v>0.017</c:v>
                </c:pt>
                <c:pt idx="1606" formatCode="0.000">
                  <c:v>0.019</c:v>
                </c:pt>
                <c:pt idx="1607" formatCode="0.000">
                  <c:v>0.019</c:v>
                </c:pt>
                <c:pt idx="1608" formatCode="0.000">
                  <c:v>0.019</c:v>
                </c:pt>
                <c:pt idx="1609" formatCode="0.000">
                  <c:v>0.019</c:v>
                </c:pt>
                <c:pt idx="1610" formatCode="0.000">
                  <c:v>0.018</c:v>
                </c:pt>
                <c:pt idx="1611" formatCode="0.000">
                  <c:v>0.018</c:v>
                </c:pt>
                <c:pt idx="1612" formatCode="0.000">
                  <c:v>0.018</c:v>
                </c:pt>
                <c:pt idx="1613" formatCode="0.000">
                  <c:v>0.019</c:v>
                </c:pt>
                <c:pt idx="1614" formatCode="0.000">
                  <c:v>0.017</c:v>
                </c:pt>
                <c:pt idx="1615" formatCode="0.000">
                  <c:v>0.018</c:v>
                </c:pt>
                <c:pt idx="1616" formatCode="0.000">
                  <c:v>0.016</c:v>
                </c:pt>
                <c:pt idx="1617" formatCode="0.000">
                  <c:v>0.016</c:v>
                </c:pt>
                <c:pt idx="1618" formatCode="0.000">
                  <c:v>0.015</c:v>
                </c:pt>
                <c:pt idx="1619" formatCode="0.000">
                  <c:v>0.016</c:v>
                </c:pt>
                <c:pt idx="1620" formatCode="0.000">
                  <c:v>0.016</c:v>
                </c:pt>
                <c:pt idx="1621" formatCode="0.000">
                  <c:v>0.016</c:v>
                </c:pt>
                <c:pt idx="1622" formatCode="0.000">
                  <c:v>0.013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035432"/>
        <c:axId val="437038376"/>
      </c:lineChart>
      <c:catAx>
        <c:axId val="437035432"/>
        <c:scaling>
          <c:orientation val="minMax"/>
        </c:scaling>
        <c:delete val="0"/>
        <c:axPos val="b"/>
        <c:majorTickMark val="in"/>
        <c:minorTickMark val="none"/>
        <c:tickLblPos val="low"/>
        <c:crossAx val="437038376"/>
        <c:crosses val="autoZero"/>
        <c:auto val="1"/>
        <c:lblAlgn val="ctr"/>
        <c:lblOffset val="100"/>
        <c:noMultiLvlLbl val="0"/>
      </c:catAx>
      <c:valAx>
        <c:axId val="437038376"/>
        <c:scaling>
          <c:orientation val="minMax"/>
        </c:scaling>
        <c:delete val="0"/>
        <c:axPos val="l"/>
        <c:majorGridlines/>
        <c:numFmt formatCode="0.000" sourceLinked="1"/>
        <c:majorTickMark val="none"/>
        <c:minorTickMark val="none"/>
        <c:tickLblPos val="nextTo"/>
        <c:spPr>
          <a:ln w="9525">
            <a:noFill/>
          </a:ln>
        </c:spPr>
        <c:crossAx val="437035432"/>
        <c:crosses val="autoZero"/>
        <c:crossBetween val="between"/>
      </c:valAx>
      <c:valAx>
        <c:axId val="437027832"/>
        <c:scaling>
          <c:orientation val="minMax"/>
        </c:scaling>
        <c:delete val="0"/>
        <c:axPos val="r"/>
        <c:numFmt formatCode="0.000" sourceLinked="1"/>
        <c:majorTickMark val="out"/>
        <c:minorTickMark val="none"/>
        <c:tickLblPos val="nextTo"/>
        <c:crossAx val="437030808"/>
        <c:crosses val="max"/>
        <c:crossBetween val="between"/>
      </c:valAx>
      <c:catAx>
        <c:axId val="437030808"/>
        <c:scaling>
          <c:orientation val="minMax"/>
        </c:scaling>
        <c:delete val="1"/>
        <c:axPos val="b"/>
        <c:majorTickMark val="out"/>
        <c:minorTickMark val="none"/>
        <c:tickLblPos val="none"/>
        <c:crossAx val="4370278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319918528283512"/>
          <c:y val="0.921628790303651"/>
          <c:w val="0.612048194201969"/>
          <c:h val="0.062111047094722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23E1B-4481-4677-ADDF-E9862111A11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2A485-D279-4DDC-9D3A-8C837BA300E4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Sovereign Debt Crisis</a:t>
          </a:r>
          <a:endParaRPr lang="en-US" dirty="0"/>
        </a:p>
      </dgm:t>
    </dgm:pt>
    <dgm:pt modelId="{21510124-617E-423B-AB6C-56AE55112F56}" type="parTrans" cxnId="{228A98B1-2EA6-4965-9C8A-B3F27AA5038D}">
      <dgm:prSet/>
      <dgm:spPr/>
      <dgm:t>
        <a:bodyPr/>
        <a:lstStyle/>
        <a:p>
          <a:endParaRPr lang="en-US"/>
        </a:p>
      </dgm:t>
    </dgm:pt>
    <dgm:pt modelId="{99659810-3014-4447-9C3E-04AE5522662C}" type="sibTrans" cxnId="{228A98B1-2EA6-4965-9C8A-B3F27AA5038D}">
      <dgm:prSet/>
      <dgm:spPr/>
      <dgm:t>
        <a:bodyPr/>
        <a:lstStyle/>
        <a:p>
          <a:endParaRPr lang="en-US"/>
        </a:p>
      </dgm:t>
    </dgm:pt>
    <dgm:pt modelId="{AB2D7A86-4480-4CC8-B6EC-71DA8D076594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Banking Crisis	</a:t>
          </a:r>
          <a:endParaRPr lang="en-US" dirty="0"/>
        </a:p>
      </dgm:t>
    </dgm:pt>
    <dgm:pt modelId="{BF48BB45-B813-44A1-A6EE-6AFBEFD340A4}" type="parTrans" cxnId="{52C5CBCD-5070-4D45-88F3-A8D07703BE0E}">
      <dgm:prSet/>
      <dgm:spPr/>
      <dgm:t>
        <a:bodyPr/>
        <a:lstStyle/>
        <a:p>
          <a:endParaRPr lang="en-US"/>
        </a:p>
      </dgm:t>
    </dgm:pt>
    <dgm:pt modelId="{5CB5BFDF-E16A-4155-97AC-D360DEABE539}" type="sibTrans" cxnId="{52C5CBCD-5070-4D45-88F3-A8D07703BE0E}">
      <dgm:prSet/>
      <dgm:spPr/>
      <dgm:t>
        <a:bodyPr/>
        <a:lstStyle/>
        <a:p>
          <a:endParaRPr lang="en-US"/>
        </a:p>
      </dgm:t>
    </dgm:pt>
    <dgm:pt modelId="{21640E64-2E54-43A9-B73D-5278309A29F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Corporate Crisis</a:t>
          </a:r>
          <a:endParaRPr lang="en-US" dirty="0"/>
        </a:p>
      </dgm:t>
    </dgm:pt>
    <dgm:pt modelId="{AC1E72B2-6B59-4DF5-A814-15579A2AAD27}" type="parTrans" cxnId="{3865B79D-7B08-4BD6-AD63-5F60EB4AC5CB}">
      <dgm:prSet/>
      <dgm:spPr/>
      <dgm:t>
        <a:bodyPr/>
        <a:lstStyle/>
        <a:p>
          <a:endParaRPr lang="en-US"/>
        </a:p>
      </dgm:t>
    </dgm:pt>
    <dgm:pt modelId="{365FA962-8955-466A-A0B9-E9A54938A7F4}" type="sibTrans" cxnId="{3865B79D-7B08-4BD6-AD63-5F60EB4AC5CB}">
      <dgm:prSet/>
      <dgm:spPr/>
      <dgm:t>
        <a:bodyPr/>
        <a:lstStyle/>
        <a:p>
          <a:endParaRPr lang="en-US"/>
        </a:p>
      </dgm:t>
    </dgm:pt>
    <dgm:pt modelId="{D9036BDB-5448-4481-846C-836F741B399B}" type="pres">
      <dgm:prSet presAssocID="{5FD23E1B-4481-4677-ADDF-E9862111A11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D091491-EC20-494B-AC2E-87BCA30205B0}" type="pres">
      <dgm:prSet presAssocID="{21640E64-2E54-43A9-B73D-5278309A29F2}" presName="Accent3" presStyleCnt="0"/>
      <dgm:spPr/>
    </dgm:pt>
    <dgm:pt modelId="{4E37E392-2582-4060-AF48-CEBCABF55FCB}" type="pres">
      <dgm:prSet presAssocID="{21640E64-2E54-43A9-B73D-5278309A29F2}" presName="Accent" presStyleLbl="node1" presStyleIdx="0" presStyleCnt="3"/>
      <dgm:spPr/>
    </dgm:pt>
    <dgm:pt modelId="{01E23298-930A-4805-9B5D-6C670897F351}" type="pres">
      <dgm:prSet presAssocID="{21640E64-2E54-43A9-B73D-5278309A29F2}" presName="ParentBackground3" presStyleCnt="0"/>
      <dgm:spPr/>
    </dgm:pt>
    <dgm:pt modelId="{29849E8C-B19F-4BB9-BDD6-9C00D4A91372}" type="pres">
      <dgm:prSet presAssocID="{21640E64-2E54-43A9-B73D-5278309A29F2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AE83BE42-697D-4A38-B72E-37DA91967388}" type="pres">
      <dgm:prSet presAssocID="{21640E64-2E54-43A9-B73D-5278309A29F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F6227-9E72-48D6-B52B-E75D90F4BAB0}" type="pres">
      <dgm:prSet presAssocID="{AB2D7A86-4480-4CC8-B6EC-71DA8D076594}" presName="Accent2" presStyleCnt="0"/>
      <dgm:spPr/>
    </dgm:pt>
    <dgm:pt modelId="{1AA64C84-E99E-4163-A4E5-A9C22B43B749}" type="pres">
      <dgm:prSet presAssocID="{AB2D7A86-4480-4CC8-B6EC-71DA8D076594}" presName="Accent" presStyleLbl="node1" presStyleIdx="1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1F0391DA-5539-4B20-A344-5AB69B16F73E}" type="pres">
      <dgm:prSet presAssocID="{AB2D7A86-4480-4CC8-B6EC-71DA8D076594}" presName="ParentBackground2" presStyleCnt="0"/>
      <dgm:spPr/>
    </dgm:pt>
    <dgm:pt modelId="{389BD6E7-B817-4E86-9778-8076DE7CD4F9}" type="pres">
      <dgm:prSet presAssocID="{AB2D7A86-4480-4CC8-B6EC-71DA8D076594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4F3B6B52-B713-4A3C-AD31-B4B856E47747}" type="pres">
      <dgm:prSet presAssocID="{AB2D7A86-4480-4CC8-B6EC-71DA8D076594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F2107C-C57D-45DB-BB2A-E05F9E39F90F}" type="pres">
      <dgm:prSet presAssocID="{9212A485-D279-4DDC-9D3A-8C837BA300E4}" presName="Accent1" presStyleCnt="0"/>
      <dgm:spPr/>
    </dgm:pt>
    <dgm:pt modelId="{2CF08A7A-C0F7-49EF-A377-E649EF38156C}" type="pres">
      <dgm:prSet presAssocID="{9212A485-D279-4DDC-9D3A-8C837BA300E4}" presName="Accent" presStyleLbl="node1" presStyleIdx="2" presStyleCnt="3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</dgm:pt>
    <dgm:pt modelId="{4DEB0FD1-A187-4A11-BE34-6B63FE00684F}" type="pres">
      <dgm:prSet presAssocID="{9212A485-D279-4DDC-9D3A-8C837BA300E4}" presName="ParentBackground1" presStyleCnt="0"/>
      <dgm:spPr/>
    </dgm:pt>
    <dgm:pt modelId="{1953A111-A05C-43BE-B32C-B49CBD8F65C4}" type="pres">
      <dgm:prSet presAssocID="{9212A485-D279-4DDC-9D3A-8C837BA300E4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7B8F0D3B-A2BA-4294-B362-11D76F3AE51B}" type="pres">
      <dgm:prSet presAssocID="{9212A485-D279-4DDC-9D3A-8C837BA300E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C11ED-F149-4181-A080-FAFF485E402D}" type="presOf" srcId="{AB2D7A86-4480-4CC8-B6EC-71DA8D076594}" destId="{4F3B6B52-B713-4A3C-AD31-B4B856E47747}" srcOrd="1" destOrd="0" presId="urn:microsoft.com/office/officeart/2011/layout/CircleProcess"/>
    <dgm:cxn modelId="{3865B79D-7B08-4BD6-AD63-5F60EB4AC5CB}" srcId="{5FD23E1B-4481-4677-ADDF-E9862111A11C}" destId="{21640E64-2E54-43A9-B73D-5278309A29F2}" srcOrd="2" destOrd="0" parTransId="{AC1E72B2-6B59-4DF5-A814-15579A2AAD27}" sibTransId="{365FA962-8955-466A-A0B9-E9A54938A7F4}"/>
    <dgm:cxn modelId="{8013C96E-5667-4999-A3CB-BD4568E649AC}" type="presOf" srcId="{21640E64-2E54-43A9-B73D-5278309A29F2}" destId="{AE83BE42-697D-4A38-B72E-37DA91967388}" srcOrd="1" destOrd="0" presId="urn:microsoft.com/office/officeart/2011/layout/CircleProcess"/>
    <dgm:cxn modelId="{76A31608-C277-4232-803B-398B018DC109}" type="presOf" srcId="{21640E64-2E54-43A9-B73D-5278309A29F2}" destId="{29849E8C-B19F-4BB9-BDD6-9C00D4A91372}" srcOrd="0" destOrd="0" presId="urn:microsoft.com/office/officeart/2011/layout/CircleProcess"/>
    <dgm:cxn modelId="{52C5CBCD-5070-4D45-88F3-A8D07703BE0E}" srcId="{5FD23E1B-4481-4677-ADDF-E9862111A11C}" destId="{AB2D7A86-4480-4CC8-B6EC-71DA8D076594}" srcOrd="1" destOrd="0" parTransId="{BF48BB45-B813-44A1-A6EE-6AFBEFD340A4}" sibTransId="{5CB5BFDF-E16A-4155-97AC-D360DEABE539}"/>
    <dgm:cxn modelId="{228A98B1-2EA6-4965-9C8A-B3F27AA5038D}" srcId="{5FD23E1B-4481-4677-ADDF-E9862111A11C}" destId="{9212A485-D279-4DDC-9D3A-8C837BA300E4}" srcOrd="0" destOrd="0" parTransId="{21510124-617E-423B-AB6C-56AE55112F56}" sibTransId="{99659810-3014-4447-9C3E-04AE5522662C}"/>
    <dgm:cxn modelId="{FB683D6B-ECB3-46EA-9D9C-5287EC3700AD}" type="presOf" srcId="{9212A485-D279-4DDC-9D3A-8C837BA300E4}" destId="{7B8F0D3B-A2BA-4294-B362-11D76F3AE51B}" srcOrd="1" destOrd="0" presId="urn:microsoft.com/office/officeart/2011/layout/CircleProcess"/>
    <dgm:cxn modelId="{336A5A6B-0BF0-4CE3-9546-F34349C0416F}" type="presOf" srcId="{AB2D7A86-4480-4CC8-B6EC-71DA8D076594}" destId="{389BD6E7-B817-4E86-9778-8076DE7CD4F9}" srcOrd="0" destOrd="0" presId="urn:microsoft.com/office/officeart/2011/layout/CircleProcess"/>
    <dgm:cxn modelId="{543BB871-A97A-49B7-ADCF-F140F89EF4F9}" type="presOf" srcId="{9212A485-D279-4DDC-9D3A-8C837BA300E4}" destId="{1953A111-A05C-43BE-B32C-B49CBD8F65C4}" srcOrd="0" destOrd="0" presId="urn:microsoft.com/office/officeart/2011/layout/CircleProcess"/>
    <dgm:cxn modelId="{47408466-542E-4436-885F-80C42C153EAC}" type="presOf" srcId="{5FD23E1B-4481-4677-ADDF-E9862111A11C}" destId="{D9036BDB-5448-4481-846C-836F741B399B}" srcOrd="0" destOrd="0" presId="urn:microsoft.com/office/officeart/2011/layout/CircleProcess"/>
    <dgm:cxn modelId="{3A5CFC13-0450-4B55-AFE6-9C1666DE7923}" type="presParOf" srcId="{D9036BDB-5448-4481-846C-836F741B399B}" destId="{CD091491-EC20-494B-AC2E-87BCA30205B0}" srcOrd="0" destOrd="0" presId="urn:microsoft.com/office/officeart/2011/layout/CircleProcess"/>
    <dgm:cxn modelId="{0D670A38-5F2F-424B-AFC5-25EA3EF89F58}" type="presParOf" srcId="{CD091491-EC20-494B-AC2E-87BCA30205B0}" destId="{4E37E392-2582-4060-AF48-CEBCABF55FCB}" srcOrd="0" destOrd="0" presId="urn:microsoft.com/office/officeart/2011/layout/CircleProcess"/>
    <dgm:cxn modelId="{35078AB0-BC1F-42AD-BFF7-EE33992E22F7}" type="presParOf" srcId="{D9036BDB-5448-4481-846C-836F741B399B}" destId="{01E23298-930A-4805-9B5D-6C670897F351}" srcOrd="1" destOrd="0" presId="urn:microsoft.com/office/officeart/2011/layout/CircleProcess"/>
    <dgm:cxn modelId="{2816A5A7-1398-4B4C-8191-36B5F81AF701}" type="presParOf" srcId="{01E23298-930A-4805-9B5D-6C670897F351}" destId="{29849E8C-B19F-4BB9-BDD6-9C00D4A91372}" srcOrd="0" destOrd="0" presId="urn:microsoft.com/office/officeart/2011/layout/CircleProcess"/>
    <dgm:cxn modelId="{03E0B5B3-8270-4C01-9C9C-22B6B2E9515C}" type="presParOf" srcId="{D9036BDB-5448-4481-846C-836F741B399B}" destId="{AE83BE42-697D-4A38-B72E-37DA91967388}" srcOrd="2" destOrd="0" presId="urn:microsoft.com/office/officeart/2011/layout/CircleProcess"/>
    <dgm:cxn modelId="{F0447AF6-6EA7-434A-98A4-A00FB005D61C}" type="presParOf" srcId="{D9036BDB-5448-4481-846C-836F741B399B}" destId="{042F6227-9E72-48D6-B52B-E75D90F4BAB0}" srcOrd="3" destOrd="0" presId="urn:microsoft.com/office/officeart/2011/layout/CircleProcess"/>
    <dgm:cxn modelId="{857C6B2A-03D9-41AB-8F82-B62FA7A20F28}" type="presParOf" srcId="{042F6227-9E72-48D6-B52B-E75D90F4BAB0}" destId="{1AA64C84-E99E-4163-A4E5-A9C22B43B749}" srcOrd="0" destOrd="0" presId="urn:microsoft.com/office/officeart/2011/layout/CircleProcess"/>
    <dgm:cxn modelId="{138700DB-E348-4BDD-B2A2-8E63D4DBC225}" type="presParOf" srcId="{D9036BDB-5448-4481-846C-836F741B399B}" destId="{1F0391DA-5539-4B20-A344-5AB69B16F73E}" srcOrd="4" destOrd="0" presId="urn:microsoft.com/office/officeart/2011/layout/CircleProcess"/>
    <dgm:cxn modelId="{C2029875-E5B6-4BEF-9BB3-1EF04E1B7B4D}" type="presParOf" srcId="{1F0391DA-5539-4B20-A344-5AB69B16F73E}" destId="{389BD6E7-B817-4E86-9778-8076DE7CD4F9}" srcOrd="0" destOrd="0" presId="urn:microsoft.com/office/officeart/2011/layout/CircleProcess"/>
    <dgm:cxn modelId="{1419CA87-D292-4432-8415-EE5B55A11ED2}" type="presParOf" srcId="{D9036BDB-5448-4481-846C-836F741B399B}" destId="{4F3B6B52-B713-4A3C-AD31-B4B856E47747}" srcOrd="5" destOrd="0" presId="urn:microsoft.com/office/officeart/2011/layout/CircleProcess"/>
    <dgm:cxn modelId="{9AD777FD-4281-4C10-B719-46965FD9AF64}" type="presParOf" srcId="{D9036BDB-5448-4481-846C-836F741B399B}" destId="{3FF2107C-C57D-45DB-BB2A-E05F9E39F90F}" srcOrd="6" destOrd="0" presId="urn:microsoft.com/office/officeart/2011/layout/CircleProcess"/>
    <dgm:cxn modelId="{206D15C6-9823-4E02-8A2A-1C3201D2F918}" type="presParOf" srcId="{3FF2107C-C57D-45DB-BB2A-E05F9E39F90F}" destId="{2CF08A7A-C0F7-49EF-A377-E649EF38156C}" srcOrd="0" destOrd="0" presId="urn:microsoft.com/office/officeart/2011/layout/CircleProcess"/>
    <dgm:cxn modelId="{4E01FC1C-D7D2-4069-B06C-C9194277DA3F}" type="presParOf" srcId="{D9036BDB-5448-4481-846C-836F741B399B}" destId="{4DEB0FD1-A187-4A11-BE34-6B63FE00684F}" srcOrd="7" destOrd="0" presId="urn:microsoft.com/office/officeart/2011/layout/CircleProcess"/>
    <dgm:cxn modelId="{B3FEBEB0-5CDC-4312-8A3B-A173D727AA65}" type="presParOf" srcId="{4DEB0FD1-A187-4A11-BE34-6B63FE00684F}" destId="{1953A111-A05C-43BE-B32C-B49CBD8F65C4}" srcOrd="0" destOrd="0" presId="urn:microsoft.com/office/officeart/2011/layout/CircleProcess"/>
    <dgm:cxn modelId="{95CAA71B-5B8F-4ABB-99E1-C912BCCA37EC}" type="presParOf" srcId="{D9036BDB-5448-4481-846C-836F741B399B}" destId="{7B8F0D3B-A2BA-4294-B362-11D76F3AE51B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7E392-2582-4060-AF48-CEBCABF55FCB}">
      <dsp:nvSpPr>
        <dsp:cNvPr id="0" name=""/>
        <dsp:cNvSpPr/>
      </dsp:nvSpPr>
      <dsp:spPr>
        <a:xfrm>
          <a:off x="5695500" y="1020730"/>
          <a:ext cx="2484477" cy="24849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49E8C-B19F-4BB9-BDD6-9C00D4A91372}">
      <dsp:nvSpPr>
        <dsp:cNvPr id="0" name=""/>
        <dsp:cNvSpPr/>
      </dsp:nvSpPr>
      <dsp:spPr>
        <a:xfrm>
          <a:off x="5777992" y="1103576"/>
          <a:ext cx="2319492" cy="2319245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Corporate Crisis</a:t>
          </a:r>
          <a:endParaRPr lang="en-US" sz="3000" kern="1200" dirty="0"/>
        </a:p>
      </dsp:txBody>
      <dsp:txXfrm>
        <a:off x="6109579" y="1434959"/>
        <a:ext cx="1656318" cy="1656479"/>
      </dsp:txXfrm>
    </dsp:sp>
    <dsp:sp modelId="{1AA64C84-E99E-4163-A4E5-A9C22B43B749}">
      <dsp:nvSpPr>
        <dsp:cNvPr id="0" name=""/>
        <dsp:cNvSpPr/>
      </dsp:nvSpPr>
      <dsp:spPr>
        <a:xfrm rot="2700000">
          <a:off x="3130713" y="1023734"/>
          <a:ext cx="2478493" cy="2478493"/>
        </a:xfrm>
        <a:prstGeom prst="teardrop">
          <a:avLst>
            <a:gd name="adj" fmla="val 10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389BD6E7-B817-4E86-9778-8076DE7CD4F9}">
      <dsp:nvSpPr>
        <dsp:cNvPr id="0" name=""/>
        <dsp:cNvSpPr/>
      </dsp:nvSpPr>
      <dsp:spPr>
        <a:xfrm>
          <a:off x="3210213" y="1103576"/>
          <a:ext cx="2319492" cy="2319245"/>
        </a:xfrm>
        <a:prstGeom prst="ellipse">
          <a:avLst/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Banking Crisis	</a:t>
          </a:r>
          <a:endParaRPr lang="en-US" sz="3000" kern="1200" dirty="0"/>
        </a:p>
      </dsp:txBody>
      <dsp:txXfrm>
        <a:off x="3541801" y="1434959"/>
        <a:ext cx="1656318" cy="1656479"/>
      </dsp:txXfrm>
    </dsp:sp>
    <dsp:sp modelId="{2CF08A7A-C0F7-49EF-A377-E649EF38156C}">
      <dsp:nvSpPr>
        <dsp:cNvPr id="0" name=""/>
        <dsp:cNvSpPr/>
      </dsp:nvSpPr>
      <dsp:spPr>
        <a:xfrm rot="2700000">
          <a:off x="562934" y="1023734"/>
          <a:ext cx="2478493" cy="2478493"/>
        </a:xfrm>
        <a:prstGeom prst="teardrop">
          <a:avLst>
            <a:gd name="adj" fmla="val 1000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</dsp:sp>
    <dsp:sp modelId="{1953A111-A05C-43BE-B32C-B49CBD8F65C4}">
      <dsp:nvSpPr>
        <dsp:cNvPr id="0" name=""/>
        <dsp:cNvSpPr/>
      </dsp:nvSpPr>
      <dsp:spPr>
        <a:xfrm>
          <a:off x="642435" y="1103576"/>
          <a:ext cx="2319492" cy="231924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Sovereign Debt Crisis</a:t>
          </a:r>
          <a:endParaRPr lang="en-US" sz="3000" kern="1200" dirty="0"/>
        </a:p>
      </dsp:txBody>
      <dsp:txXfrm>
        <a:off x="974022" y="1434959"/>
        <a:ext cx="1656318" cy="1656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0.00768</cdr:x>
      <cdr:y>0.9359</cdr:y>
    </cdr:from>
    <cdr:to>
      <cdr:x>0.32103</cdr:x>
      <cdr:y>0.99485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65236" y="5256583"/>
          <a:ext cx="2662518" cy="331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dirty="0"/>
            <a:t>Source: European Banking Federation </a:t>
          </a:r>
        </a:p>
      </cdr:txBody>
    </cdr:sp>
  </cdr:relSizeAnchor>
  <cdr:relSizeAnchor xmlns:cdr="http://schemas.openxmlformats.org/drawingml/2006/chartDrawing">
    <cdr:from>
      <cdr:x>0.14194</cdr:x>
      <cdr:y>0.02564</cdr:y>
    </cdr:from>
    <cdr:to>
      <cdr:x>0.14407</cdr:x>
      <cdr:y>0.70351</cdr:y>
    </cdr:to>
    <cdr:sp macro="" textlink="">
      <cdr:nvSpPr>
        <cdr:cNvPr id="4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206052" y="144015"/>
          <a:ext cx="18083" cy="380732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0.29661</cdr:x>
      <cdr:y>0.02564</cdr:y>
    </cdr:from>
    <cdr:to>
      <cdr:x>0.29877</cdr:x>
      <cdr:y>0.7052</cdr:y>
    </cdr:to>
    <cdr:sp macro="" textlink="">
      <cdr:nvSpPr>
        <cdr:cNvPr id="5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520280" y="144015"/>
          <a:ext cx="18380" cy="381684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0.52542</cdr:x>
      <cdr:y>0.25641</cdr:y>
    </cdr:from>
    <cdr:to>
      <cdr:x>0.67302</cdr:x>
      <cdr:y>0.30361</cdr:y>
    </cdr:to>
    <cdr:sp macro="" textlink="">
      <cdr:nvSpPr>
        <cdr:cNvPr id="8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64496" y="1440159"/>
          <a:ext cx="1254125" cy="265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</a:pPr>
          <a:r>
            <a:rPr lang="en-US" sz="1400" i="1" dirty="0">
              <a:latin typeface="Times New Roman" pitchFamily="18" charset="0"/>
              <a:sym typeface="Wingdings" pitchFamily="2" charset="2"/>
            </a:rPr>
            <a:t>“Greek crisis”</a:t>
          </a:r>
          <a:endParaRPr lang="en-US" sz="1400" dirty="0">
            <a:latin typeface="Times New Roman" pitchFamily="18" charset="0"/>
            <a:sym typeface="Wingdings" pitchFamily="2" charset="2"/>
          </a:endParaRPr>
        </a:p>
      </cdr:txBody>
    </cdr:sp>
  </cdr:relSizeAnchor>
  <cdr:relSizeAnchor xmlns:cdr="http://schemas.openxmlformats.org/drawingml/2006/chartDrawing">
    <cdr:from>
      <cdr:x>0.70339</cdr:x>
      <cdr:y>0.25641</cdr:y>
    </cdr:from>
    <cdr:to>
      <cdr:x>0.80951</cdr:x>
      <cdr:y>0.30361</cdr:y>
    </cdr:to>
    <cdr:sp macro="" textlink="">
      <cdr:nvSpPr>
        <cdr:cNvPr id="9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6664" y="1440159"/>
          <a:ext cx="901700" cy="265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</a:pPr>
          <a:r>
            <a:rPr lang="en-US" sz="1400" i="1" dirty="0">
              <a:latin typeface="Times New Roman" pitchFamily="18" charset="0"/>
              <a:sym typeface="Wingdings" pitchFamily="2" charset="2"/>
            </a:rPr>
            <a:t>contagion</a:t>
          </a:r>
          <a:endParaRPr lang="en-US" sz="1400" dirty="0">
            <a:latin typeface="Times New Roman" pitchFamily="18" charset="0"/>
            <a:sym typeface="Wingdings" pitchFamily="2" charset="2"/>
          </a:endParaRPr>
        </a:p>
      </cdr:txBody>
    </cdr:sp>
  </cdr:relSizeAnchor>
  <cdr:relSizeAnchor xmlns:cdr="http://schemas.openxmlformats.org/drawingml/2006/chartDrawing">
    <cdr:from>
      <cdr:x>0.33898</cdr:x>
      <cdr:y>0.25641</cdr:y>
    </cdr:from>
    <cdr:to>
      <cdr:x>0.42885</cdr:x>
      <cdr:y>0.30361</cdr:y>
    </cdr:to>
    <cdr:sp macro="" textlink="">
      <cdr:nvSpPr>
        <cdr:cNvPr id="10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80320" y="1440159"/>
          <a:ext cx="763587" cy="265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</a:pPr>
          <a:r>
            <a:rPr lang="en-US" sz="1400" i="1" dirty="0">
              <a:latin typeface="Times New Roman" pitchFamily="18" charset="0"/>
              <a:sym typeface="Wingdings" pitchFamily="2" charset="2"/>
            </a:rPr>
            <a:t>Lehman</a:t>
          </a:r>
          <a:endParaRPr lang="en-US" sz="1400" dirty="0">
            <a:latin typeface="Times New Roman" pitchFamily="18" charset="0"/>
            <a:sym typeface="Wingdings" pitchFamily="2" charset="2"/>
          </a:endParaRPr>
        </a:p>
      </cdr:txBody>
    </cdr:sp>
  </cdr:relSizeAnchor>
  <cdr:relSizeAnchor xmlns:cdr="http://schemas.openxmlformats.org/drawingml/2006/chartDrawing">
    <cdr:from>
      <cdr:x>0.14407</cdr:x>
      <cdr:y>0.25641</cdr:y>
    </cdr:from>
    <cdr:to>
      <cdr:x>0.22814</cdr:x>
      <cdr:y>0.30361</cdr:y>
    </cdr:to>
    <cdr:sp macro="" textlink="">
      <cdr:nvSpPr>
        <cdr:cNvPr id="11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4136" y="1440159"/>
          <a:ext cx="714375" cy="2651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lnSpc>
              <a:spcPct val="80000"/>
            </a:lnSpc>
          </a:pPr>
          <a:r>
            <a:rPr lang="en-US" sz="1400" i="1" dirty="0">
              <a:latin typeface="Times New Roman" pitchFamily="18" charset="0"/>
              <a:sym typeface="Wingdings" pitchFamily="2" charset="2"/>
            </a:rPr>
            <a:t>turmoil</a:t>
          </a:r>
          <a:endParaRPr lang="en-US" sz="1400" dirty="0">
            <a:latin typeface="Times New Roman" pitchFamily="18" charset="0"/>
            <a:sym typeface="Wingdings" pitchFamily="2" charset="2"/>
          </a:endParaRPr>
        </a:p>
      </cdr:txBody>
    </cdr:sp>
  </cdr:relSizeAnchor>
  <cdr:relSizeAnchor xmlns:cdr="http://schemas.openxmlformats.org/drawingml/2006/chartDrawing">
    <cdr:from>
      <cdr:x>0.52542</cdr:x>
      <cdr:y>0.02564</cdr:y>
    </cdr:from>
    <cdr:to>
      <cdr:x>0.52759</cdr:x>
      <cdr:y>0.7052</cdr:y>
    </cdr:to>
    <cdr:sp macro="" textlink="">
      <cdr:nvSpPr>
        <cdr:cNvPr id="12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464496" y="144015"/>
          <a:ext cx="18380" cy="381684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/>
        </a:p>
      </cdr:txBody>
    </cdr:sp>
  </cdr:relSizeAnchor>
  <cdr:relSizeAnchor xmlns:cdr="http://schemas.openxmlformats.org/drawingml/2006/chartDrawing">
    <cdr:from>
      <cdr:x>0.69492</cdr:x>
      <cdr:y>0.02564</cdr:y>
    </cdr:from>
    <cdr:to>
      <cdr:x>0.69708</cdr:x>
      <cdr:y>0.7052</cdr:y>
    </cdr:to>
    <cdr:sp macro="" textlink="">
      <cdr:nvSpPr>
        <cdr:cNvPr id="14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904656" y="144015"/>
          <a:ext cx="18380" cy="381684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chemeClr val="tx1"/>
          </a:solidFill>
          <a:prstDash val="dash"/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7013" cy="3429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5263" y="0"/>
            <a:ext cx="4037012" cy="3429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fld id="{5D51CF0B-4FC3-489C-84E0-20C5CFC04FA1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037013" cy="3429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5263" y="6513513"/>
            <a:ext cx="4037012" cy="3429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fld id="{5A80F258-4AD5-45D7-ABF8-19815F535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7013" cy="3429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263" y="0"/>
            <a:ext cx="4037012" cy="3429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fld id="{53E68096-C8D4-4F72-B4E7-B3BB161DAFAF}" type="datetimeFigureOut">
              <a:rPr lang="en-US"/>
              <a:pPr>
                <a:defRPr/>
              </a:pPr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5938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863" y="3257550"/>
            <a:ext cx="7450137" cy="3086100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37013" cy="3429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263" y="6513513"/>
            <a:ext cx="4037012" cy="3429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eaLnBrk="0" hangingPunct="0">
              <a:defRPr sz="1200">
                <a:latin typeface="Times" pitchFamily="-28" charset="0"/>
                <a:ea typeface="ＭＳ Ｐゴシック" pitchFamily="-28" charset="-128"/>
                <a:cs typeface="+mn-cs"/>
              </a:defRPr>
            </a:lvl1pPr>
          </a:lstStyle>
          <a:p>
            <a:pPr>
              <a:defRPr/>
            </a:pPr>
            <a:fld id="{F55F4649-962F-4353-9D7B-499558D46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58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71D5D-AC1A-4CAF-A7C9-D5F36AB9783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Accumulated debts that Greece cannot service</a:t>
            </a:r>
          </a:p>
          <a:p>
            <a:r>
              <a:rPr lang="en-US" smtClean="0"/>
              <a:t>Public sector Deficits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Tax evasion; needs new tax enforcements 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Inefficient public sector; corruption in procurement</a:t>
            </a:r>
          </a:p>
          <a:p>
            <a:r>
              <a:rPr lang="en-US" smtClean="0"/>
              <a:t>Economic model that generates lack of competitiveness 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Union Power increasing wages and salaries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Closed sectors including taxis, trucks , engineers, lawyers etc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Fixed exchange rates locked into the Euro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1D420-BA8C-4C1F-B804-2060934A8B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Accumulated debts that Greece cannot service</a:t>
            </a:r>
          </a:p>
          <a:p>
            <a:r>
              <a:rPr lang="en-US" smtClean="0"/>
              <a:t>Public sector Deficits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Tax evasion; needs new tax enforcements 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Inefficient public sector; corruption in procurement</a:t>
            </a:r>
          </a:p>
          <a:p>
            <a:r>
              <a:rPr lang="en-US" smtClean="0"/>
              <a:t>Economic model that generates lack of competitiveness 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Union Power increasing wages and salaries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Closed sectors including taxis, trucks , engineers, lawyers etc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Fixed exchange rates locked into the Euro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1D420-BA8C-4C1F-B804-2060934A8B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Accumulated debts that Greece cannot service</a:t>
            </a:r>
          </a:p>
          <a:p>
            <a:r>
              <a:rPr lang="en-US" smtClean="0"/>
              <a:t>Public sector Deficits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Tax evasion; needs new tax enforcements 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Inefficient public sector; corruption in procurement</a:t>
            </a:r>
          </a:p>
          <a:p>
            <a:r>
              <a:rPr lang="en-US" smtClean="0"/>
              <a:t>Economic model that generates lack of competitiveness 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Union Power increasing wages and salaries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Closed sectors including taxis, trucks , engineers, lawyers etc</a:t>
            </a:r>
          </a:p>
          <a:p>
            <a:pPr marL="685800" lvl="1" indent="-228600">
              <a:buFont typeface="Calibri" pitchFamily="34" charset="0"/>
              <a:buAutoNum type="arabicPeriod"/>
            </a:pPr>
            <a:r>
              <a:rPr lang="en-US" smtClean="0"/>
              <a:t>Fixed exchange rates locked into the Euro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1D420-BA8C-4C1F-B804-2060934A8B9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Lack of fiscal convergence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Attributed to cultural differences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Differences in perceived priorities across countries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Difference expectations as to what constitutes safety net</a:t>
            </a:r>
          </a:p>
          <a:p>
            <a:r>
              <a:rPr lang="en-US" smtClean="0"/>
              <a:t>Asymmetric development 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Disciplined North with robust industrial infrastructure and industry conduct that characteristic of competiveness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Club Med culture</a:t>
            </a:r>
          </a:p>
          <a:p>
            <a:r>
              <a:rPr lang="en-US" smtClean="0"/>
              <a:t>Credibility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Believability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Authority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Consistency in decision making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DBE532-3CDA-42C5-BACE-D1974AFDF10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Lack of fiscal convergence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Attributed to cultural differences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Differences in perceived priorities across countries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Difference expectations as to what constitutes safety net</a:t>
            </a:r>
          </a:p>
          <a:p>
            <a:r>
              <a:rPr lang="en-US" smtClean="0"/>
              <a:t>Asymmetric development 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Disciplined North with robust industrial infrastructure and industry conduct that characteristic of competiveness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Club Med culture</a:t>
            </a:r>
          </a:p>
          <a:p>
            <a:r>
              <a:rPr lang="en-US" smtClean="0"/>
              <a:t>Credibility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Believability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Authority</a:t>
            </a:r>
          </a:p>
          <a:p>
            <a:pPr marL="628650" lvl="1" indent="-171450">
              <a:buFontTx/>
              <a:buChar char="•"/>
            </a:pPr>
            <a:r>
              <a:rPr lang="en-US" smtClean="0"/>
              <a:t>Consistency in decision making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7F2747-9C3A-4AA4-AE80-86CFDDF4A8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EEEDC"/>
          </a:solidFill>
          <a:ln w="12700">
            <a:solidFill>
              <a:srgbClr val="FFFBDD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27" name="Rectangle 51"/>
          <p:cNvSpPr>
            <a:spLocks noChangeArrowheads="1"/>
          </p:cNvSpPr>
          <p:nvPr/>
        </p:nvSpPr>
        <p:spPr bwMode="auto">
          <a:xfrm>
            <a:off x="2286000" y="0"/>
            <a:ext cx="6865938" cy="1150938"/>
          </a:xfrm>
          <a:prstGeom prst="rect">
            <a:avLst/>
          </a:prstGeom>
          <a:solidFill>
            <a:srgbClr val="0128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8" name="Rectangle 51"/>
          <p:cNvSpPr>
            <a:spLocks noChangeArrowheads="1"/>
          </p:cNvSpPr>
          <p:nvPr/>
        </p:nvSpPr>
        <p:spPr bwMode="auto">
          <a:xfrm>
            <a:off x="2278063" y="-17463"/>
            <a:ext cx="6865937" cy="1168401"/>
          </a:xfrm>
          <a:prstGeom prst="rect">
            <a:avLst/>
          </a:prstGeom>
          <a:solidFill>
            <a:srgbClr val="0128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29" name="Rectangle 13"/>
          <p:cNvSpPr>
            <a:spLocks noChangeArrowheads="1"/>
          </p:cNvSpPr>
          <p:nvPr/>
        </p:nvSpPr>
        <p:spPr bwMode="auto">
          <a:xfrm>
            <a:off x="3048000" y="7391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defRPr/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5486400" y="7391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algn="ctr">
              <a:defRPr/>
            </a:pPr>
            <a:endParaRPr lang="en-US" sz="1400">
              <a:latin typeface="Times New Roman" pitchFamily="18" charset="0"/>
            </a:endParaRPr>
          </a:p>
        </p:txBody>
      </p:sp>
      <p:sp>
        <p:nvSpPr>
          <p:cNvPr id="1031" name="Text Box 27"/>
          <p:cNvSpPr txBox="1">
            <a:spLocks noChangeArrowheads="1"/>
          </p:cNvSpPr>
          <p:nvPr/>
        </p:nvSpPr>
        <p:spPr bwMode="auto">
          <a:xfrm>
            <a:off x="898525" y="5175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71688" name="Picture 54" descr="Tagline All Cap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6400800"/>
            <a:ext cx="2209800" cy="17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51"/>
          <p:cNvSpPr>
            <a:spLocks noChangeArrowheads="1"/>
          </p:cNvSpPr>
          <p:nvPr/>
        </p:nvSpPr>
        <p:spPr bwMode="auto">
          <a:xfrm>
            <a:off x="-25400" y="-7938"/>
            <a:ext cx="2311400" cy="1168401"/>
          </a:xfrm>
          <a:prstGeom prst="rect">
            <a:avLst/>
          </a:prstGeom>
          <a:solidFill>
            <a:srgbClr val="EEB70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pic>
        <p:nvPicPr>
          <p:cNvPr id="1034" name="Picture 8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92000" contrast="-30000"/>
          </a:blip>
          <a:srcRect/>
          <a:stretch>
            <a:fillRect/>
          </a:stretch>
        </p:blipFill>
        <p:spPr bwMode="auto">
          <a:xfrm>
            <a:off x="685800" y="76200"/>
            <a:ext cx="1371600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62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pitchFamily="-28" charset="-128"/>
          <a:cs typeface="ＭＳ Ｐゴシック" pitchFamily="-2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  <a:ea typeface="ＭＳ Ｐゴシック" pitchFamily="-28" charset="-128"/>
          <a:cs typeface="ＭＳ Ｐゴシック" pitchFamily="-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" pitchFamily="-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28" charset="-128"/>
          <a:cs typeface="ＭＳ Ｐゴシック" pitchFamily="-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2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2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2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2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15875" y="-7938"/>
            <a:ext cx="9177338" cy="4343401"/>
          </a:xfrm>
          <a:prstGeom prst="rect">
            <a:avLst/>
          </a:prstGeom>
          <a:solidFill>
            <a:srgbClr val="0128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A10500"/>
              </a:solidFill>
            </a:endParaRPr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4343400"/>
            <a:ext cx="2362200" cy="2514600"/>
          </a:xfrm>
          <a:prstGeom prst="rect">
            <a:avLst/>
          </a:prstGeom>
          <a:solidFill>
            <a:srgbClr val="EEEE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14400" y="4343400"/>
            <a:ext cx="73914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Bef>
                <a:spcPct val="20000"/>
              </a:spcBef>
            </a:pPr>
            <a:r>
              <a:rPr lang="en-US" sz="1200" dirty="0">
                <a:solidFill>
                  <a:srgbClr val="012874"/>
                </a:solidFill>
              </a:rPr>
              <a:t>PRESENTED BY</a:t>
            </a:r>
          </a:p>
          <a:p>
            <a:pPr algn="ctr">
              <a:lnSpc>
                <a:spcPts val="19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012874"/>
                </a:solidFill>
              </a:rPr>
              <a:t>GEORGE TSETSEKOS</a:t>
            </a:r>
          </a:p>
          <a:p>
            <a:pPr algn="ctr">
              <a:lnSpc>
                <a:spcPts val="1900"/>
              </a:lnSpc>
              <a:spcBef>
                <a:spcPct val="25000"/>
              </a:spcBef>
            </a:pPr>
            <a:r>
              <a:rPr lang="en-US" sz="1600" b="1" dirty="0" smtClean="0">
                <a:solidFill>
                  <a:srgbClr val="012874"/>
                </a:solidFill>
              </a:rPr>
              <a:t>Dean Emeritus and Francis Professor of Finance</a:t>
            </a:r>
            <a:endParaRPr lang="en-US" sz="1600" b="1" dirty="0">
              <a:solidFill>
                <a:srgbClr val="012874"/>
              </a:solidFill>
            </a:endParaRPr>
          </a:p>
          <a:p>
            <a:pPr algn="ctr">
              <a:lnSpc>
                <a:spcPts val="1900"/>
              </a:lnSpc>
              <a:spcBef>
                <a:spcPct val="25000"/>
              </a:spcBef>
            </a:pPr>
            <a:r>
              <a:rPr lang="en-US" sz="1200" dirty="0" smtClean="0">
                <a:solidFill>
                  <a:srgbClr val="012874"/>
                </a:solidFill>
              </a:rPr>
              <a:t>October 9, 2013</a:t>
            </a:r>
            <a:endParaRPr lang="en-US" sz="1200" dirty="0">
              <a:solidFill>
                <a:srgbClr val="012874"/>
              </a:solidFill>
            </a:endParaRPr>
          </a:p>
        </p:txBody>
      </p:sp>
      <p:sp>
        <p:nvSpPr>
          <p:cNvPr id="15364" name="Line 23"/>
          <p:cNvSpPr>
            <a:spLocks noChangeShapeType="1"/>
          </p:cNvSpPr>
          <p:nvPr/>
        </p:nvSpPr>
        <p:spPr bwMode="auto">
          <a:xfrm>
            <a:off x="1066800" y="5562600"/>
            <a:ext cx="7162800" cy="0"/>
          </a:xfrm>
          <a:prstGeom prst="line">
            <a:avLst/>
          </a:prstGeom>
          <a:noFill/>
          <a:ln w="6350">
            <a:solidFill>
              <a:srgbClr val="01287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762000" y="2514600"/>
            <a:ext cx="7620000" cy="284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700"/>
              </a:spcBef>
            </a:pPr>
            <a:r>
              <a:rPr lang="en-US" sz="1600" dirty="0" smtClean="0">
                <a:solidFill>
                  <a:schemeClr val="bg1"/>
                </a:solidFill>
              </a:rPr>
              <a:t>RICE UNIVERSITY’S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BAKER INSTITUTE OF INTERNATIONAL ECONOMICS</a:t>
            </a:r>
          </a:p>
          <a:p>
            <a:pPr algn="ctr">
              <a:spcBef>
                <a:spcPts val="7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The Euro-Crisis Minefield: Mapping the Way Out</a:t>
            </a:r>
          </a:p>
          <a:p>
            <a:pPr algn="ctr">
              <a:spcBef>
                <a:spcPts val="7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The Challenges of the Corporate Sector in the Eurozone</a:t>
            </a:r>
          </a:p>
          <a:p>
            <a:pPr algn="ctr">
              <a:spcBef>
                <a:spcPts val="700"/>
              </a:spcBef>
            </a:pPr>
            <a:endParaRPr lang="en-US" sz="2000" dirty="0">
              <a:solidFill>
                <a:schemeClr val="bg1"/>
              </a:solidFill>
            </a:endParaRPr>
          </a:p>
          <a:p>
            <a:pPr algn="ctr">
              <a:spcBef>
                <a:spcPts val="1900"/>
              </a:spcBef>
            </a:pPr>
            <a:endParaRPr lang="en-US" sz="2000" dirty="0">
              <a:solidFill>
                <a:srgbClr val="EEB701"/>
              </a:solidFill>
            </a:endParaRPr>
          </a:p>
          <a:p>
            <a:pPr algn="ctr">
              <a:spcBef>
                <a:spcPts val="70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366" name="Rectangle 29"/>
          <p:cNvSpPr>
            <a:spLocks noChangeArrowheads="1"/>
          </p:cNvSpPr>
          <p:nvPr/>
        </p:nvSpPr>
        <p:spPr bwMode="auto">
          <a:xfrm>
            <a:off x="6477000" y="6172200"/>
            <a:ext cx="2667000" cy="685800"/>
          </a:xfrm>
          <a:prstGeom prst="rect">
            <a:avLst/>
          </a:prstGeom>
          <a:solidFill>
            <a:srgbClr val="EEEE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367" name="Group 38"/>
          <p:cNvGrpSpPr>
            <a:grpSpLocks/>
          </p:cNvGrpSpPr>
          <p:nvPr/>
        </p:nvGrpSpPr>
        <p:grpSpPr bwMode="auto">
          <a:xfrm>
            <a:off x="3298825" y="5924550"/>
            <a:ext cx="2479675" cy="795338"/>
            <a:chOff x="2078" y="3732"/>
            <a:chExt cx="1562" cy="501"/>
          </a:xfrm>
        </p:grpSpPr>
        <p:pic>
          <p:nvPicPr>
            <p:cNvPr id="15370" name="Picture 32" descr="LeBow Logo- BLK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70"/>
            <a:stretch>
              <a:fillRect/>
            </a:stretch>
          </p:blipFill>
          <p:spPr bwMode="auto">
            <a:xfrm>
              <a:off x="2592" y="3732"/>
              <a:ext cx="1048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37" descr="Drexel Icon only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78" y="3735"/>
              <a:ext cx="506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5"/>
          <a:srcRect r="8615"/>
          <a:stretch>
            <a:fillRect/>
          </a:stretch>
        </p:blipFill>
        <p:spPr bwMode="auto">
          <a:xfrm>
            <a:off x="-17463" y="0"/>
            <a:ext cx="9177338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6670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pPr algn="r"/>
            <a:r>
              <a:rPr lang="en-US" dirty="0" smtClean="0"/>
              <a:t>..the impact of the </a:t>
            </a:r>
            <a:r>
              <a:rPr lang="en-US" dirty="0" err="1" smtClean="0"/>
              <a:t>EZone</a:t>
            </a:r>
            <a:r>
              <a:rPr lang="en-US" dirty="0" smtClean="0"/>
              <a:t> Crisis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Disastrous for small firms</a:t>
            </a:r>
          </a:p>
          <a:p>
            <a:r>
              <a:rPr lang="en-US" dirty="0" smtClean="0"/>
              <a:t>Contained/Controlled in large firm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yet in periphery countries </a:t>
            </a:r>
            <a:r>
              <a:rPr lang="en-US" u="sng" dirty="0" smtClean="0"/>
              <a:t>small firms dominate economic activity</a:t>
            </a:r>
            <a:r>
              <a:rPr lang="en-US" dirty="0" smtClean="0"/>
              <a:t>..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1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Contribution of SMEs in the EZ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5565253"/>
              </p:ext>
            </p:extLst>
          </p:nvPr>
        </p:nvGraphicFramePr>
        <p:xfrm>
          <a:off x="304800" y="1523998"/>
          <a:ext cx="4192587" cy="5074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089"/>
                <a:gridCol w="1416689"/>
                <a:gridCol w="1206809"/>
              </a:tblGrid>
              <a:tr h="100493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Country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Share of Employment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 Share of Value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added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Austria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68%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69%</a:t>
                      </a:r>
                      <a:endParaRPr lang="en-US" b="1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Belgium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64%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62%</a:t>
                      </a:r>
                      <a:endParaRPr lang="en-US" b="1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Finland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62%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57%</a:t>
                      </a:r>
                      <a:endParaRPr lang="en-US" b="1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Germany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63%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54%</a:t>
                      </a:r>
                      <a:endParaRPr lang="en-US" b="1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France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62%</a:t>
                      </a:r>
                      <a:endParaRPr lang="en-US" b="1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55%</a:t>
                      </a:r>
                      <a:endParaRPr lang="en-US" b="1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79%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dirty="0" smtClean="0"/>
                        <a:t>Greece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76%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 marL="62964" marR="62964"/>
                </a:tc>
              </a:tr>
              <a:tr h="407557">
                <a:tc>
                  <a:txBody>
                    <a:bodyPr/>
                    <a:lstStyle/>
                    <a:p>
                      <a:r>
                        <a:rPr lang="en-US" dirty="0" smtClean="0"/>
                        <a:t>Slovenia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 marL="62964" marR="62964"/>
                </a:tc>
              </a:tr>
              <a:tr h="401974">
                <a:tc>
                  <a:txBody>
                    <a:bodyPr/>
                    <a:lstStyle/>
                    <a:p>
                      <a:r>
                        <a:rPr lang="en-US" dirty="0" smtClean="0"/>
                        <a:t>Slovakia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60%</a:t>
                      </a:r>
                      <a:endParaRPr lang="en-US" dirty="0"/>
                    </a:p>
                  </a:txBody>
                  <a:tcPr marL="62964" marR="6296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62%</a:t>
                      </a:r>
                      <a:endParaRPr lang="en-US" dirty="0"/>
                    </a:p>
                  </a:txBody>
                  <a:tcPr marL="62964" marR="62964"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Core vs. Periphery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3204267"/>
              </p:ext>
            </p:extLst>
          </p:nvPr>
        </p:nvGraphicFramePr>
        <p:xfrm>
          <a:off x="4645025" y="2590799"/>
          <a:ext cx="4041774" cy="208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7258"/>
                <a:gridCol w="1475317"/>
                <a:gridCol w="1219199"/>
              </a:tblGrid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 Share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of Employment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% Share of Value added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59%</a:t>
                      </a:r>
                      <a:endParaRPr lang="en-US" dirty="0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537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Access to Corporate Financing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Differs among the EZ members</a:t>
            </a:r>
          </a:p>
          <a:p>
            <a:r>
              <a:rPr lang="en-US" dirty="0" smtClean="0"/>
              <a:t>Bank lending is constrained for small firms and easier for larger firms</a:t>
            </a:r>
          </a:p>
          <a:p>
            <a:r>
              <a:rPr lang="en-US" dirty="0" smtClean="0"/>
              <a:t>Periphery country firms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97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341438"/>
          </a:xfrm>
        </p:spPr>
        <p:txBody>
          <a:bodyPr/>
          <a:lstStyle/>
          <a:p>
            <a:pPr algn="r"/>
            <a:r>
              <a:rPr lang="en-US" b="1" dirty="0" smtClean="0"/>
              <a:t>Investment Flows in Euro Area</a:t>
            </a:r>
            <a:br>
              <a:rPr lang="en-US" b="1" dirty="0" smtClean="0"/>
            </a:br>
            <a:r>
              <a:rPr lang="en-US" sz="2800" b="1" dirty="0" smtClean="0"/>
              <a:t>Cumulative from 2009Q4 in % of GDP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153399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4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pPr algn="r"/>
            <a:r>
              <a:rPr lang="en-US" sz="3600" dirty="0" smtClean="0"/>
              <a:t>Bank Deposit Trends </a:t>
            </a:r>
            <a:br>
              <a:rPr lang="en-US" sz="3600" dirty="0" smtClean="0"/>
            </a:br>
            <a:r>
              <a:rPr lang="en-US" sz="3600" dirty="0" smtClean="0"/>
              <a:t>Peak =100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1163"/>
            <a:ext cx="8153399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35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b="1" dirty="0"/>
              <a:t>Lending Rates and Borrowing </a:t>
            </a:r>
            <a:r>
              <a:rPr lang="en-US" sz="2800" b="1" dirty="0" smtClean="0"/>
              <a:t>Costs</a:t>
            </a:r>
            <a:br>
              <a:rPr lang="en-US" sz="2800" b="1" dirty="0" smtClean="0"/>
            </a:br>
            <a:r>
              <a:rPr lang="en-US" sz="2800" b="1" dirty="0" smtClean="0"/>
              <a:t>Key differences in Periphery vs. Core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Changes in interest rates for bank loans 2010-13Q3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Bank Lending to Corporate Sector 2010-13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590800"/>
            <a:ext cx="3809999" cy="370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4191000" cy="370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33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algn="r"/>
            <a:r>
              <a:rPr lang="en-US" sz="2800" b="1" dirty="0" smtClean="0"/>
              <a:t>Corporate Debt </a:t>
            </a:r>
            <a:br>
              <a:rPr lang="en-US" sz="2800" b="1" dirty="0" smtClean="0"/>
            </a:br>
            <a:r>
              <a:rPr lang="en-US" sz="2800" b="1" dirty="0" smtClean="0"/>
              <a:t>Core vs. Periphery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Debt - 2002Q1=100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Debt as % of GDP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33600"/>
            <a:ext cx="380999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11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0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r"/>
            <a:r>
              <a:rPr lang="en-US" b="1" dirty="0" smtClean="0"/>
              <a:t>CDS Spreads</a:t>
            </a:r>
            <a:br>
              <a:rPr lang="en-US" b="1" dirty="0" smtClean="0"/>
            </a:br>
            <a:r>
              <a:rPr lang="en-US" b="1" dirty="0" smtClean="0"/>
              <a:t>Periphery Minus Core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In bps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3" y="2133600"/>
            <a:ext cx="815494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4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b="1" dirty="0" smtClean="0"/>
              <a:t>Corporate Fundamentals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191000" cy="4495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114799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63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700" b="1" dirty="0" smtClean="0"/>
              <a:t/>
            </a:r>
            <a:br>
              <a:rPr lang="en-GB" sz="2700" b="1" dirty="0" smtClean="0"/>
            </a:br>
            <a:r>
              <a:rPr lang="en-GB" sz="2700" b="1" dirty="0" smtClean="0"/>
              <a:t/>
            </a:r>
            <a:br>
              <a:rPr lang="en-GB" sz="2700" b="1" dirty="0" smtClean="0"/>
            </a:b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83568" y="4462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Adjustable borrowing rates for corporates</a:t>
            </a:r>
            <a:endParaRPr lang="en-GB" sz="2000" dirty="0">
              <a:solidFill>
                <a:schemeClr val="bg1"/>
              </a:solidFill>
            </a:endParaRPr>
          </a:p>
        </p:txBody>
      </p:sp>
      <p:graphicFrame>
        <p:nvGraphicFramePr>
          <p:cNvPr id="14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196245"/>
              </p:ext>
            </p:extLst>
          </p:nvPr>
        </p:nvGraphicFramePr>
        <p:xfrm>
          <a:off x="251520" y="980729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114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en-GB" sz="2800" dirty="0" smtClean="0"/>
              <a:t>		</a:t>
            </a:r>
            <a:r>
              <a:rPr lang="en-GB" sz="2800" b="1" dirty="0" smtClean="0"/>
              <a:t>TWO CRISES IN THE EUROZONE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The Global </a:t>
            </a:r>
            <a:r>
              <a:rPr lang="en-US" sz="2400" dirty="0"/>
              <a:t>C</a:t>
            </a:r>
            <a:r>
              <a:rPr lang="en-US" sz="2400" dirty="0" smtClean="0"/>
              <a:t>risis of 2008-09 and the </a:t>
            </a:r>
            <a:r>
              <a:rPr lang="en-US" sz="2400" dirty="0"/>
              <a:t>S</a:t>
            </a:r>
            <a:r>
              <a:rPr lang="en-US" sz="2400" dirty="0" smtClean="0"/>
              <a:t>overeign </a:t>
            </a:r>
            <a:r>
              <a:rPr lang="en-US" sz="2400" dirty="0"/>
              <a:t>C</a:t>
            </a:r>
            <a:r>
              <a:rPr lang="en-US" sz="2400" dirty="0" smtClean="0"/>
              <a:t>risis 2009-?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Key Issues: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EZ as a currency union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haracteristics of the euro area financial market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Policies for Liquidity support vs. Solvency.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Asymmetries and redistribution consequences 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Macro ineffectiveness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1293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7159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ea typeface="ＭＳ Ｐゴシック" pitchFamily="34" charset="-128"/>
              </a:rPr>
              <a:t>Key Concerns for the Corporate Sector 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Capital flight to safer Euro-zone countries</a:t>
            </a:r>
          </a:p>
          <a:p>
            <a:r>
              <a:rPr lang="en-US" dirty="0" smtClean="0">
                <a:ea typeface="ＭＳ Ｐゴシック" pitchFamily="34" charset="-128"/>
              </a:rPr>
              <a:t>Private capital has been replaced by public sector flows </a:t>
            </a:r>
          </a:p>
          <a:p>
            <a:r>
              <a:rPr lang="en-US" dirty="0" smtClean="0">
                <a:ea typeface="ＭＳ Ｐゴシック" pitchFamily="34" charset="-128"/>
              </a:rPr>
              <a:t>Funding asymmetries (corporate costs are very high) </a:t>
            </a:r>
          </a:p>
          <a:p>
            <a:r>
              <a:rPr lang="en-US" dirty="0" smtClean="0">
                <a:ea typeface="ＭＳ Ｐゴシック" pitchFamily="34" charset="-128"/>
              </a:rPr>
              <a:t>Liquidity in the core is not recycled in the periphery </a:t>
            </a:r>
          </a:p>
          <a:p>
            <a:r>
              <a:rPr lang="en-US" dirty="0" smtClean="0">
                <a:ea typeface="ＭＳ Ｐゴシック" pitchFamily="34" charset="-128"/>
              </a:rPr>
              <a:t>Current </a:t>
            </a:r>
            <a:r>
              <a:rPr lang="en-US" dirty="0">
                <a:ea typeface="ＭＳ Ｐゴシック" pitchFamily="34" charset="-128"/>
              </a:rPr>
              <a:t>account imbalances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46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7159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ea typeface="ＭＳ Ｐゴシック" pitchFamily="34" charset="-128"/>
              </a:rPr>
              <a:t>Crisis and Deleveraging 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Deleveraging pressure </a:t>
            </a:r>
            <a:r>
              <a:rPr lang="en-US" dirty="0" smtClean="0">
                <a:ea typeface="ＭＳ Ｐゴシック" pitchFamily="34" charset="-128"/>
              </a:rPr>
              <a:t>on Banks and Institutions</a:t>
            </a:r>
          </a:p>
          <a:p>
            <a:r>
              <a:rPr lang="en-US" dirty="0" smtClean="0">
                <a:ea typeface="ＭＳ Ｐゴシック" pitchFamily="34" charset="-128"/>
              </a:rPr>
              <a:t>Asset write-downs and write-offs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Cost $3.6 </a:t>
            </a:r>
            <a:r>
              <a:rPr lang="en-US" dirty="0" err="1" smtClean="0">
                <a:ea typeface="ＭＳ Ｐゴシック" pitchFamily="34" charset="-128"/>
              </a:rPr>
              <a:t>Tr</a:t>
            </a:r>
            <a:r>
              <a:rPr lang="en-US" dirty="0" smtClean="0">
                <a:ea typeface="ＭＳ Ｐゴシック" pitchFamily="34" charset="-128"/>
              </a:rPr>
              <a:t> ($2.8 </a:t>
            </a:r>
            <a:r>
              <a:rPr lang="en-US" dirty="0" err="1" smtClean="0">
                <a:ea typeface="ＭＳ Ｐゴシック" pitchFamily="34" charset="-128"/>
              </a:rPr>
              <a:t>Tr</a:t>
            </a:r>
            <a:r>
              <a:rPr lang="en-US" dirty="0" smtClean="0">
                <a:ea typeface="ＭＳ Ｐゴシック" pitchFamily="34" charset="-128"/>
              </a:rPr>
              <a:t> - $4.5Tr)</a:t>
            </a:r>
          </a:p>
        </p:txBody>
      </p:sp>
    </p:spTree>
    <p:extLst>
      <p:ext uri="{BB962C8B-B14F-4D97-AF65-F5344CB8AC3E}">
        <p14:creationId xmlns:p14="http://schemas.microsoft.com/office/powerpoint/2010/main" val="147446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362200" y="274638"/>
            <a:ext cx="6324600" cy="715962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ea typeface="ＭＳ Ｐゴシック" pitchFamily="34" charset="-128"/>
              </a:rPr>
              <a:t>Mapping the Way Out of the Crisis?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ＭＳ Ｐゴシック" pitchFamily="34" charset="-128"/>
              </a:rPr>
              <a:t>Banks </a:t>
            </a:r>
            <a:r>
              <a:rPr lang="en-US" dirty="0">
                <a:ea typeface="ＭＳ Ｐゴシック" pitchFamily="34" charset="-128"/>
              </a:rPr>
              <a:t>need to be </a:t>
            </a:r>
            <a:r>
              <a:rPr lang="en-US" dirty="0" smtClean="0">
                <a:ea typeface="ＭＳ Ｐゴシック" pitchFamily="34" charset="-128"/>
              </a:rPr>
              <a:t>safer</a:t>
            </a:r>
            <a:endParaRPr lang="en-US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Adopt </a:t>
            </a:r>
            <a:r>
              <a:rPr lang="en-US" dirty="0" smtClean="0">
                <a:ea typeface="ＭＳ Ｐゴシック" pitchFamily="34" charset="-128"/>
              </a:rPr>
              <a:t>institutional </a:t>
            </a:r>
            <a:r>
              <a:rPr lang="en-US" dirty="0">
                <a:ea typeface="ＭＳ Ｐゴシック" pitchFamily="34" charset="-128"/>
              </a:rPr>
              <a:t>reforms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For Banks utilize liquidity support and ESM funding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Further develop banking </a:t>
            </a:r>
            <a:r>
              <a:rPr lang="en-US" dirty="0" smtClean="0">
                <a:ea typeface="ＭＳ Ｐゴシック" pitchFamily="34" charset="-128"/>
              </a:rPr>
              <a:t>institutions 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Provide funding mechanisms for small firms</a:t>
            </a: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 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446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ctrTitle"/>
          </p:nvPr>
        </p:nvSpPr>
        <p:spPr bwMode="auto">
          <a:xfrm>
            <a:off x="685800" y="457200"/>
            <a:ext cx="8153400" cy="60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a typeface="ＭＳ Ｐゴシック" pitchFamily="34" charset="-128"/>
              </a:rPr>
              <a:t>EU’s Problems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305800" cy="4114800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 smtClean="0"/>
              <a:t>“Wrong” design of an economic system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 smtClean="0"/>
              <a:t>Lack of fiscal convergence 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 smtClean="0"/>
              <a:t>Asymmetric development (North vs. South) 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800" dirty="0" smtClean="0"/>
              <a:t>Credibility</a:t>
            </a:r>
            <a:endParaRPr lang="en-US" sz="2800" dirty="0"/>
          </a:p>
          <a:p>
            <a:pPr algn="l"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ctrTitle"/>
          </p:nvPr>
        </p:nvSpPr>
        <p:spPr bwMode="auto">
          <a:xfrm>
            <a:off x="685800" y="457200"/>
            <a:ext cx="8153400" cy="6096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a typeface="ＭＳ Ｐゴシック" pitchFamily="34" charset="-128"/>
              </a:rPr>
              <a:t>Future Prospects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04800" y="1524000"/>
            <a:ext cx="8305800" cy="4114800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algn="l">
              <a:buFontTx/>
              <a:buChar char="•"/>
            </a:pPr>
            <a:r>
              <a:rPr lang="en-US" sz="2800" smtClean="0">
                <a:ea typeface="ＭＳ Ｐゴシック" pitchFamily="34" charset="-128"/>
              </a:rPr>
              <a:t>There is ALWAYS future in uncertainty </a:t>
            </a:r>
          </a:p>
          <a:p>
            <a:pPr marL="457200" indent="-457200" algn="l">
              <a:buFontTx/>
              <a:buChar char="•"/>
            </a:pPr>
            <a:r>
              <a:rPr lang="en-US" sz="2800" smtClean="0">
                <a:ea typeface="ＭＳ Ｐゴシック" pitchFamily="34" charset="-128"/>
              </a:rPr>
              <a:t>Austerity in a post-PSI environment</a:t>
            </a:r>
          </a:p>
          <a:p>
            <a:pPr marL="457200" indent="-457200" algn="l">
              <a:buFontTx/>
              <a:buChar char="•"/>
            </a:pPr>
            <a:r>
              <a:rPr lang="en-US" sz="2800" smtClean="0">
                <a:ea typeface="ＭＳ Ｐゴシック" pitchFamily="34" charset="-128"/>
              </a:rPr>
              <a:t>A House Build on Sand</a:t>
            </a:r>
          </a:p>
          <a:p>
            <a:pPr marL="457200" indent="-457200" algn="l">
              <a:buFontTx/>
              <a:buChar char="•"/>
            </a:pPr>
            <a:r>
              <a:rPr lang="en-US" sz="2800" smtClean="0">
                <a:ea typeface="ＭＳ Ｐゴシック" pitchFamily="34" charset="-128"/>
              </a:rPr>
              <a:t>Expectations of markets vs. citizens</a:t>
            </a:r>
          </a:p>
          <a:p>
            <a:pPr marL="457200" indent="-457200" algn="l">
              <a:buFontTx/>
              <a:buChar char="•"/>
            </a:pPr>
            <a:r>
              <a:rPr lang="en-US" sz="2800" smtClean="0">
                <a:ea typeface="ＭＳ Ｐゴシック" pitchFamily="34" charset="-128"/>
              </a:rPr>
              <a:t>The “Cost” of Saving the Euro</a:t>
            </a:r>
          </a:p>
          <a:p>
            <a:pPr marL="457200" indent="-457200" algn="l"/>
            <a:endParaRPr lang="en-US" sz="2800" smtClean="0">
              <a:ea typeface="ＭＳ Ｐゴシック" pitchFamily="34" charset="-128"/>
            </a:endParaRPr>
          </a:p>
          <a:p>
            <a:pPr marL="457200" indent="-457200" algn="l"/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1143000"/>
            <a:ext cx="2743200" cy="5715000"/>
          </a:xfrm>
          <a:prstGeom prst="rect">
            <a:avLst/>
          </a:prstGeom>
          <a:solidFill>
            <a:srgbClr val="EEEE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8610" name="Rectangle 9"/>
          <p:cNvSpPr>
            <a:spLocks noChangeArrowheads="1"/>
          </p:cNvSpPr>
          <p:nvPr/>
        </p:nvSpPr>
        <p:spPr bwMode="auto">
          <a:xfrm>
            <a:off x="-17463" y="-7938"/>
            <a:ext cx="9194801" cy="5638801"/>
          </a:xfrm>
          <a:prstGeom prst="rect">
            <a:avLst/>
          </a:prstGeom>
          <a:solidFill>
            <a:srgbClr val="01287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A10500"/>
              </a:solidFill>
            </a:endParaRPr>
          </a:p>
        </p:txBody>
      </p:sp>
      <p:sp>
        <p:nvSpPr>
          <p:cNvPr id="68611" name="Text Box 13"/>
          <p:cNvSpPr txBox="1">
            <a:spLocks noChangeArrowheads="1"/>
          </p:cNvSpPr>
          <p:nvPr/>
        </p:nvSpPr>
        <p:spPr bwMode="auto">
          <a:xfrm>
            <a:off x="762000" y="3048000"/>
            <a:ext cx="762000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700"/>
              </a:spcBef>
            </a:pPr>
            <a:r>
              <a:rPr lang="en-US" sz="2000">
                <a:solidFill>
                  <a:schemeClr val="bg1"/>
                </a:solidFill>
              </a:rPr>
              <a:t>THANK YOU</a:t>
            </a:r>
          </a:p>
          <a:p>
            <a:pPr algn="ctr" eaLnBrk="0" hangingPunct="0">
              <a:spcBef>
                <a:spcPts val="700"/>
              </a:spcBef>
            </a:pPr>
            <a:r>
              <a:rPr lang="en-US" sz="1400">
                <a:solidFill>
                  <a:srgbClr val="EEB701"/>
                </a:solidFill>
              </a:rPr>
              <a:t>LEARN HERE, LEAD ANYWHERE</a:t>
            </a:r>
            <a:r>
              <a:rPr lang="en-US" sz="1400" baseline="30000">
                <a:solidFill>
                  <a:srgbClr val="EEB701"/>
                </a:solidFill>
              </a:rPr>
              <a:t>®</a:t>
            </a:r>
          </a:p>
          <a:p>
            <a:pPr algn="ctr" eaLnBrk="0" hangingPunct="0">
              <a:lnSpc>
                <a:spcPts val="1800"/>
              </a:lnSpc>
              <a:spcBef>
                <a:spcPts val="1900"/>
              </a:spcBef>
            </a:pPr>
            <a:r>
              <a:rPr lang="en-US" sz="1200">
                <a:solidFill>
                  <a:schemeClr val="bg1"/>
                </a:solidFill>
              </a:rPr>
              <a:t/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COPYRIGHT</a:t>
            </a:r>
            <a:r>
              <a:rPr lang="en-US" sz="1200" baseline="30000">
                <a:solidFill>
                  <a:schemeClr val="bg1"/>
                </a:solidFill>
              </a:rPr>
              <a:t>  </a:t>
            </a:r>
            <a:r>
              <a:rPr lang="en-US" sz="1200">
                <a:solidFill>
                  <a:schemeClr val="bg1"/>
                </a:solidFill>
              </a:rPr>
              <a:t>2011  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200">
                <a:solidFill>
                  <a:schemeClr val="bg1"/>
                </a:solidFill>
              </a:rPr>
              <a:t>DREXEL UNIVERSITY’S LEBOW COLLEGE OF BUSINESS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8612" name="Rectangle 16"/>
          <p:cNvSpPr>
            <a:spLocks noChangeArrowheads="1"/>
          </p:cNvSpPr>
          <p:nvPr/>
        </p:nvSpPr>
        <p:spPr bwMode="auto">
          <a:xfrm>
            <a:off x="6019800" y="6096000"/>
            <a:ext cx="2971800" cy="762000"/>
          </a:xfrm>
          <a:prstGeom prst="rect">
            <a:avLst/>
          </a:prstGeom>
          <a:solidFill>
            <a:srgbClr val="EEEE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8613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447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4" name="Group 25"/>
          <p:cNvGrpSpPr>
            <a:grpSpLocks/>
          </p:cNvGrpSpPr>
          <p:nvPr/>
        </p:nvGrpSpPr>
        <p:grpSpPr bwMode="auto">
          <a:xfrm>
            <a:off x="2370138" y="5924550"/>
            <a:ext cx="3954462" cy="795338"/>
            <a:chOff x="1493" y="3732"/>
            <a:chExt cx="2491" cy="501"/>
          </a:xfrm>
        </p:grpSpPr>
        <p:pic>
          <p:nvPicPr>
            <p:cNvPr id="68615" name="Picture 21" descr="Tagline All Cap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93" y="4085"/>
              <a:ext cx="940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616" name="Group 22"/>
            <p:cNvGrpSpPr>
              <a:grpSpLocks/>
            </p:cNvGrpSpPr>
            <p:nvPr/>
          </p:nvGrpSpPr>
          <p:grpSpPr bwMode="auto">
            <a:xfrm>
              <a:off x="2422" y="3732"/>
              <a:ext cx="1562" cy="501"/>
              <a:chOff x="2078" y="3732"/>
              <a:chExt cx="1562" cy="501"/>
            </a:xfrm>
          </p:grpSpPr>
          <p:pic>
            <p:nvPicPr>
              <p:cNvPr id="68617" name="Picture 23" descr="LeBow Logo- BLK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9570"/>
              <a:stretch>
                <a:fillRect/>
              </a:stretch>
            </p:blipFill>
            <p:spPr bwMode="auto">
              <a:xfrm>
                <a:off x="2592" y="3732"/>
                <a:ext cx="1048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618" name="Picture 24" descr="Drexel Icon only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78" y="3735"/>
                <a:ext cx="506" cy="4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Good intensions wrong Design /Architecture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Monetary not fiscal union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all about banks and the perils of financial integration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b="1" dirty="0" smtClean="0"/>
              <a:t>2.   Two amplification mechanisms</a:t>
            </a:r>
            <a:endParaRPr lang="en-US" sz="2400" b="1" dirty="0"/>
          </a:p>
          <a:p>
            <a:pPr lvl="2" indent="-342900"/>
            <a:r>
              <a:rPr lang="en-US" sz="2000" dirty="0" smtClean="0"/>
              <a:t>From </a:t>
            </a:r>
            <a:r>
              <a:rPr lang="en-US" sz="2000" dirty="0"/>
              <a:t>banks to banks </a:t>
            </a:r>
          </a:p>
          <a:p>
            <a:pPr lvl="2" indent="-342900"/>
            <a:r>
              <a:rPr lang="en-US" sz="2000" dirty="0" smtClean="0"/>
              <a:t>From sovereigns </a:t>
            </a:r>
            <a:r>
              <a:rPr lang="en-US" sz="2000" dirty="0"/>
              <a:t>to banks and </a:t>
            </a:r>
            <a:r>
              <a:rPr lang="en-US" sz="2000" dirty="0" smtClean="0"/>
              <a:t>vice-versa </a:t>
            </a:r>
            <a:endParaRPr lang="en-US" sz="20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3. The Adjustment Program (Austerity)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4238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pPr algn="r"/>
            <a:r>
              <a:rPr lang="en-US" sz="2000" b="1" dirty="0" smtClean="0"/>
              <a:t>CHARACTERISTICS </a:t>
            </a:r>
            <a:br>
              <a:rPr lang="en-US" sz="2000" b="1" dirty="0" smtClean="0"/>
            </a:br>
            <a:r>
              <a:rPr lang="en-US" sz="2000" b="1" dirty="0" smtClean="0"/>
              <a:t>OF THE EURO AREA FINANCIAL SECTOR</a:t>
            </a:r>
            <a:endParaRPr lang="en-GB" sz="2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Banks-based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Importance </a:t>
            </a:r>
            <a:r>
              <a:rPr lang="en-US" sz="2400" dirty="0"/>
              <a:t>of </a:t>
            </a:r>
            <a:r>
              <a:rPr lang="en-US" sz="2400" dirty="0" smtClean="0"/>
              <a:t>wholesale, in particular interbank funding (mostly unsecured and on balance sheet)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Transactions integrated within the Euro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Banks in the euro area have big role in intermediating government bonds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5547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Focus on the Banking Sector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Banking is everything in the Eurozone</a:t>
            </a:r>
          </a:p>
          <a:p>
            <a:r>
              <a:rPr lang="en-US" sz="2400" dirty="0" smtClean="0"/>
              <a:t>Systemic issues – Too Central to Fail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An upcoming problem: </a:t>
            </a:r>
            <a:r>
              <a:rPr lang="en-US" sz="2400" dirty="0" smtClean="0"/>
              <a:t>Adverse </a:t>
            </a:r>
            <a:r>
              <a:rPr lang="en-US" sz="2400" dirty="0"/>
              <a:t>feedback loop</a:t>
            </a:r>
          </a:p>
          <a:p>
            <a:pPr lvl="1"/>
            <a:r>
              <a:rPr lang="en-US" sz="1800" dirty="0"/>
              <a:t>Sovereign debt crisis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Banking crisis </a:t>
            </a:r>
            <a:r>
              <a:rPr lang="en-US" sz="1800" dirty="0">
                <a:sym typeface="Wingdings" panose="05000000000000000000" pitchFamily="2" charset="2"/>
              </a:rPr>
              <a:t>credit contraction  Corporate lending contraction cost of capital increases 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Sovereign debt crisis  Austerity  Decline in product demand  decline in corporate revenues  NPLs  Banking Crisis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Sovereign debt crisis  </a:t>
            </a:r>
            <a:r>
              <a:rPr lang="en-US" sz="1800" dirty="0" smtClean="0">
                <a:sym typeface="Wingdings" panose="05000000000000000000" pitchFamily="2" charset="2"/>
              </a:rPr>
              <a:t>deleveraging </a:t>
            </a:r>
            <a:r>
              <a:rPr lang="en-US" sz="1800" dirty="0">
                <a:sym typeface="Wingdings" panose="05000000000000000000" pitchFamily="2" charset="2"/>
              </a:rPr>
              <a:t>of the corporate sector  unwilling to borrow -adverse impact on the economy  limited growth  Decline in product demand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4408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next Big Issue in the EZ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0206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2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417638"/>
          </a:xfrm>
        </p:spPr>
        <p:txBody>
          <a:bodyPr/>
          <a:lstStyle/>
          <a:p>
            <a:pPr algn="r"/>
            <a:r>
              <a:rPr lang="en-US" dirty="0" smtClean="0"/>
              <a:t>Challenges for the  </a:t>
            </a:r>
            <a:br>
              <a:rPr lang="en-US" dirty="0" smtClean="0"/>
            </a:br>
            <a:r>
              <a:rPr lang="en-US" dirty="0" smtClean="0"/>
              <a:t>Corporate Sector in the Eurozone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Corporate Leverage</a:t>
            </a:r>
          </a:p>
          <a:p>
            <a:r>
              <a:rPr lang="en-US" dirty="0" smtClean="0"/>
              <a:t>Credit Contraction </a:t>
            </a:r>
          </a:p>
          <a:p>
            <a:r>
              <a:rPr lang="en-US" dirty="0" smtClean="0"/>
              <a:t>Revenue and profit declines</a:t>
            </a:r>
          </a:p>
          <a:p>
            <a:r>
              <a:rPr lang="en-US" dirty="0" smtClean="0"/>
              <a:t>Global Competitiveness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9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However… “</a:t>
            </a:r>
            <a:r>
              <a:rPr lang="en-US" u="sng" dirty="0" smtClean="0"/>
              <a:t>Size</a:t>
            </a:r>
            <a:r>
              <a:rPr lang="en-US" dirty="0" smtClean="0"/>
              <a:t>” Matters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341271"/>
              </p:ext>
            </p:extLst>
          </p:nvPr>
        </p:nvGraphicFramePr>
        <p:xfrm>
          <a:off x="533400" y="1981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590800"/>
                <a:gridCol w="2743200"/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Challenges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Large Firms 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Small Firms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High Corporate Leverage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Deleveraging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Liquidation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Credit Contraction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funding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Capital Funding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Revenue</a:t>
                      </a:r>
                      <a:r>
                        <a:rPr lang="en-US" baseline="0" dirty="0" smtClean="0"/>
                        <a:t> and profits declines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Restructuring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Bankruptcy</a:t>
                      </a:r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Competitiveness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Competitive Adjustments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Reorganization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…yet small firms add </a:t>
            </a:r>
            <a:br>
              <a:rPr lang="en-US" dirty="0" smtClean="0"/>
            </a:br>
            <a:r>
              <a:rPr lang="en-US" dirty="0" smtClean="0"/>
              <a:t>to the economic activity in the </a:t>
            </a:r>
            <a:r>
              <a:rPr lang="en-US" dirty="0" err="1" smtClean="0"/>
              <a:t>EZone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SMEs created 85% of new jobs in the </a:t>
            </a:r>
            <a:r>
              <a:rPr lang="en-US" dirty="0" err="1" smtClean="0"/>
              <a:t>EZone</a:t>
            </a:r>
            <a:endParaRPr lang="en-US" dirty="0" smtClean="0"/>
          </a:p>
          <a:p>
            <a:r>
              <a:rPr lang="en-US" dirty="0" smtClean="0"/>
              <a:t>Large firms created 10% of new jobs</a:t>
            </a:r>
          </a:p>
          <a:p>
            <a:r>
              <a:rPr lang="en-US" dirty="0" smtClean="0"/>
              <a:t>Public/Nationals created 5% of new jobs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Source: Job creation 2002-10. ECB Annual report 2011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40941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2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6299</TotalTime>
  <Words>1001</Words>
  <Application>Microsoft Macintosh PowerPoint</Application>
  <PresentationFormat>On-screen Show (4:3)</PresentationFormat>
  <Paragraphs>230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PowerPoint Presentation</vt:lpstr>
      <vt:lpstr>  TWO CRISES IN THE EUROZONE</vt:lpstr>
      <vt:lpstr>Lessons Learned</vt:lpstr>
      <vt:lpstr>CHARACTERISTICS  OF THE EURO AREA FINANCIAL SECTOR</vt:lpstr>
      <vt:lpstr>Focus on the Banking Sector</vt:lpstr>
      <vt:lpstr>The next Big Issue in the EZ</vt:lpstr>
      <vt:lpstr>Challenges for the   Corporate Sector in the Eurozone</vt:lpstr>
      <vt:lpstr>However… “Size” Matters </vt:lpstr>
      <vt:lpstr>…yet small firms add  to the economic activity in the EZone </vt:lpstr>
      <vt:lpstr>..the impact of the EZone Crisis ...</vt:lpstr>
      <vt:lpstr>The Contribution of SMEs in the EZ</vt:lpstr>
      <vt:lpstr>Access to Corporate Financing </vt:lpstr>
      <vt:lpstr>Investment Flows in Euro Area Cumulative from 2009Q4 in % of GDP</vt:lpstr>
      <vt:lpstr>Bank Deposit Trends  Peak =100</vt:lpstr>
      <vt:lpstr>Lending Rates and Borrowing Costs Key differences in Periphery vs. Core </vt:lpstr>
      <vt:lpstr>Corporate Debt  Core vs. Periphery</vt:lpstr>
      <vt:lpstr>CDS Spreads Periphery Minus Core</vt:lpstr>
      <vt:lpstr>Corporate Fundamentals </vt:lpstr>
      <vt:lpstr>  </vt:lpstr>
      <vt:lpstr>Key Concerns for the Corporate Sector  </vt:lpstr>
      <vt:lpstr>Crisis and Deleveraging  </vt:lpstr>
      <vt:lpstr>Mapping the Way Out of the Crisis? </vt:lpstr>
      <vt:lpstr>EU’s Problems</vt:lpstr>
      <vt:lpstr>Future Prospects</vt:lpstr>
      <vt:lpstr>PowerPoint Presentation</vt:lpstr>
    </vt:vector>
  </TitlesOfParts>
  <Company>CHOP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</dc:creator>
  <cp:lastModifiedBy>Julia Retta</cp:lastModifiedBy>
  <cp:revision>827</cp:revision>
  <cp:lastPrinted>2012-04-25T04:15:23Z</cp:lastPrinted>
  <dcterms:created xsi:type="dcterms:W3CDTF">2009-10-06T17:26:22Z</dcterms:created>
  <dcterms:modified xsi:type="dcterms:W3CDTF">2013-10-15T20:42:03Z</dcterms:modified>
</cp:coreProperties>
</file>